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4"/>
  </p:sldMasterIdLst>
  <p:notesMasterIdLst>
    <p:notesMasterId r:id="rId26"/>
  </p:notesMasterIdLst>
  <p:sldIdLst>
    <p:sldId id="483" r:id="rId5"/>
    <p:sldId id="457" r:id="rId6"/>
    <p:sldId id="865" r:id="rId7"/>
    <p:sldId id="478" r:id="rId8"/>
    <p:sldId id="868" r:id="rId9"/>
    <p:sldId id="813" r:id="rId10"/>
    <p:sldId id="597" r:id="rId11"/>
    <p:sldId id="888" r:id="rId12"/>
    <p:sldId id="808" r:id="rId13"/>
    <p:sldId id="879" r:id="rId14"/>
    <p:sldId id="889" r:id="rId15"/>
    <p:sldId id="881" r:id="rId16"/>
    <p:sldId id="882" r:id="rId17"/>
    <p:sldId id="883" r:id="rId18"/>
    <p:sldId id="884" r:id="rId19"/>
    <p:sldId id="885" r:id="rId20"/>
    <p:sldId id="886" r:id="rId21"/>
    <p:sldId id="887" r:id="rId22"/>
    <p:sldId id="890" r:id="rId23"/>
    <p:sldId id="891" r:id="rId24"/>
    <p:sldId id="258" r:id="rId25"/>
  </p:sldIdLst>
  <p:sldSz cx="12192000" cy="6858000"/>
  <p:notesSz cx="6858000" cy="9144000"/>
  <p:embeddedFontLst>
    <p:embeddedFont>
      <p:font typeface="Helvetica" panose="020B0604020202020204" pitchFamily="34" charset="0"/>
      <p:regular r:id="rId27"/>
      <p:bold r:id="rId28"/>
      <p:italic r:id="rId29"/>
      <p:boldItalic r:id="rId30"/>
    </p:embeddedFont>
    <p:embeddedFont>
      <p:font typeface="Montserrat" panose="00000500000000000000" pitchFamily="2" charset="0"/>
      <p:regular r:id="rId31"/>
      <p:bold r:id="rId32"/>
      <p:italic r:id="rId33"/>
      <p:boldItalic r:id="rId34"/>
    </p:embeddedFont>
    <p:embeddedFont>
      <p:font typeface="Poppins" panose="00000500000000000000" pitchFamily="2" charset="0"/>
      <p:regular r:id="rId35"/>
      <p:bold r:id="rId36"/>
      <p:italic r:id="rId37"/>
      <p:boldItalic r:id="rId38"/>
    </p:embeddedFont>
    <p:embeddedFont>
      <p:font typeface="Roboto" panose="02000000000000000000" pitchFamily="2" charset="0"/>
      <p:regular r:id="rId39"/>
      <p:bold r:id="rId40"/>
      <p:italic r:id="rId41"/>
      <p:boldItalic r:id="rId42"/>
    </p:embeddedFont>
    <p:embeddedFont>
      <p:font typeface="Roboto Light" panose="02000000000000000000" pitchFamily="2" charset="0"/>
      <p:regular r:id="rId43"/>
      <p:italic r:id="rId44"/>
    </p:embeddedFont>
    <p:embeddedFont>
      <p:font typeface="Satoshi" panose="020B0604020202020204" charset="0"/>
      <p:regular r:id="rId45"/>
      <p:bold r:id="rId46"/>
      <p:italic r:id="rId47"/>
      <p:boldItalic r:id="rId48"/>
    </p:embeddedFont>
    <p:embeddedFont>
      <p:font typeface="Satoshi Black" panose="020B0604020202020204" charset="0"/>
      <p:bold r:id="rId4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6E50"/>
    <a:srgbClr val="7F7F7F"/>
    <a:srgbClr val="000000"/>
    <a:srgbClr val="309B42"/>
    <a:srgbClr val="F8FBF1"/>
    <a:srgbClr val="00558C"/>
    <a:srgbClr val="E4E7DD"/>
    <a:srgbClr val="1E427F"/>
    <a:srgbClr val="A5A5A5"/>
    <a:srgbClr val="56987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C6B853-7B87-4E7A-B2F3-492DC90DA2F7}" v="1" dt="2025-05-21T08:23:49.29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7493" autoAdjust="0"/>
  </p:normalViewPr>
  <p:slideViewPr>
    <p:cSldViewPr snapToGrid="0">
      <p:cViewPr varScale="1">
        <p:scale>
          <a:sx n="41" d="100"/>
          <a:sy n="41" d="100"/>
        </p:scale>
        <p:origin x="1604" y="260"/>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9" Type="http://schemas.openxmlformats.org/officeDocument/2006/relationships/font" Target="fonts/font13.fntdata"/><Relationship Id="rId21" Type="http://schemas.openxmlformats.org/officeDocument/2006/relationships/slide" Target="slides/slide17.xml"/><Relationship Id="rId34" Type="http://schemas.openxmlformats.org/officeDocument/2006/relationships/font" Target="fonts/font8.fntdata"/><Relationship Id="rId42" Type="http://schemas.openxmlformats.org/officeDocument/2006/relationships/font" Target="fonts/font16.fntdata"/><Relationship Id="rId47" Type="http://schemas.openxmlformats.org/officeDocument/2006/relationships/font" Target="fonts/font21.fntdata"/><Relationship Id="rId50"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font" Target="fonts/font3.fntdata"/><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font" Target="fonts/font14.fntdata"/><Relationship Id="rId45" Type="http://schemas.openxmlformats.org/officeDocument/2006/relationships/font" Target="fonts/font19.fntdata"/><Relationship Id="rId53"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5.fntdata"/><Relationship Id="rId44" Type="http://schemas.openxmlformats.org/officeDocument/2006/relationships/font" Target="fonts/font18.fntdata"/><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openxmlformats.org/officeDocument/2006/relationships/font" Target="fonts/font17.fntdata"/><Relationship Id="rId48" Type="http://schemas.openxmlformats.org/officeDocument/2006/relationships/font" Target="fonts/font22.fntdata"/><Relationship Id="rId8" Type="http://schemas.openxmlformats.org/officeDocument/2006/relationships/slide" Target="slides/slide4.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7.fntdata"/><Relationship Id="rId38" Type="http://schemas.openxmlformats.org/officeDocument/2006/relationships/font" Target="fonts/font12.fntdata"/><Relationship Id="rId46" Type="http://schemas.openxmlformats.org/officeDocument/2006/relationships/font" Target="fonts/font20.fntdata"/><Relationship Id="rId20" Type="http://schemas.openxmlformats.org/officeDocument/2006/relationships/slide" Target="slides/slide16.xml"/><Relationship Id="rId41" Type="http://schemas.openxmlformats.org/officeDocument/2006/relationships/font" Target="fonts/font15.fntdata"/><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2.fntdata"/><Relationship Id="rId36" Type="http://schemas.openxmlformats.org/officeDocument/2006/relationships/font" Target="fonts/font10.fntdata"/><Relationship Id="rId49" Type="http://schemas.openxmlformats.org/officeDocument/2006/relationships/font" Target="fonts/font2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75FE8A8-A913-484A-8A54-1181600D033C}" type="datetimeFigureOut">
              <a:rPr lang="en-IN" smtClean="0"/>
              <a:t>21-05-2025</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AD1948-BA97-4445-840A-A6461566D329}" type="slidenum">
              <a:rPr lang="en-IN" smtClean="0"/>
              <a:t>‹#›</a:t>
            </a:fld>
            <a:endParaRPr lang="en-IN"/>
          </a:p>
        </p:txBody>
      </p:sp>
    </p:spTree>
    <p:extLst>
      <p:ext uri="{BB962C8B-B14F-4D97-AF65-F5344CB8AC3E}">
        <p14:creationId xmlns:p14="http://schemas.microsoft.com/office/powerpoint/2010/main" val="14440385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1AD557-96B9-74BF-5F2D-C7CC224274C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E3313E2-9AD9-C6A0-5820-DC58A92D242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F51D474-667B-582E-C7C8-87FF176A5E1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Aptos" panose="020B0004020202020204" pitchFamily="34" charset="0"/>
                <a:ea typeface="Aptos" panose="020B0004020202020204" pitchFamily="34" charset="0"/>
                <a:cs typeface="Arial" panose="020B0604020202020204" pitchFamily="34" charset="0"/>
              </a:rPr>
              <a:t>Ensuring quality in early childhood settings is important for supporting children’s development, upholding their rights to safe and stimulating environments, and obtaining the benefits of investments in early childhood programs.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TZ" sz="1800" kern="100" dirty="0">
              <a:effectLst/>
              <a:latin typeface="Aptos" panose="020B0004020202020204" pitchFamily="34" charset="0"/>
              <a:ea typeface="Aptos" panose="020B0004020202020204" pitchFamily="34" charset="0"/>
              <a:cs typeface="Arial" panose="020B0604020202020204" pitchFamily="34" charset="0"/>
            </a:endParaRPr>
          </a:p>
          <a:p>
            <a:endParaRPr lang="en-US" dirty="0"/>
          </a:p>
        </p:txBody>
      </p:sp>
      <p:sp>
        <p:nvSpPr>
          <p:cNvPr id="4" name="Slide Number Placeholder 3">
            <a:extLst>
              <a:ext uri="{FF2B5EF4-FFF2-40B4-BE49-F238E27FC236}">
                <a16:creationId xmlns:a16="http://schemas.microsoft.com/office/drawing/2014/main" id="{FD5CC663-4075-16EA-6048-33C218F58B94}"/>
              </a:ext>
            </a:extLst>
          </p:cNvPr>
          <p:cNvSpPr>
            <a:spLocks noGrp="1"/>
          </p:cNvSpPr>
          <p:nvPr>
            <p:ph type="sldNum" sz="quarter" idx="5"/>
          </p:nvPr>
        </p:nvSpPr>
        <p:spPr/>
        <p:txBody>
          <a:bodyPr/>
          <a:lstStyle/>
          <a:p>
            <a:fld id="{1EAD1948-BA97-4445-840A-A6461566D329}" type="slidenum">
              <a:rPr lang="en-IN" smtClean="0"/>
              <a:t>6</a:t>
            </a:fld>
            <a:endParaRPr lang="en-IN"/>
          </a:p>
        </p:txBody>
      </p:sp>
    </p:spTree>
    <p:extLst>
      <p:ext uri="{BB962C8B-B14F-4D97-AF65-F5344CB8AC3E}">
        <p14:creationId xmlns:p14="http://schemas.microsoft.com/office/powerpoint/2010/main" val="23456156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Aptos" panose="020B0004020202020204" pitchFamily="34" charset="0"/>
                <a:ea typeface="Aptos" panose="020B0004020202020204" pitchFamily="34" charset="0"/>
                <a:cs typeface="Arial" panose="020B0604020202020204" pitchFamily="34" charset="0"/>
              </a:rPr>
              <a:t>The Tanzanian government is committed to enhancing early childhood development (ECD) through the National Multisectoral ECD Programme. This includes the nationwide creation of ECD Centres for children aged 2 to 4, aimed at improving ECD outcomes.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Aptos" panose="020B0004020202020204" pitchFamily="34" charset="0"/>
                <a:ea typeface="Aptos" panose="020B0004020202020204" pitchFamily="34" charset="0"/>
                <a:cs typeface="Arial" panose="020B0604020202020204" pitchFamily="34" charset="0"/>
              </a:rPr>
              <a:t>In 2020, the Ministry of Community Development, Gender, Women and Special Groups (MoCDGWSG) developed National Guidelines for the Establishment of Community-Based ECD centres, which serve as an important foundation for a functioning QAS.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Aptos" panose="020B0004020202020204" pitchFamily="34" charset="0"/>
                <a:ea typeface="Aptos" panose="020B0004020202020204" pitchFamily="34" charset="0"/>
                <a:cs typeface="Arial" panose="020B0604020202020204" pitchFamily="34" charset="0"/>
              </a:rPr>
              <a:t>Building from these guidelines that comprehensively define national expectations for quality childcare, there was a need to define mechanisms to monitor adherence to the guidelines as well as support childcare workers in achieving high quality.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Aptos" panose="020B0004020202020204" pitchFamily="34" charset="0"/>
                <a:ea typeface="Aptos" panose="020B0004020202020204" pitchFamily="34" charset="0"/>
                <a:cs typeface="Arial" panose="020B0604020202020204" pitchFamily="34" charset="0"/>
              </a:rPr>
              <a:t>In defining these monitoring mechanisms, it was also important to consider feasibility, scalability, and equity in access to quality ECD services. </a:t>
            </a:r>
            <a:endParaRPr lang="en-TZ" sz="1800" kern="100" dirty="0">
              <a:effectLst/>
              <a:latin typeface="Aptos" panose="020B0004020202020204" pitchFamily="34" charset="0"/>
              <a:ea typeface="Aptos" panose="020B00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Aptos" panose="020B0004020202020204" pitchFamily="34" charset="0"/>
                <a:ea typeface="Aptos" panose="020B0004020202020204" pitchFamily="34" charset="0"/>
                <a:cs typeface="Arial" panose="020B0604020202020204" pitchFamily="34" charset="0"/>
              </a:rPr>
              <a:t>Some existing monitoring tools had been used by the government and private sector organizations to look at childcare quality in Tanzania.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Aptos" panose="020B0004020202020204" pitchFamily="34" charset="0"/>
                <a:ea typeface="Aptos" panose="020B0004020202020204" pitchFamily="34" charset="0"/>
                <a:cs typeface="Arial" panose="020B0604020202020204" pitchFamily="34" charset="0"/>
              </a:rPr>
              <a:t>However, to date, the tools had not been aligned to the national guidelines, nor had they been used consistently or reliably. </a:t>
            </a:r>
            <a:endParaRPr lang="en-TZ" sz="1800" kern="100" dirty="0">
              <a:effectLst/>
              <a:latin typeface="Aptos" panose="020B0004020202020204" pitchFamily="34" charset="0"/>
              <a:ea typeface="Aptos" panose="020B0004020202020204" pitchFamily="34" charset="0"/>
              <a:cs typeface="Arial" panose="020B0604020202020204" pitchFamily="34" charset="0"/>
            </a:endParaRPr>
          </a:p>
          <a:p>
            <a:endParaRPr lang="en-GB" dirty="0">
              <a:effectLst/>
              <a:latin typeface="Helvetica" pitchFamily="2" charset="0"/>
            </a:endParaRPr>
          </a:p>
        </p:txBody>
      </p:sp>
      <p:sp>
        <p:nvSpPr>
          <p:cNvPr id="4" name="Slide Number Placeholder 3"/>
          <p:cNvSpPr>
            <a:spLocks noGrp="1"/>
          </p:cNvSpPr>
          <p:nvPr>
            <p:ph type="sldNum" sz="quarter" idx="5"/>
          </p:nvPr>
        </p:nvSpPr>
        <p:spPr/>
        <p:txBody>
          <a:bodyPr/>
          <a:lstStyle/>
          <a:p>
            <a:fld id="{1EAD1948-BA97-4445-840A-A6461566D329}" type="slidenum">
              <a:rPr lang="en-IN" smtClean="0"/>
              <a:t>7</a:t>
            </a:fld>
            <a:endParaRPr lang="en-IN"/>
          </a:p>
        </p:txBody>
      </p:sp>
    </p:spTree>
    <p:extLst>
      <p:ext uri="{BB962C8B-B14F-4D97-AF65-F5344CB8AC3E}">
        <p14:creationId xmlns:p14="http://schemas.microsoft.com/office/powerpoint/2010/main" val="9999449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Participatory </a:t>
            </a:r>
            <a:r>
              <a:rPr lang="en-US" dirty="0" err="1"/>
              <a:t>Highlevel</a:t>
            </a:r>
            <a:r>
              <a:rPr lang="en-US" dirty="0"/>
              <a:t> engagement with Stakeholders </a:t>
            </a:r>
          </a:p>
          <a:p>
            <a:pPr>
              <a:lnSpc>
                <a:spcPct val="115000"/>
              </a:lnSpc>
              <a:spcAft>
                <a:spcPts val="800"/>
              </a:spcAft>
              <a:buNone/>
            </a:pPr>
            <a:r>
              <a:rPr lang="en-US" sz="1200" kern="100" dirty="0">
                <a:effectLst/>
                <a:latin typeface="Aptos" panose="020B0004020202020204" pitchFamily="34" charset="0"/>
                <a:ea typeface="Aptos" panose="020B0004020202020204" pitchFamily="34" charset="0"/>
                <a:cs typeface="Arial" panose="020B0604020202020204" pitchFamily="34" charset="0"/>
              </a:rPr>
              <a:t>The process of building the QAS began with a series of workshops organized by the Government, in partnership with Thrive and ECD Measure focused on hearing from stakeholders on the desired scope and content of the QAS.  Key questions posed to stakeholders included: </a:t>
            </a:r>
            <a:endParaRPr lang="en-TZ" sz="1200" kern="100" dirty="0">
              <a:effectLst/>
              <a:latin typeface="Aptos" panose="020B0004020202020204" pitchFamily="34" charset="0"/>
              <a:ea typeface="Aptos" panose="020B0004020202020204" pitchFamily="34" charset="0"/>
              <a:cs typeface="Arial" panose="020B0604020202020204" pitchFamily="34" charset="0"/>
            </a:endParaRPr>
          </a:p>
          <a:p>
            <a:pPr marL="342900" lvl="0" indent="-342900">
              <a:lnSpc>
                <a:spcPct val="115000"/>
              </a:lnSpc>
              <a:buFont typeface="Aptos" panose="020B0004020202020204" pitchFamily="34" charset="0"/>
              <a:buChar char="-"/>
            </a:pPr>
            <a:r>
              <a:rPr lang="en-US" sz="1200" kern="100" dirty="0">
                <a:effectLst/>
                <a:latin typeface="Aptos" panose="020B0004020202020204" pitchFamily="34" charset="0"/>
                <a:ea typeface="Aptos" panose="020B0004020202020204" pitchFamily="34" charset="0"/>
                <a:cs typeface="Arial" panose="020B0604020202020204" pitchFamily="34" charset="0"/>
              </a:rPr>
              <a:t>What is the minimum acceptable level of quality for early childhood centres?  What is an aspirational level of quality? </a:t>
            </a:r>
            <a:endParaRPr lang="en-TZ" sz="1200" kern="100" dirty="0">
              <a:effectLst/>
              <a:latin typeface="Aptos" panose="020B0004020202020204" pitchFamily="34" charset="0"/>
              <a:ea typeface="Aptos" panose="020B0004020202020204" pitchFamily="34" charset="0"/>
              <a:cs typeface="Arial" panose="020B0604020202020204" pitchFamily="34" charset="0"/>
            </a:endParaRPr>
          </a:p>
          <a:p>
            <a:pPr marL="342900" lvl="0" indent="-342900">
              <a:lnSpc>
                <a:spcPct val="115000"/>
              </a:lnSpc>
              <a:buFont typeface="Aptos" panose="020B0004020202020204" pitchFamily="34" charset="0"/>
              <a:buChar char="-"/>
            </a:pPr>
            <a:r>
              <a:rPr lang="en-US" sz="1200" kern="100" dirty="0">
                <a:effectLst/>
                <a:latin typeface="Aptos" panose="020B0004020202020204" pitchFamily="34" charset="0"/>
                <a:ea typeface="Aptos" panose="020B0004020202020204" pitchFamily="34" charset="0"/>
                <a:cs typeface="Arial" panose="020B0604020202020204" pitchFamily="34" charset="0"/>
              </a:rPr>
              <a:t>What aspects of quality, such as teacher/child interactions, health and safety, and access to materials, should be monitored on a routine basis?  </a:t>
            </a:r>
            <a:endParaRPr lang="en-TZ" sz="1200" kern="100" dirty="0">
              <a:effectLst/>
              <a:latin typeface="Aptos" panose="020B0004020202020204" pitchFamily="34" charset="0"/>
              <a:ea typeface="Aptos" panose="020B0004020202020204" pitchFamily="34" charset="0"/>
              <a:cs typeface="Arial" panose="020B0604020202020204" pitchFamily="34" charset="0"/>
            </a:endParaRPr>
          </a:p>
          <a:p>
            <a:pPr marL="342900" lvl="0" indent="-342900">
              <a:lnSpc>
                <a:spcPct val="115000"/>
              </a:lnSpc>
              <a:spcAft>
                <a:spcPts val="800"/>
              </a:spcAft>
              <a:buFont typeface="Aptos" panose="020B0004020202020204" pitchFamily="34" charset="0"/>
              <a:buChar char="-"/>
            </a:pPr>
            <a:r>
              <a:rPr lang="en-US" sz="1200" kern="100" dirty="0">
                <a:effectLst/>
                <a:latin typeface="Aptos" panose="020B0004020202020204" pitchFamily="34" charset="0"/>
                <a:ea typeface="Aptos" panose="020B0004020202020204" pitchFamily="34" charset="0"/>
                <a:cs typeface="Arial" panose="020B0604020202020204" pitchFamily="34" charset="0"/>
              </a:rPr>
              <a:t>What expectations do caregivers, childcare center owners, district officials and parents have for a QAS and its impact on quality? </a:t>
            </a:r>
            <a:endParaRPr lang="en-TZ" sz="1200" kern="100" dirty="0">
              <a:effectLst/>
              <a:latin typeface="Aptos" panose="020B0004020202020204" pitchFamily="34" charset="0"/>
              <a:ea typeface="Aptos" panose="020B0004020202020204" pitchFamily="34" charset="0"/>
              <a:cs typeface="Arial" panose="020B0604020202020204" pitchFamily="34" charset="0"/>
            </a:endParaRPr>
          </a:p>
          <a:p>
            <a:pPr>
              <a:lnSpc>
                <a:spcPct val="115000"/>
              </a:lnSpc>
              <a:spcAft>
                <a:spcPts val="800"/>
              </a:spcAft>
            </a:pPr>
            <a:r>
              <a:rPr lang="en-US" sz="1200" kern="100" dirty="0">
                <a:effectLst/>
                <a:latin typeface="Aptos" panose="020B0004020202020204" pitchFamily="34" charset="0"/>
                <a:ea typeface="Aptos" panose="020B0004020202020204" pitchFamily="34" charset="0"/>
                <a:cs typeface="Arial" panose="020B0604020202020204" pitchFamily="34" charset="0"/>
              </a:rPr>
              <a:t>Initial feedback from stakeholders attending workshops included prioritization of key elements of quality for an observational tool.  Stakeholders noted that while the existing national guidelines cover the common elements of ECD quality, they are also lengthy and not feasible to monitor at scale. At the start of the workshop, stakeholders stated their desire for a system with aspirational levels of quality; however, by the end of the workshop series, there was a shift in emphasis towards focusing first on minimum standards of quality.  Stakeholders affirmed the overarching purpose of the QAS as ensuring a level of quality that supports children’s development, while recognizing that many facilities may not yet meet even basic quality standards.  </a:t>
            </a:r>
          </a:p>
          <a:p>
            <a:pPr>
              <a:lnSpc>
                <a:spcPct val="115000"/>
              </a:lnSpc>
              <a:spcAft>
                <a:spcPts val="800"/>
              </a:spcAft>
            </a:pPr>
            <a:endParaRPr lang="en-US" sz="1200" kern="100" dirty="0">
              <a:effectLst/>
              <a:latin typeface="Aptos" panose="020B0004020202020204" pitchFamily="34" charset="0"/>
              <a:ea typeface="Aptos" panose="020B0004020202020204" pitchFamily="34" charset="0"/>
              <a:cs typeface="Arial" panose="020B0604020202020204" pitchFamily="34" charset="0"/>
            </a:endParaRPr>
          </a:p>
          <a:p>
            <a:pPr>
              <a:lnSpc>
                <a:spcPct val="115000"/>
              </a:lnSpc>
              <a:spcAft>
                <a:spcPts val="800"/>
              </a:spcAft>
              <a:buNone/>
            </a:pPr>
            <a:r>
              <a:rPr lang="en-US" sz="1200" b="1" kern="100" dirty="0">
                <a:solidFill>
                  <a:srgbClr val="4D857C"/>
                </a:solidFill>
                <a:effectLst/>
                <a:latin typeface="Montserrat" panose="00000500000000000000" pitchFamily="2" charset="0"/>
                <a:ea typeface="Aptos" panose="020B0004020202020204" pitchFamily="34" charset="0"/>
                <a:cs typeface="Arial" panose="020B0604020202020204" pitchFamily="34" charset="0"/>
              </a:rPr>
              <a:t>Gaining More Insight through Interviews, Surveys and Observations </a:t>
            </a:r>
            <a:endParaRPr lang="en-TZ" sz="1200" kern="100" dirty="0">
              <a:effectLst/>
              <a:latin typeface="Aptos" panose="020B0004020202020204" pitchFamily="34" charset="0"/>
              <a:ea typeface="Aptos" panose="020B0004020202020204" pitchFamily="34" charset="0"/>
              <a:cs typeface="Arial" panose="020B0604020202020204" pitchFamily="34" charset="0"/>
            </a:endParaRPr>
          </a:p>
          <a:p>
            <a:pPr>
              <a:lnSpc>
                <a:spcPct val="115000"/>
              </a:lnSpc>
              <a:spcAft>
                <a:spcPts val="800"/>
              </a:spcAft>
              <a:buNone/>
            </a:pPr>
            <a:r>
              <a:rPr lang="en-US" sz="1200" kern="100" dirty="0">
                <a:effectLst/>
                <a:latin typeface="Aptos" panose="020B0004020202020204" pitchFamily="34" charset="0"/>
                <a:ea typeface="Aptos" panose="020B0004020202020204" pitchFamily="34" charset="0"/>
                <a:cs typeface="Arial" panose="020B0604020202020204" pitchFamily="34" charset="0"/>
              </a:rPr>
              <a:t>Using feedback from stakeholders as the starting point, we created qualitative approaches to gather input from parents, caregivers and childcare centres on their ideas for the QAS. Our qualitative protocol was designed to elicit feedback on regional, district, and community-level perceptions of the QAS purpose, the frequency and scope of monitoring, and the mechanisms for improving quality when problems are identified.  </a:t>
            </a:r>
            <a:endParaRPr lang="en-TZ" sz="1200" kern="100" dirty="0">
              <a:effectLst/>
              <a:latin typeface="Aptos" panose="020B0004020202020204" pitchFamily="34" charset="0"/>
              <a:ea typeface="Aptos" panose="020B0004020202020204" pitchFamily="34" charset="0"/>
              <a:cs typeface="Arial" panose="020B0604020202020204" pitchFamily="34" charset="0"/>
            </a:endParaRPr>
          </a:p>
          <a:p>
            <a:pPr>
              <a:lnSpc>
                <a:spcPct val="115000"/>
              </a:lnSpc>
              <a:spcAft>
                <a:spcPts val="800"/>
              </a:spcAft>
            </a:pPr>
            <a:r>
              <a:rPr lang="en-US" sz="1200" kern="100" dirty="0">
                <a:effectLst/>
                <a:latin typeface="Aptos" panose="020B0004020202020204" pitchFamily="34" charset="0"/>
                <a:ea typeface="Aptos" panose="020B0004020202020204" pitchFamily="34" charset="0"/>
                <a:cs typeface="Arial" panose="020B0604020202020204" pitchFamily="34" charset="0"/>
              </a:rPr>
              <a:t>Results from the qualitative work indicated that there are limited resources available for ongoing monitoring by government officials, especially in remote areas.  Government officials acknowledged the scarcity of resources for consistent oversight, while parents expressed that the government should take the lead in identifying and ensuring basic quality standards in ECD centres.  At the same time, government officials emphasized the importance of parental oversight and engagement centres to provide support for quality programs.  Parents also agreed that they have  a role to play in ensuring quality within these centres. </a:t>
            </a:r>
          </a:p>
          <a:p>
            <a:pPr marL="0" marR="0" lvl="0" indent="0" algn="l" defTabSz="914400" rtl="0" eaLnBrk="1" fontAlgn="auto" latinLnBrk="0" hangingPunct="1">
              <a:lnSpc>
                <a:spcPct val="115000"/>
              </a:lnSpc>
              <a:spcBef>
                <a:spcPts val="0"/>
              </a:spcBef>
              <a:spcAft>
                <a:spcPts val="800"/>
              </a:spcAft>
              <a:buClrTx/>
              <a:buSzTx/>
              <a:buFontTx/>
              <a:buNone/>
              <a:tabLst/>
              <a:defRPr/>
            </a:pPr>
            <a:r>
              <a:rPr lang="en-US" sz="1200" kern="100" dirty="0">
                <a:effectLst/>
                <a:latin typeface="Aptos" panose="020B0004020202020204" pitchFamily="34" charset="0"/>
                <a:ea typeface="Aptos" panose="020B0004020202020204" pitchFamily="34" charset="0"/>
                <a:cs typeface="Arial" panose="020B0604020202020204" pitchFamily="34" charset="0"/>
              </a:rPr>
              <a:t>In November 2024, the tools were piloted in 50 centres in Dodoma by MoCDGWSG through Social Welfare Officers, who completed a 12-hour reliability training. The pilot aimed to address the following questions: (a) what are the present levels of childcare quality and adherence to national standards; (b) is it possible to train government personnel to be reliable BEQI data collectors; and (c) are the tools and monitoring processes feasible in Tanzanian childcare centres? </a:t>
            </a:r>
            <a:endParaRPr lang="en-TZ" sz="1200" kern="100" dirty="0">
              <a:effectLst/>
              <a:latin typeface="Aptos" panose="020B0004020202020204" pitchFamily="34" charset="0"/>
              <a:ea typeface="Aptos" panose="020B0004020202020204" pitchFamily="34" charset="0"/>
              <a:cs typeface="Arial" panose="020B0604020202020204" pitchFamily="34" charset="0"/>
            </a:endParaRPr>
          </a:p>
          <a:p>
            <a:pPr>
              <a:lnSpc>
                <a:spcPct val="115000"/>
              </a:lnSpc>
              <a:spcAft>
                <a:spcPts val="800"/>
              </a:spcAft>
            </a:pPr>
            <a:r>
              <a:rPr lang="en-US" sz="1200" kern="100" dirty="0">
                <a:effectLst/>
                <a:latin typeface="Aptos" panose="020B0004020202020204" pitchFamily="34" charset="0"/>
                <a:ea typeface="Aptos" panose="020B0004020202020204" pitchFamily="34" charset="0"/>
                <a:cs typeface="Arial" panose="020B0604020202020204" pitchFamily="34" charset="0"/>
              </a:rPr>
              <a:t> </a:t>
            </a:r>
            <a:endParaRPr lang="en-TZ" sz="1200" kern="100" dirty="0">
              <a:effectLst/>
              <a:latin typeface="Aptos" panose="020B0004020202020204" pitchFamily="34" charset="0"/>
              <a:ea typeface="Aptos" panose="020B0004020202020204" pitchFamily="34" charset="0"/>
              <a:cs typeface="Arial" panose="020B0604020202020204" pitchFamily="34" charset="0"/>
            </a:endParaRPr>
          </a:p>
          <a:p>
            <a:pPr>
              <a:lnSpc>
                <a:spcPct val="115000"/>
              </a:lnSpc>
              <a:spcAft>
                <a:spcPts val="800"/>
              </a:spcAft>
            </a:pPr>
            <a:endParaRPr lang="en-TZ" sz="1200" kern="100" dirty="0">
              <a:effectLst/>
              <a:latin typeface="Aptos" panose="020B0004020202020204" pitchFamily="34" charset="0"/>
              <a:ea typeface="Aptos" panose="020B0004020202020204" pitchFamily="34" charset="0"/>
              <a:cs typeface="Arial" panose="020B0604020202020204" pitchFamily="34" charset="0"/>
            </a:endParaRPr>
          </a:p>
          <a:p>
            <a:endParaRPr lang="en-TZ" dirty="0"/>
          </a:p>
        </p:txBody>
      </p:sp>
      <p:sp>
        <p:nvSpPr>
          <p:cNvPr id="4" name="Slide Number Placeholder 3"/>
          <p:cNvSpPr>
            <a:spLocks noGrp="1"/>
          </p:cNvSpPr>
          <p:nvPr>
            <p:ph type="sldNum" sz="quarter" idx="5"/>
          </p:nvPr>
        </p:nvSpPr>
        <p:spPr/>
        <p:txBody>
          <a:bodyPr/>
          <a:lstStyle/>
          <a:p>
            <a:fld id="{1EAD1948-BA97-4445-840A-A6461566D329}" type="slidenum">
              <a:rPr lang="en-IN" smtClean="0"/>
              <a:t>9</a:t>
            </a:fld>
            <a:endParaRPr lang="en-IN"/>
          </a:p>
        </p:txBody>
      </p:sp>
    </p:spTree>
    <p:extLst>
      <p:ext uri="{BB962C8B-B14F-4D97-AF65-F5344CB8AC3E}">
        <p14:creationId xmlns:p14="http://schemas.microsoft.com/office/powerpoint/2010/main" val="28592342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ptos" panose="020B0004020202020204" pitchFamily="34" charset="0"/>
                <a:ea typeface="Aptos" panose="020B0004020202020204" pitchFamily="34" charset="0"/>
                <a:cs typeface="Arial" panose="020B0604020202020204" pitchFamily="34" charset="0"/>
              </a:rPr>
              <a:t>Results from the pilot demonstrated that many ECD centres are not yet implementing programs that are consistently delivering quality practices (see Table 2a and 2b). Scores were lowest on Learning Through Conversations and highest on Promoting Strong Relationships.  Quality varied by district, with the highest levels of quality in Dodoma Jiji (Urban), where caregivers were also reporting more specialized training in early childhood. </a:t>
            </a:r>
            <a:endParaRPr lang="en-TZ" dirty="0"/>
          </a:p>
        </p:txBody>
      </p:sp>
      <p:sp>
        <p:nvSpPr>
          <p:cNvPr id="4" name="Slide Number Placeholder 3"/>
          <p:cNvSpPr>
            <a:spLocks noGrp="1"/>
          </p:cNvSpPr>
          <p:nvPr>
            <p:ph type="sldNum" sz="quarter" idx="5"/>
          </p:nvPr>
        </p:nvSpPr>
        <p:spPr/>
        <p:txBody>
          <a:bodyPr/>
          <a:lstStyle/>
          <a:p>
            <a:fld id="{1EAD1948-BA97-4445-840A-A6461566D329}" type="slidenum">
              <a:rPr lang="en-IN" smtClean="0"/>
              <a:t>10</a:t>
            </a:fld>
            <a:endParaRPr lang="en-IN"/>
          </a:p>
        </p:txBody>
      </p:sp>
    </p:spTree>
    <p:extLst>
      <p:ext uri="{BB962C8B-B14F-4D97-AF65-F5344CB8AC3E}">
        <p14:creationId xmlns:p14="http://schemas.microsoft.com/office/powerpoint/2010/main" val="33542438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Aptos" panose="020B0004020202020204" pitchFamily="34" charset="0"/>
                <a:ea typeface="Aptos" panose="020B0004020202020204" pitchFamily="34" charset="0"/>
                <a:cs typeface="Arial" panose="020B0604020202020204" pitchFamily="34" charset="0"/>
              </a:rPr>
              <a:t>Quality varied by district, with the highest levels of quality in Dodoma Jiji (Urban), where caregivers were also reporting more specialized training in early childhood. </a:t>
            </a:r>
            <a:endParaRPr lang="en-TZ" dirty="0"/>
          </a:p>
          <a:p>
            <a:endParaRPr lang="en-TZ" dirty="0"/>
          </a:p>
        </p:txBody>
      </p:sp>
      <p:sp>
        <p:nvSpPr>
          <p:cNvPr id="4" name="Slide Number Placeholder 3"/>
          <p:cNvSpPr>
            <a:spLocks noGrp="1"/>
          </p:cNvSpPr>
          <p:nvPr>
            <p:ph type="sldNum" sz="quarter" idx="5"/>
          </p:nvPr>
        </p:nvSpPr>
        <p:spPr/>
        <p:txBody>
          <a:bodyPr/>
          <a:lstStyle/>
          <a:p>
            <a:fld id="{1EAD1948-BA97-4445-840A-A6461566D329}" type="slidenum">
              <a:rPr lang="en-IN" smtClean="0"/>
              <a:t>11</a:t>
            </a:fld>
            <a:endParaRPr lang="en-IN"/>
          </a:p>
        </p:txBody>
      </p:sp>
    </p:spTree>
    <p:extLst>
      <p:ext uri="{BB962C8B-B14F-4D97-AF65-F5344CB8AC3E}">
        <p14:creationId xmlns:p14="http://schemas.microsoft.com/office/powerpoint/2010/main" val="2277568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TZ" dirty="0"/>
          </a:p>
        </p:txBody>
      </p:sp>
      <p:sp>
        <p:nvSpPr>
          <p:cNvPr id="4" name="Slide Number Placeholder 3"/>
          <p:cNvSpPr>
            <a:spLocks noGrp="1"/>
          </p:cNvSpPr>
          <p:nvPr>
            <p:ph type="sldNum" sz="quarter" idx="5"/>
          </p:nvPr>
        </p:nvSpPr>
        <p:spPr/>
        <p:txBody>
          <a:bodyPr/>
          <a:lstStyle/>
          <a:p>
            <a:fld id="{1EAD1948-BA97-4445-840A-A6461566D329}" type="slidenum">
              <a:rPr lang="en-IN" smtClean="0"/>
              <a:t>14</a:t>
            </a:fld>
            <a:endParaRPr lang="en-IN"/>
          </a:p>
        </p:txBody>
      </p:sp>
    </p:spTree>
    <p:extLst>
      <p:ext uri="{BB962C8B-B14F-4D97-AF65-F5344CB8AC3E}">
        <p14:creationId xmlns:p14="http://schemas.microsoft.com/office/powerpoint/2010/main" val="16001912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TZ" dirty="0"/>
          </a:p>
        </p:txBody>
      </p:sp>
      <p:sp>
        <p:nvSpPr>
          <p:cNvPr id="4" name="Slide Number Placeholder 3"/>
          <p:cNvSpPr>
            <a:spLocks noGrp="1"/>
          </p:cNvSpPr>
          <p:nvPr>
            <p:ph type="sldNum" sz="quarter" idx="5"/>
          </p:nvPr>
        </p:nvSpPr>
        <p:spPr/>
        <p:txBody>
          <a:bodyPr/>
          <a:lstStyle/>
          <a:p>
            <a:fld id="{1EAD1948-BA97-4445-840A-A6461566D329}" type="slidenum">
              <a:rPr lang="en-IN" smtClean="0"/>
              <a:t>15</a:t>
            </a:fld>
            <a:endParaRPr lang="en-IN"/>
          </a:p>
        </p:txBody>
      </p:sp>
    </p:spTree>
    <p:extLst>
      <p:ext uri="{BB962C8B-B14F-4D97-AF65-F5344CB8AC3E}">
        <p14:creationId xmlns:p14="http://schemas.microsoft.com/office/powerpoint/2010/main" val="7244510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en-US" dirty="0"/>
              <a:t>A well-designed </a:t>
            </a:r>
            <a:r>
              <a:rPr lang="en-US" b="1" dirty="0"/>
              <a:t>Quality Assurance System (QAS)</a:t>
            </a:r>
            <a:r>
              <a:rPr lang="en-US" dirty="0"/>
              <a:t> is essential for strengthening </a:t>
            </a:r>
            <a:r>
              <a:rPr lang="en-US" b="1" dirty="0"/>
              <a:t>early childhood development (ECD) in Tanzania</a:t>
            </a:r>
            <a:r>
              <a:rPr lang="en-US" dirty="0"/>
              <a:t>. By implementing </a:t>
            </a:r>
            <a:r>
              <a:rPr lang="en-US" b="1" dirty="0"/>
              <a:t>reliable assessment tools, expanding monitoring mechanisms, ensuring data accessibility, providing direct feedback to caregivers, engaging stakeholders, and continuing evidence-based improvements</a:t>
            </a:r>
            <a:r>
              <a:rPr lang="en-US" dirty="0"/>
              <a:t>, Tanzania can build a </a:t>
            </a:r>
            <a:r>
              <a:rPr lang="en-US" b="1" dirty="0"/>
              <a:t>sustainable and effective</a:t>
            </a:r>
            <a:r>
              <a:rPr lang="en-US" dirty="0"/>
              <a:t> childcare system.</a:t>
            </a:r>
          </a:p>
          <a:p>
            <a:r>
              <a:rPr lang="en-US" dirty="0"/>
              <a:t>Moving forward, </a:t>
            </a:r>
            <a:r>
              <a:rPr lang="en-US" b="1" dirty="0"/>
              <a:t>collaboration between government, educators, parents, and community leaders</a:t>
            </a:r>
            <a:r>
              <a:rPr lang="en-US" dirty="0"/>
              <a:t> will be crucial in ensuring that QAS contributes to </a:t>
            </a:r>
            <a:r>
              <a:rPr lang="en-US" b="1" dirty="0"/>
              <a:t>better outcomes for young children</a:t>
            </a:r>
            <a:r>
              <a:rPr lang="en-US" dirty="0"/>
              <a:t> and aligns with national ECD goals. Strengthening quality assurance today will </a:t>
            </a:r>
            <a:r>
              <a:rPr lang="en-US" b="1" dirty="0"/>
              <a:t>lay the foundation for a stronger, more equitable future for all children in Tanzania</a:t>
            </a:r>
            <a:r>
              <a:rPr lang="en-US" dirty="0"/>
              <a:t>.</a:t>
            </a:r>
          </a:p>
          <a:p>
            <a:endParaRPr lang="en-TZ" dirty="0"/>
          </a:p>
        </p:txBody>
      </p:sp>
      <p:sp>
        <p:nvSpPr>
          <p:cNvPr id="4" name="Slide Number Placeholder 3"/>
          <p:cNvSpPr>
            <a:spLocks noGrp="1"/>
          </p:cNvSpPr>
          <p:nvPr>
            <p:ph type="sldNum" sz="quarter" idx="5"/>
          </p:nvPr>
        </p:nvSpPr>
        <p:spPr/>
        <p:txBody>
          <a:bodyPr/>
          <a:lstStyle/>
          <a:p>
            <a:fld id="{1EAD1948-BA97-4445-840A-A6461566D329}" type="slidenum">
              <a:rPr lang="en-IN" smtClean="0"/>
              <a:t>16</a:t>
            </a:fld>
            <a:endParaRPr lang="en-IN"/>
          </a:p>
        </p:txBody>
      </p:sp>
    </p:spTree>
    <p:extLst>
      <p:ext uri="{BB962C8B-B14F-4D97-AF65-F5344CB8AC3E}">
        <p14:creationId xmlns:p14="http://schemas.microsoft.com/office/powerpoint/2010/main" val="41917587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13.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6.png"/><Relationship Id="rId3" Type="http://schemas.openxmlformats.org/officeDocument/2006/relationships/image" Target="../media/image15.svg"/><Relationship Id="rId7" Type="http://schemas.openxmlformats.org/officeDocument/2006/relationships/image" Target="../media/image19.svg"/><Relationship Id="rId12" Type="http://schemas.openxmlformats.org/officeDocument/2006/relationships/image" Target="../media/image5.pn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4.png"/><Relationship Id="rId5" Type="http://schemas.openxmlformats.org/officeDocument/2006/relationships/image" Target="../media/image17.svg"/><Relationship Id="rId10" Type="http://schemas.openxmlformats.org/officeDocument/2006/relationships/image" Target="../media/image3.png"/><Relationship Id="rId4" Type="http://schemas.openxmlformats.org/officeDocument/2006/relationships/image" Target="../media/image16.png"/><Relationship Id="rId9" Type="http://schemas.openxmlformats.org/officeDocument/2006/relationships/image" Target="../media/image21.sv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5.svg"/><Relationship Id="rId7" Type="http://schemas.openxmlformats.org/officeDocument/2006/relationships/image" Target="../media/image4.pn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17.svg"/><Relationship Id="rId4" Type="http://schemas.openxmlformats.org/officeDocument/2006/relationships/image" Target="../media/image16.png"/><Relationship Id="rId9"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1.svg"/><Relationship Id="rId7" Type="http://schemas.openxmlformats.org/officeDocument/2006/relationships/image" Target="../media/image2.sv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25.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5.png"/><Relationship Id="rId4" Type="http://schemas.openxmlformats.org/officeDocument/2006/relationships/image" Target="../media/image2.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13.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13.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13.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37B3BBED-5988-37A4-4FA2-17255CF4BB3A}"/>
              </a:ext>
            </a:extLst>
          </p:cNvPr>
          <p:cNvSpPr/>
          <p:nvPr userDrawn="1"/>
        </p:nvSpPr>
        <p:spPr>
          <a:xfrm>
            <a:off x="-4503" y="0"/>
            <a:ext cx="12196503" cy="6858000"/>
          </a:xfrm>
          <a:prstGeom prst="rect">
            <a:avLst/>
          </a:prstGeom>
          <a:solidFill>
            <a:srgbClr val="F8FB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IN"/>
          </a:p>
        </p:txBody>
      </p:sp>
      <p:sp>
        <p:nvSpPr>
          <p:cNvPr id="24" name="Rectangle 23">
            <a:extLst>
              <a:ext uri="{FF2B5EF4-FFF2-40B4-BE49-F238E27FC236}">
                <a16:creationId xmlns:a16="http://schemas.microsoft.com/office/drawing/2014/main" id="{ACCCFD29-0AF7-96E6-00F8-5D9832CE5288}"/>
              </a:ext>
            </a:extLst>
          </p:cNvPr>
          <p:cNvSpPr/>
          <p:nvPr userDrawn="1"/>
        </p:nvSpPr>
        <p:spPr>
          <a:xfrm>
            <a:off x="563419" y="3123420"/>
            <a:ext cx="6120000" cy="36000"/>
          </a:xfrm>
          <a:prstGeom prst="rect">
            <a:avLst/>
          </a:prstGeom>
          <a:solidFill>
            <a:srgbClr val="DD5353"/>
          </a:solidFill>
          <a:ln>
            <a:solidFill>
              <a:srgbClr val="DBB3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Text Placeholder 8">
            <a:extLst>
              <a:ext uri="{FF2B5EF4-FFF2-40B4-BE49-F238E27FC236}">
                <a16:creationId xmlns:a16="http://schemas.microsoft.com/office/drawing/2014/main" id="{E3D28244-5639-1796-799E-E5AB3E862E2F}"/>
              </a:ext>
            </a:extLst>
          </p:cNvPr>
          <p:cNvSpPr>
            <a:spLocks noGrp="1"/>
          </p:cNvSpPr>
          <p:nvPr>
            <p:ph type="body" sz="quarter" idx="16" hasCustomPrompt="1"/>
          </p:nvPr>
        </p:nvSpPr>
        <p:spPr>
          <a:xfrm>
            <a:off x="563418" y="3337425"/>
            <a:ext cx="6119999" cy="722312"/>
          </a:xfrm>
        </p:spPr>
        <p:txBody>
          <a:bodyPr>
            <a:normAutofit/>
          </a:bodyPr>
          <a:lstStyle>
            <a:lvl1pPr marL="0" indent="0" algn="l">
              <a:buNone/>
              <a:defRPr lang="en-US" sz="1800" b="1" kern="1200" dirty="0">
                <a:solidFill>
                  <a:schemeClr val="tx1"/>
                </a:solidFill>
                <a:latin typeface="Roboto Light" panose="02000000000000000000" pitchFamily="2" charset="0"/>
                <a:ea typeface="Roboto Light" panose="02000000000000000000" pitchFamily="2" charset="0"/>
                <a:cs typeface="+mn-cs"/>
              </a:defRPr>
            </a:lvl1pPr>
          </a:lstStyle>
          <a:p>
            <a:pPr lvl="0"/>
            <a:r>
              <a:rPr lang="en-US"/>
              <a:t>Add Subtitle here</a:t>
            </a:r>
          </a:p>
        </p:txBody>
      </p:sp>
      <p:sp>
        <p:nvSpPr>
          <p:cNvPr id="7" name="Text Placeholder 6">
            <a:extLst>
              <a:ext uri="{FF2B5EF4-FFF2-40B4-BE49-F238E27FC236}">
                <a16:creationId xmlns:a16="http://schemas.microsoft.com/office/drawing/2014/main" id="{C55DBD87-384C-BB72-1B91-5F9B38AB1F46}"/>
              </a:ext>
            </a:extLst>
          </p:cNvPr>
          <p:cNvSpPr>
            <a:spLocks noGrp="1"/>
          </p:cNvSpPr>
          <p:nvPr>
            <p:ph type="body" sz="quarter" idx="17" hasCustomPrompt="1"/>
          </p:nvPr>
        </p:nvSpPr>
        <p:spPr>
          <a:xfrm>
            <a:off x="563418" y="1412547"/>
            <a:ext cx="6119999" cy="1530350"/>
          </a:xfrm>
        </p:spPr>
        <p:txBody>
          <a:bodyPr>
            <a:normAutofit/>
          </a:bodyPr>
          <a:lstStyle>
            <a:lvl1pPr marL="0" indent="0">
              <a:buNone/>
              <a:defRPr sz="4800" b="1">
                <a:solidFill>
                  <a:srgbClr val="0C2025"/>
                </a:solidFill>
                <a:latin typeface="Satoshi Black" pitchFamily="50" charset="0"/>
                <a:cs typeface="Poppins" panose="00000500000000000000" pitchFamily="2" charset="0"/>
              </a:defRPr>
            </a:lvl1pPr>
            <a:lvl2pPr marL="457200" indent="0">
              <a:buNone/>
              <a:defRPr>
                <a:latin typeface="Poppins" panose="00000500000000000000" pitchFamily="2" charset="0"/>
                <a:cs typeface="Poppins" panose="00000500000000000000" pitchFamily="2" charset="0"/>
              </a:defRPr>
            </a:lvl2pPr>
            <a:lvl3pPr marL="914400" indent="0">
              <a:buNone/>
              <a:defRPr>
                <a:latin typeface="Poppins" panose="00000500000000000000" pitchFamily="2" charset="0"/>
                <a:cs typeface="Poppins" panose="00000500000000000000" pitchFamily="2" charset="0"/>
              </a:defRPr>
            </a:lvl3pPr>
            <a:lvl4pPr marL="1371600" indent="0">
              <a:buNone/>
              <a:defRPr>
                <a:latin typeface="Poppins" panose="00000500000000000000" pitchFamily="2" charset="0"/>
                <a:cs typeface="Poppins" panose="00000500000000000000" pitchFamily="2" charset="0"/>
              </a:defRPr>
            </a:lvl4pPr>
            <a:lvl5pPr marL="1828800" indent="0">
              <a:buNone/>
              <a:defRPr>
                <a:latin typeface="Poppins" panose="00000500000000000000" pitchFamily="2" charset="0"/>
                <a:cs typeface="Poppins" panose="00000500000000000000" pitchFamily="2" charset="0"/>
              </a:defRPr>
            </a:lvl5pPr>
          </a:lstStyle>
          <a:p>
            <a:pPr lvl="0"/>
            <a:r>
              <a:rPr lang="en-US"/>
              <a:t>Title for Presentation</a:t>
            </a:r>
          </a:p>
        </p:txBody>
      </p:sp>
      <p:pic>
        <p:nvPicPr>
          <p:cNvPr id="10" name="Graphic 9">
            <a:extLst>
              <a:ext uri="{FF2B5EF4-FFF2-40B4-BE49-F238E27FC236}">
                <a16:creationId xmlns:a16="http://schemas.microsoft.com/office/drawing/2014/main" id="{B832FC8A-7029-CAD6-13B2-293F604723FB}"/>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37339"/>
          <a:stretch/>
        </p:blipFill>
        <p:spPr>
          <a:xfrm>
            <a:off x="-4503" y="4815922"/>
            <a:ext cx="1334539" cy="2042078"/>
          </a:xfrm>
          <a:prstGeom prst="rect">
            <a:avLst/>
          </a:prstGeom>
        </p:spPr>
      </p:pic>
      <p:sp>
        <p:nvSpPr>
          <p:cNvPr id="19" name="Date Placeholder 3">
            <a:extLst>
              <a:ext uri="{FF2B5EF4-FFF2-40B4-BE49-F238E27FC236}">
                <a16:creationId xmlns:a16="http://schemas.microsoft.com/office/drawing/2014/main" id="{B00B4492-4A55-0156-BBE1-FA60A2D0800B}"/>
              </a:ext>
            </a:extLst>
          </p:cNvPr>
          <p:cNvSpPr>
            <a:spLocks noGrp="1"/>
          </p:cNvSpPr>
          <p:nvPr>
            <p:ph type="dt" sz="half" idx="10"/>
          </p:nvPr>
        </p:nvSpPr>
        <p:spPr>
          <a:xfrm>
            <a:off x="10557162" y="5654398"/>
            <a:ext cx="1171132" cy="365125"/>
          </a:xfrm>
        </p:spPr>
        <p:txBody>
          <a:bodyPr anchor="ctr"/>
          <a:lstStyle>
            <a:lvl1pPr>
              <a:defRPr>
                <a:solidFill>
                  <a:srgbClr val="016E50"/>
                </a:solidFill>
                <a:latin typeface="Roboto Light" panose="02000000000000000000" pitchFamily="2" charset="0"/>
                <a:ea typeface="Roboto Light" panose="02000000000000000000" pitchFamily="2" charset="0"/>
              </a:defRPr>
            </a:lvl1pPr>
          </a:lstStyle>
          <a:p>
            <a:fld id="{2EF11CD1-CC98-4B06-9F5B-C55318F93964}" type="datetime4">
              <a:rPr lang="en-US" smtClean="0"/>
              <a:pPr/>
              <a:t>May 21, 2025</a:t>
            </a:fld>
            <a:endParaRPr lang="en-US"/>
          </a:p>
        </p:txBody>
      </p:sp>
      <p:sp>
        <p:nvSpPr>
          <p:cNvPr id="15" name="Text Placeholder 13">
            <a:extLst>
              <a:ext uri="{FF2B5EF4-FFF2-40B4-BE49-F238E27FC236}">
                <a16:creationId xmlns:a16="http://schemas.microsoft.com/office/drawing/2014/main" id="{A050456E-5DCC-5CE1-0647-C8C6FA0F4AED}"/>
              </a:ext>
            </a:extLst>
          </p:cNvPr>
          <p:cNvSpPr>
            <a:spLocks noGrp="1"/>
          </p:cNvSpPr>
          <p:nvPr>
            <p:ph type="body" sz="quarter" idx="18" hasCustomPrompt="1"/>
          </p:nvPr>
        </p:nvSpPr>
        <p:spPr>
          <a:xfrm>
            <a:off x="8829741" y="6188381"/>
            <a:ext cx="2909456" cy="350982"/>
          </a:xfrm>
        </p:spPr>
        <p:txBody>
          <a:bodyPr anchor="ctr">
            <a:normAutofit/>
          </a:bodyPr>
          <a:lstStyle>
            <a:lvl1pPr marL="0" indent="0" algn="r" defTabSz="914400" rtl="0" eaLnBrk="1" latinLnBrk="0" hangingPunct="1">
              <a:buNone/>
              <a:defRPr lang="en-US" sz="1200" kern="1200" dirty="0" smtClean="0">
                <a:solidFill>
                  <a:srgbClr val="016E50"/>
                </a:solidFill>
                <a:latin typeface="Roboto Light" panose="02000000000000000000" pitchFamily="2" charset="0"/>
                <a:ea typeface="Roboto Light" panose="02000000000000000000" pitchFamily="2" charset="0"/>
                <a:cs typeface="+mn-cs"/>
              </a:defRPr>
            </a:lvl1pPr>
            <a:lvl2pPr marL="0" indent="0" algn="l" defTabSz="914400" rtl="0" eaLnBrk="1" latinLnBrk="0" hangingPunct="1">
              <a:buNone/>
              <a:defRPr lang="en-US" sz="1200" kern="1200" dirty="0" smtClean="0">
                <a:solidFill>
                  <a:schemeClr val="tx1">
                    <a:tint val="75000"/>
                  </a:schemeClr>
                </a:solidFill>
                <a:latin typeface="+mn-lt"/>
                <a:ea typeface="+mn-ea"/>
                <a:cs typeface="+mn-cs"/>
              </a:defRPr>
            </a:lvl2pPr>
            <a:lvl3pPr marL="0" indent="0" algn="l" defTabSz="914400" rtl="0" eaLnBrk="1" latinLnBrk="0" hangingPunct="1">
              <a:buNone/>
              <a:defRPr lang="en-US" sz="1200" kern="1200" dirty="0" smtClean="0">
                <a:solidFill>
                  <a:schemeClr val="tx1">
                    <a:tint val="75000"/>
                  </a:schemeClr>
                </a:solidFill>
                <a:latin typeface="+mn-lt"/>
                <a:ea typeface="+mn-ea"/>
                <a:cs typeface="+mn-cs"/>
              </a:defRPr>
            </a:lvl3pPr>
            <a:lvl4pPr marL="0" indent="0" algn="l" defTabSz="914400" rtl="0" eaLnBrk="1" latinLnBrk="0" hangingPunct="1">
              <a:buNone/>
              <a:defRPr lang="en-US" sz="1200" kern="1200" dirty="0" smtClean="0">
                <a:solidFill>
                  <a:schemeClr val="tx1">
                    <a:tint val="75000"/>
                  </a:schemeClr>
                </a:solidFill>
                <a:latin typeface="+mn-lt"/>
                <a:ea typeface="+mn-ea"/>
                <a:cs typeface="+mn-cs"/>
              </a:defRPr>
            </a:lvl4pPr>
            <a:lvl5pPr marL="0" indent="0" algn="l" defTabSz="914400" rtl="0" eaLnBrk="1" latinLnBrk="0" hangingPunct="1">
              <a:buNone/>
              <a:defRPr lang="en-IN" sz="1200" kern="1200" dirty="0">
                <a:solidFill>
                  <a:schemeClr val="tx1">
                    <a:tint val="75000"/>
                  </a:schemeClr>
                </a:solidFill>
                <a:latin typeface="+mn-lt"/>
                <a:ea typeface="+mn-ea"/>
                <a:cs typeface="+mn-cs"/>
              </a:defRPr>
            </a:lvl5pPr>
          </a:lstStyle>
          <a:p>
            <a:pPr lvl="0"/>
            <a:r>
              <a:rPr lang="en-US"/>
              <a:t>Author Name</a:t>
            </a:r>
            <a:endParaRPr lang="en-IN"/>
          </a:p>
        </p:txBody>
      </p:sp>
      <p:pic>
        <p:nvPicPr>
          <p:cNvPr id="22" name="Picture 21">
            <a:extLst>
              <a:ext uri="{FF2B5EF4-FFF2-40B4-BE49-F238E27FC236}">
                <a16:creationId xmlns:a16="http://schemas.microsoft.com/office/drawing/2014/main" id="{1934B227-67AE-0F29-2FA1-448B469858F2}"/>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552342" y="6161409"/>
            <a:ext cx="567055" cy="449580"/>
          </a:xfrm>
          <a:prstGeom prst="rect">
            <a:avLst/>
          </a:prstGeom>
          <a:noFill/>
          <a:ln>
            <a:noFill/>
          </a:ln>
        </p:spPr>
      </p:pic>
      <p:pic>
        <p:nvPicPr>
          <p:cNvPr id="23" name="Picture 22">
            <a:extLst>
              <a:ext uri="{FF2B5EF4-FFF2-40B4-BE49-F238E27FC236}">
                <a16:creationId xmlns:a16="http://schemas.microsoft.com/office/drawing/2014/main" id="{978E3E55-3889-6FF3-B6FE-2CB3F823380D}"/>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3498849" y="6184269"/>
            <a:ext cx="1297305" cy="403860"/>
          </a:xfrm>
          <a:prstGeom prst="rect">
            <a:avLst/>
          </a:prstGeom>
          <a:noFill/>
          <a:ln>
            <a:noFill/>
          </a:ln>
        </p:spPr>
      </p:pic>
      <p:pic>
        <p:nvPicPr>
          <p:cNvPr id="3" name="Picture 2">
            <a:extLst>
              <a:ext uri="{FF2B5EF4-FFF2-40B4-BE49-F238E27FC236}">
                <a16:creationId xmlns:a16="http://schemas.microsoft.com/office/drawing/2014/main" id="{E0B8B469-2CBD-2540-07BD-C8941E388439}"/>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76166" y="247011"/>
            <a:ext cx="2264669" cy="1039370"/>
          </a:xfrm>
          <a:prstGeom prst="rect">
            <a:avLst/>
          </a:prstGeom>
        </p:spPr>
      </p:pic>
      <p:pic>
        <p:nvPicPr>
          <p:cNvPr id="4" name="Picture 3">
            <a:extLst>
              <a:ext uri="{FF2B5EF4-FFF2-40B4-BE49-F238E27FC236}">
                <a16:creationId xmlns:a16="http://schemas.microsoft.com/office/drawing/2014/main" id="{23D9E53F-CF22-16D5-E343-2832295C388B}"/>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016187" y="6207378"/>
            <a:ext cx="1106137" cy="377576"/>
          </a:xfrm>
          <a:prstGeom prst="rect">
            <a:avLst/>
          </a:prstGeom>
        </p:spPr>
      </p:pic>
    </p:spTree>
    <p:extLst>
      <p:ext uri="{BB962C8B-B14F-4D97-AF65-F5344CB8AC3E}">
        <p14:creationId xmlns:p14="http://schemas.microsoft.com/office/powerpoint/2010/main" val="2508079672"/>
      </p:ext>
    </p:extLst>
  </p:cSld>
  <p:clrMapOvr>
    <a:masterClrMapping/>
  </p:clrMapOvr>
  <p:hf sldNum="0"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mart Art with Text">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7F453D64-7F88-17C7-4C1C-D758D8E4B719}"/>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37339"/>
          <a:stretch/>
        </p:blipFill>
        <p:spPr>
          <a:xfrm>
            <a:off x="0" y="5399563"/>
            <a:ext cx="953118" cy="1458437"/>
          </a:xfrm>
          <a:prstGeom prst="rect">
            <a:avLst/>
          </a:prstGeom>
        </p:spPr>
      </p:pic>
      <p:pic>
        <p:nvPicPr>
          <p:cNvPr id="4" name="Graphic 3">
            <a:extLst>
              <a:ext uri="{FF2B5EF4-FFF2-40B4-BE49-F238E27FC236}">
                <a16:creationId xmlns:a16="http://schemas.microsoft.com/office/drawing/2014/main" id="{D3311CF9-7A43-4521-472D-1EF0BA6AFC82}"/>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265857" y="190772"/>
            <a:ext cx="11715754" cy="6449423"/>
          </a:xfrm>
          <a:prstGeom prst="rect">
            <a:avLst/>
          </a:prstGeom>
        </p:spPr>
      </p:pic>
      <p:sp>
        <p:nvSpPr>
          <p:cNvPr id="34" name="Oval 33">
            <a:extLst>
              <a:ext uri="{FF2B5EF4-FFF2-40B4-BE49-F238E27FC236}">
                <a16:creationId xmlns:a16="http://schemas.microsoft.com/office/drawing/2014/main" id="{E4FDEB36-EB93-0B64-C461-ECFDA7930EDD}"/>
              </a:ext>
            </a:extLst>
          </p:cNvPr>
          <p:cNvSpPr/>
          <p:nvPr userDrawn="1"/>
        </p:nvSpPr>
        <p:spPr>
          <a:xfrm>
            <a:off x="11600873" y="6267751"/>
            <a:ext cx="498763" cy="498763"/>
          </a:xfrm>
          <a:prstGeom prst="ellipse">
            <a:avLst/>
          </a:prstGeom>
          <a:solidFill>
            <a:srgbClr val="DBB3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5" name="Slide Number Placeholder 8">
            <a:extLst>
              <a:ext uri="{FF2B5EF4-FFF2-40B4-BE49-F238E27FC236}">
                <a16:creationId xmlns:a16="http://schemas.microsoft.com/office/drawing/2014/main" id="{79CFB4A1-F65C-5FC3-9DC6-919A98470FD3}"/>
              </a:ext>
            </a:extLst>
          </p:cNvPr>
          <p:cNvSpPr>
            <a:spLocks noGrp="1"/>
          </p:cNvSpPr>
          <p:nvPr userDrawn="1"/>
        </p:nvSpPr>
        <p:spPr>
          <a:xfrm>
            <a:off x="11648364" y="6335929"/>
            <a:ext cx="37869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8ECC3E25-E2EE-4244-BAD8-B476F9D2D528}" type="slidenum">
              <a:rPr lang="en-US" smtClean="0">
                <a:solidFill>
                  <a:schemeClr val="bg1">
                    <a:lumMod val="95000"/>
                  </a:schemeClr>
                </a:solidFill>
              </a:rPr>
              <a:pPr algn="ctr"/>
              <a:t>‹#›</a:t>
            </a:fld>
            <a:endParaRPr lang="en-US">
              <a:solidFill>
                <a:schemeClr val="bg1">
                  <a:lumMod val="95000"/>
                </a:schemeClr>
              </a:solidFill>
            </a:endParaRPr>
          </a:p>
        </p:txBody>
      </p:sp>
      <p:pic>
        <p:nvPicPr>
          <p:cNvPr id="8" name="Graphic 7">
            <a:extLst>
              <a:ext uri="{FF2B5EF4-FFF2-40B4-BE49-F238E27FC236}">
                <a16:creationId xmlns:a16="http://schemas.microsoft.com/office/drawing/2014/main" id="{1AED48CE-7F0D-17ED-376B-27AE94983168}"/>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1139944" y="419487"/>
            <a:ext cx="650449" cy="252952"/>
          </a:xfrm>
          <a:prstGeom prst="rect">
            <a:avLst/>
          </a:prstGeom>
        </p:spPr>
      </p:pic>
      <p:cxnSp>
        <p:nvCxnSpPr>
          <p:cNvPr id="10" name="Straight Connector 9">
            <a:extLst>
              <a:ext uri="{FF2B5EF4-FFF2-40B4-BE49-F238E27FC236}">
                <a16:creationId xmlns:a16="http://schemas.microsoft.com/office/drawing/2014/main" id="{72A4D596-F8A7-E868-3A64-4FD30EE8AB72}"/>
              </a:ext>
            </a:extLst>
          </p:cNvPr>
          <p:cNvCxnSpPr>
            <a:cxnSpLocks/>
          </p:cNvCxnSpPr>
          <p:nvPr userDrawn="1"/>
        </p:nvCxnSpPr>
        <p:spPr>
          <a:xfrm>
            <a:off x="600370" y="1093950"/>
            <a:ext cx="11190023"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5" name="Text Placeholder 2">
            <a:extLst>
              <a:ext uri="{FF2B5EF4-FFF2-40B4-BE49-F238E27FC236}">
                <a16:creationId xmlns:a16="http://schemas.microsoft.com/office/drawing/2014/main" id="{23BA2E24-7651-5A98-F1C7-DEFE5C0C3569}"/>
              </a:ext>
            </a:extLst>
          </p:cNvPr>
          <p:cNvSpPr>
            <a:spLocks noGrp="1"/>
          </p:cNvSpPr>
          <p:nvPr>
            <p:ph type="body" sz="quarter" idx="14" hasCustomPrompt="1"/>
          </p:nvPr>
        </p:nvSpPr>
        <p:spPr>
          <a:xfrm>
            <a:off x="554453" y="422686"/>
            <a:ext cx="9302749" cy="671754"/>
          </a:xfrm>
        </p:spPr>
        <p:txBody>
          <a:bodyPr>
            <a:normAutofit/>
          </a:bodyPr>
          <a:lstStyle>
            <a:lvl1pPr marL="0" indent="0" algn="l" defTabSz="914400" rtl="0" eaLnBrk="1" latinLnBrk="0" hangingPunct="1">
              <a:lnSpc>
                <a:spcPct val="90000"/>
              </a:lnSpc>
              <a:spcBef>
                <a:spcPct val="0"/>
              </a:spcBef>
              <a:buNone/>
              <a:defRPr lang="en-US" sz="4000" kern="1200" dirty="0">
                <a:solidFill>
                  <a:srgbClr val="009972"/>
                </a:solidFill>
                <a:latin typeface="Satoshi Black" pitchFamily="50" charset="0"/>
                <a:ea typeface="+mj-ea"/>
                <a:cs typeface="+mj-cs"/>
              </a:defRPr>
            </a:lvl1pPr>
          </a:lstStyle>
          <a:p>
            <a:pPr lvl="0"/>
            <a:r>
              <a:rPr lang="en-US"/>
              <a:t>Smart Art Title Slide</a:t>
            </a:r>
          </a:p>
        </p:txBody>
      </p:sp>
      <p:sp>
        <p:nvSpPr>
          <p:cNvPr id="2" name="Text Placeholder 23">
            <a:extLst>
              <a:ext uri="{FF2B5EF4-FFF2-40B4-BE49-F238E27FC236}">
                <a16:creationId xmlns:a16="http://schemas.microsoft.com/office/drawing/2014/main" id="{B33535BE-002F-E16B-7C12-1E3E214B983B}"/>
              </a:ext>
            </a:extLst>
          </p:cNvPr>
          <p:cNvSpPr>
            <a:spLocks noGrp="1"/>
          </p:cNvSpPr>
          <p:nvPr>
            <p:ph type="body" sz="quarter" idx="15" hasCustomPrompt="1"/>
          </p:nvPr>
        </p:nvSpPr>
        <p:spPr>
          <a:xfrm>
            <a:off x="554182" y="1326354"/>
            <a:ext cx="4645889" cy="4409833"/>
          </a:xfrm>
        </p:spPr>
        <p:txBody>
          <a:bodyPr>
            <a:normAutofit/>
          </a:bodyPr>
          <a:lstStyle>
            <a:lvl1pPr marL="0" indent="0" algn="l" defTabSz="914400" rtl="0" eaLnBrk="1" latinLnBrk="0" hangingPunct="1">
              <a:buNone/>
              <a:defRPr lang="en-US" sz="1400" kern="1200" dirty="0">
                <a:solidFill>
                  <a:schemeClr val="tx1">
                    <a:lumMod val="65000"/>
                    <a:lumOff val="35000"/>
                  </a:schemeClr>
                </a:solidFill>
                <a:latin typeface="Roboto" panose="02000000000000000000" pitchFamily="2" charset="0"/>
                <a:ea typeface="Roboto" panose="02000000000000000000" pitchFamily="2" charset="0"/>
                <a:cs typeface="+mn-cs"/>
              </a:defRPr>
            </a:lvl1pPr>
            <a:lvl2pPr marL="0" indent="0" algn="l" defTabSz="914400" rtl="0" eaLnBrk="1" latinLnBrk="0" hangingPunct="1">
              <a:buNone/>
              <a:defRPr lang="en-US" sz="1600" kern="1200" dirty="0" smtClean="0">
                <a:solidFill>
                  <a:schemeClr val="tx1">
                    <a:lumMod val="75000"/>
                    <a:lumOff val="25000"/>
                  </a:schemeClr>
                </a:solidFill>
                <a:latin typeface="+mn-lt"/>
                <a:ea typeface="+mn-ea"/>
                <a:cs typeface="+mn-cs"/>
              </a:defRPr>
            </a:lvl2pPr>
            <a:lvl3pPr marL="0" indent="0" algn="l" defTabSz="914400" rtl="0" eaLnBrk="1" latinLnBrk="0" hangingPunct="1">
              <a:buNone/>
              <a:defRPr lang="en-US" sz="1600" kern="1200" dirty="0" smtClean="0">
                <a:solidFill>
                  <a:schemeClr val="tx1">
                    <a:lumMod val="75000"/>
                    <a:lumOff val="25000"/>
                  </a:schemeClr>
                </a:solidFill>
                <a:latin typeface="+mn-lt"/>
                <a:ea typeface="+mn-ea"/>
                <a:cs typeface="+mn-cs"/>
              </a:defRPr>
            </a:lvl3pPr>
            <a:lvl4pPr marL="0" indent="0" algn="l" defTabSz="914400" rtl="0" eaLnBrk="1" latinLnBrk="0" hangingPunct="1">
              <a:buNone/>
              <a:defRPr lang="en-US" sz="1600" kern="1200" dirty="0" smtClean="0">
                <a:solidFill>
                  <a:schemeClr val="tx1">
                    <a:lumMod val="75000"/>
                    <a:lumOff val="25000"/>
                  </a:schemeClr>
                </a:solidFill>
                <a:latin typeface="+mn-lt"/>
                <a:ea typeface="+mn-ea"/>
                <a:cs typeface="+mn-cs"/>
              </a:defRPr>
            </a:lvl4pPr>
            <a:lvl5pPr marL="0" indent="0" algn="l" defTabSz="914400" rtl="0" eaLnBrk="1" latinLnBrk="0" hangingPunct="1">
              <a:buNone/>
              <a:defRPr lang="en-US" sz="1600" kern="1200" dirty="0">
                <a:solidFill>
                  <a:schemeClr val="tx1">
                    <a:lumMod val="75000"/>
                    <a:lumOff val="25000"/>
                  </a:schemeClr>
                </a:solidFill>
                <a:latin typeface="+mn-lt"/>
                <a:ea typeface="+mn-ea"/>
                <a:cs typeface="+mn-cs"/>
              </a:defRPr>
            </a:lvl5pPr>
          </a:lstStyle>
          <a:p>
            <a:pPr marL="0" lvl="0" indent="0" algn="l" defTabSz="914400" rtl="0" eaLnBrk="1" latinLnBrk="0" hangingPunct="1">
              <a:lnSpc>
                <a:spcPct val="90000"/>
              </a:lnSpc>
              <a:spcBef>
                <a:spcPts val="1000"/>
              </a:spcBef>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a:t>
            </a:r>
          </a:p>
        </p:txBody>
      </p:sp>
      <p:sp>
        <p:nvSpPr>
          <p:cNvPr id="9" name="SmartArt Placeholder 8">
            <a:extLst>
              <a:ext uri="{FF2B5EF4-FFF2-40B4-BE49-F238E27FC236}">
                <a16:creationId xmlns:a16="http://schemas.microsoft.com/office/drawing/2014/main" id="{27A9C599-71EC-AA18-EB61-6BD297EF175B}"/>
              </a:ext>
            </a:extLst>
          </p:cNvPr>
          <p:cNvSpPr>
            <a:spLocks noGrp="1"/>
          </p:cNvSpPr>
          <p:nvPr>
            <p:ph type="dgm" sz="quarter" idx="27"/>
          </p:nvPr>
        </p:nvSpPr>
        <p:spPr>
          <a:xfrm>
            <a:off x="5494911" y="1327081"/>
            <a:ext cx="5859462" cy="4408557"/>
          </a:xfrm>
        </p:spPr>
        <p:txBody>
          <a:bodyPr/>
          <a:lstStyle/>
          <a:p>
            <a:endParaRPr lang="en-IN"/>
          </a:p>
        </p:txBody>
      </p:sp>
    </p:spTree>
    <p:extLst>
      <p:ext uri="{BB962C8B-B14F-4D97-AF65-F5344CB8AC3E}">
        <p14:creationId xmlns:p14="http://schemas.microsoft.com/office/powerpoint/2010/main" val="40208863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ank you Option 1">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13A1E00-1B6D-3D66-0B66-78714606AE71}"/>
              </a:ext>
            </a:extLst>
          </p:cNvPr>
          <p:cNvSpPr/>
          <p:nvPr userDrawn="1"/>
        </p:nvSpPr>
        <p:spPr>
          <a:xfrm>
            <a:off x="0" y="0"/>
            <a:ext cx="12192000" cy="6858000"/>
          </a:xfrm>
          <a:prstGeom prst="rect">
            <a:avLst/>
          </a:prstGeom>
          <a:solidFill>
            <a:srgbClr val="0498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13" name="Graphic 12">
            <a:extLst>
              <a:ext uri="{FF2B5EF4-FFF2-40B4-BE49-F238E27FC236}">
                <a16:creationId xmlns:a16="http://schemas.microsoft.com/office/drawing/2014/main" id="{DB560747-45B5-E70E-9894-9EDB7ED0F87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01963" y="179977"/>
            <a:ext cx="11788073" cy="6489234"/>
          </a:xfrm>
          <a:prstGeom prst="rect">
            <a:avLst/>
          </a:prstGeom>
        </p:spPr>
      </p:pic>
      <p:sp>
        <p:nvSpPr>
          <p:cNvPr id="16" name="Subtitle 2">
            <a:extLst>
              <a:ext uri="{FF2B5EF4-FFF2-40B4-BE49-F238E27FC236}">
                <a16:creationId xmlns:a16="http://schemas.microsoft.com/office/drawing/2014/main" id="{76B267D6-EC6B-2026-E531-972927DBF3CD}"/>
              </a:ext>
            </a:extLst>
          </p:cNvPr>
          <p:cNvSpPr txBox="1">
            <a:spLocks/>
          </p:cNvSpPr>
          <p:nvPr userDrawn="1"/>
        </p:nvSpPr>
        <p:spPr>
          <a:xfrm>
            <a:off x="3663042" y="2107201"/>
            <a:ext cx="4865915" cy="177949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50000"/>
              </a:lnSpc>
            </a:pPr>
            <a:r>
              <a:rPr lang="en-US" sz="6000">
                <a:solidFill>
                  <a:srgbClr val="016E50"/>
                </a:solidFill>
                <a:latin typeface="Satoshi" pitchFamily="50" charset="0"/>
              </a:rPr>
              <a:t>Thank You</a:t>
            </a:r>
          </a:p>
        </p:txBody>
      </p:sp>
      <p:cxnSp>
        <p:nvCxnSpPr>
          <p:cNvPr id="46" name="Straight Connector 45">
            <a:extLst>
              <a:ext uri="{FF2B5EF4-FFF2-40B4-BE49-F238E27FC236}">
                <a16:creationId xmlns:a16="http://schemas.microsoft.com/office/drawing/2014/main" id="{E76E8982-B124-E16A-F120-3E940415973F}"/>
              </a:ext>
            </a:extLst>
          </p:cNvPr>
          <p:cNvCxnSpPr>
            <a:cxnSpLocks/>
          </p:cNvCxnSpPr>
          <p:nvPr userDrawn="1"/>
        </p:nvCxnSpPr>
        <p:spPr>
          <a:xfrm>
            <a:off x="1442581" y="5246255"/>
            <a:ext cx="9306839"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pic>
        <p:nvPicPr>
          <p:cNvPr id="47" name="Graphic 46">
            <a:extLst>
              <a:ext uri="{FF2B5EF4-FFF2-40B4-BE49-F238E27FC236}">
                <a16:creationId xmlns:a16="http://schemas.microsoft.com/office/drawing/2014/main" id="{06B056A2-8426-8FDA-12B8-D2AE0E9F8A55}"/>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37339"/>
          <a:stretch/>
        </p:blipFill>
        <p:spPr>
          <a:xfrm>
            <a:off x="201963" y="5210774"/>
            <a:ext cx="953118" cy="1458437"/>
          </a:xfrm>
          <a:prstGeom prst="rect">
            <a:avLst/>
          </a:prstGeom>
        </p:spPr>
      </p:pic>
      <p:pic>
        <p:nvPicPr>
          <p:cNvPr id="49" name="Graphic 48">
            <a:extLst>
              <a:ext uri="{FF2B5EF4-FFF2-40B4-BE49-F238E27FC236}">
                <a16:creationId xmlns:a16="http://schemas.microsoft.com/office/drawing/2014/main" id="{25284A2D-2303-E087-DD12-5AD38C79F31F}"/>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3431905" y="5679327"/>
            <a:ext cx="200025" cy="200025"/>
          </a:xfrm>
          <a:prstGeom prst="rect">
            <a:avLst/>
          </a:prstGeom>
        </p:spPr>
      </p:pic>
      <p:pic>
        <p:nvPicPr>
          <p:cNvPr id="56" name="Graphic 55">
            <a:extLst>
              <a:ext uri="{FF2B5EF4-FFF2-40B4-BE49-F238E27FC236}">
                <a16:creationId xmlns:a16="http://schemas.microsoft.com/office/drawing/2014/main" id="{AFB2DFCB-F269-509F-60F5-960BF5779045}"/>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6300180" y="5708871"/>
            <a:ext cx="200025" cy="152400"/>
          </a:xfrm>
          <a:prstGeom prst="rect">
            <a:avLst/>
          </a:prstGeom>
        </p:spPr>
      </p:pic>
      <p:pic>
        <p:nvPicPr>
          <p:cNvPr id="57" name="Picture 56">
            <a:extLst>
              <a:ext uri="{FF2B5EF4-FFF2-40B4-BE49-F238E27FC236}">
                <a16:creationId xmlns:a16="http://schemas.microsoft.com/office/drawing/2014/main" id="{83B257AB-7EF2-A3AC-35A1-281EA937DD7D}"/>
              </a:ext>
            </a:extLst>
          </p:cNvPr>
          <p:cNvPicPr>
            <a:picLocks noChangeAspect="1"/>
          </p:cNvPicPr>
          <p:nvPr userDrawn="1"/>
        </p:nvPicPr>
        <p:blipFill>
          <a:blip r:embed="rId10">
            <a:biLevel thresh="75000"/>
            <a:extLst>
              <a:ext uri="{28A0092B-C50C-407E-A947-70E740481C1C}">
                <a14:useLocalDpi xmlns:a14="http://schemas.microsoft.com/office/drawing/2010/main" val="0"/>
              </a:ext>
            </a:extLst>
          </a:blip>
          <a:srcRect/>
          <a:stretch>
            <a:fillRect/>
          </a:stretch>
        </p:blipFill>
        <p:spPr bwMode="auto">
          <a:xfrm>
            <a:off x="5547907" y="3979673"/>
            <a:ext cx="928760" cy="735043"/>
          </a:xfrm>
          <a:prstGeom prst="rect">
            <a:avLst/>
          </a:prstGeom>
          <a:noFill/>
          <a:ln>
            <a:noFill/>
          </a:ln>
        </p:spPr>
      </p:pic>
      <p:pic>
        <p:nvPicPr>
          <p:cNvPr id="58" name="Picture 57">
            <a:extLst>
              <a:ext uri="{FF2B5EF4-FFF2-40B4-BE49-F238E27FC236}">
                <a16:creationId xmlns:a16="http://schemas.microsoft.com/office/drawing/2014/main" id="{F46BEAB2-8A0D-DD1C-26A0-6B36469EFF74}"/>
              </a:ext>
            </a:extLst>
          </p:cNvPr>
          <p:cNvPicPr>
            <a:picLocks noChangeAspect="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7355567" y="4002411"/>
            <a:ext cx="2124812" cy="660292"/>
          </a:xfrm>
          <a:prstGeom prst="rect">
            <a:avLst/>
          </a:prstGeom>
          <a:noFill/>
          <a:ln>
            <a:noFill/>
          </a:ln>
        </p:spPr>
      </p:pic>
      <p:pic>
        <p:nvPicPr>
          <p:cNvPr id="4" name="Picture 3">
            <a:extLst>
              <a:ext uri="{FF2B5EF4-FFF2-40B4-BE49-F238E27FC236}">
                <a16:creationId xmlns:a16="http://schemas.microsoft.com/office/drawing/2014/main" id="{A82F55DA-4467-A2A7-D4B1-86BA6A1128DD}"/>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4963666" y="985418"/>
            <a:ext cx="2264669" cy="1039370"/>
          </a:xfrm>
          <a:prstGeom prst="rect">
            <a:avLst/>
          </a:prstGeom>
        </p:spPr>
      </p:pic>
      <p:cxnSp>
        <p:nvCxnSpPr>
          <p:cNvPr id="8" name="Straight Connector 7">
            <a:extLst>
              <a:ext uri="{FF2B5EF4-FFF2-40B4-BE49-F238E27FC236}">
                <a16:creationId xmlns:a16="http://schemas.microsoft.com/office/drawing/2014/main" id="{31B0E318-BED2-6101-8D39-4D8C4E4D8091}"/>
              </a:ext>
            </a:extLst>
          </p:cNvPr>
          <p:cNvCxnSpPr>
            <a:cxnSpLocks/>
          </p:cNvCxnSpPr>
          <p:nvPr userDrawn="1"/>
        </p:nvCxnSpPr>
        <p:spPr>
          <a:xfrm>
            <a:off x="4378036" y="2207492"/>
            <a:ext cx="3389746"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BA460944-7B60-095A-2BA0-58F635B014FE}"/>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2703736" y="4114201"/>
            <a:ext cx="1718974" cy="586765"/>
          </a:xfrm>
          <a:prstGeom prst="rect">
            <a:avLst/>
          </a:prstGeom>
        </p:spPr>
      </p:pic>
      <p:sp>
        <p:nvSpPr>
          <p:cNvPr id="3" name="TextBox 2">
            <a:extLst>
              <a:ext uri="{FF2B5EF4-FFF2-40B4-BE49-F238E27FC236}">
                <a16:creationId xmlns:a16="http://schemas.microsoft.com/office/drawing/2014/main" id="{6717FA2D-B3D6-4560-5CC5-4CF37A16B98E}"/>
              </a:ext>
            </a:extLst>
          </p:cNvPr>
          <p:cNvSpPr txBox="1"/>
          <p:nvPr userDrawn="1"/>
        </p:nvSpPr>
        <p:spPr>
          <a:xfrm>
            <a:off x="3676458" y="5643809"/>
            <a:ext cx="2195352"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Roboto Light" panose="02000000000000000000" pitchFamily="2" charset="0"/>
                <a:ea typeface="Roboto Light" panose="02000000000000000000" pitchFamily="2" charset="0"/>
              </a:rPr>
              <a:t>www.thrivechildevidence.org</a:t>
            </a:r>
          </a:p>
        </p:txBody>
      </p:sp>
      <p:sp>
        <p:nvSpPr>
          <p:cNvPr id="6" name="TextBox 5">
            <a:extLst>
              <a:ext uri="{FF2B5EF4-FFF2-40B4-BE49-F238E27FC236}">
                <a16:creationId xmlns:a16="http://schemas.microsoft.com/office/drawing/2014/main" id="{D0463D62-8A0B-B1DB-C787-1EF699E09924}"/>
              </a:ext>
            </a:extLst>
          </p:cNvPr>
          <p:cNvSpPr txBox="1"/>
          <p:nvPr userDrawn="1"/>
        </p:nvSpPr>
        <p:spPr>
          <a:xfrm>
            <a:off x="6576675" y="5643809"/>
            <a:ext cx="253037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latin typeface="Roboto Light" panose="02000000000000000000" pitchFamily="2" charset="0"/>
                <a:ea typeface="Roboto Light" panose="02000000000000000000" pitchFamily="2" charset="0"/>
                <a:cs typeface="+mn-cs"/>
              </a:rPr>
              <a:t>thriveprogramme@opml.co.uk</a:t>
            </a:r>
          </a:p>
        </p:txBody>
      </p:sp>
    </p:spTree>
    <p:extLst>
      <p:ext uri="{BB962C8B-B14F-4D97-AF65-F5344CB8AC3E}">
        <p14:creationId xmlns:p14="http://schemas.microsoft.com/office/powerpoint/2010/main" val="10380715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hank you option 2">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13A1E00-1B6D-3D66-0B66-78714606AE71}"/>
              </a:ext>
            </a:extLst>
          </p:cNvPr>
          <p:cNvSpPr/>
          <p:nvPr userDrawn="1"/>
        </p:nvSpPr>
        <p:spPr>
          <a:xfrm>
            <a:off x="0" y="0"/>
            <a:ext cx="12192000" cy="6858000"/>
          </a:xfrm>
          <a:prstGeom prst="rect">
            <a:avLst/>
          </a:prstGeom>
          <a:solidFill>
            <a:srgbClr val="0498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13" name="Graphic 12">
            <a:extLst>
              <a:ext uri="{FF2B5EF4-FFF2-40B4-BE49-F238E27FC236}">
                <a16:creationId xmlns:a16="http://schemas.microsoft.com/office/drawing/2014/main" id="{DB560747-45B5-E70E-9894-9EDB7ED0F87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01963" y="179977"/>
            <a:ext cx="11788073" cy="6489234"/>
          </a:xfrm>
          <a:prstGeom prst="rect">
            <a:avLst/>
          </a:prstGeom>
        </p:spPr>
      </p:pic>
      <p:sp>
        <p:nvSpPr>
          <p:cNvPr id="16" name="Subtitle 2">
            <a:extLst>
              <a:ext uri="{FF2B5EF4-FFF2-40B4-BE49-F238E27FC236}">
                <a16:creationId xmlns:a16="http://schemas.microsoft.com/office/drawing/2014/main" id="{76B267D6-EC6B-2026-E531-972927DBF3CD}"/>
              </a:ext>
            </a:extLst>
          </p:cNvPr>
          <p:cNvSpPr txBox="1">
            <a:spLocks/>
          </p:cNvSpPr>
          <p:nvPr userDrawn="1"/>
        </p:nvSpPr>
        <p:spPr>
          <a:xfrm>
            <a:off x="3663042" y="2107201"/>
            <a:ext cx="4865915" cy="177949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50000"/>
              </a:lnSpc>
            </a:pPr>
            <a:r>
              <a:rPr lang="en-US" sz="6000">
                <a:solidFill>
                  <a:srgbClr val="016E50"/>
                </a:solidFill>
                <a:latin typeface="Satoshi" pitchFamily="50" charset="0"/>
              </a:rPr>
              <a:t>Thank You</a:t>
            </a:r>
          </a:p>
        </p:txBody>
      </p:sp>
      <p:cxnSp>
        <p:nvCxnSpPr>
          <p:cNvPr id="46" name="Straight Connector 45">
            <a:extLst>
              <a:ext uri="{FF2B5EF4-FFF2-40B4-BE49-F238E27FC236}">
                <a16:creationId xmlns:a16="http://schemas.microsoft.com/office/drawing/2014/main" id="{E76E8982-B124-E16A-F120-3E940415973F}"/>
              </a:ext>
            </a:extLst>
          </p:cNvPr>
          <p:cNvCxnSpPr>
            <a:cxnSpLocks/>
          </p:cNvCxnSpPr>
          <p:nvPr userDrawn="1"/>
        </p:nvCxnSpPr>
        <p:spPr>
          <a:xfrm>
            <a:off x="1442581" y="3666835"/>
            <a:ext cx="9306839"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pic>
        <p:nvPicPr>
          <p:cNvPr id="47" name="Graphic 46">
            <a:extLst>
              <a:ext uri="{FF2B5EF4-FFF2-40B4-BE49-F238E27FC236}">
                <a16:creationId xmlns:a16="http://schemas.microsoft.com/office/drawing/2014/main" id="{06B056A2-8426-8FDA-12B8-D2AE0E9F8A55}"/>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37339"/>
          <a:stretch/>
        </p:blipFill>
        <p:spPr>
          <a:xfrm>
            <a:off x="201963" y="5210774"/>
            <a:ext cx="953118" cy="1458437"/>
          </a:xfrm>
          <a:prstGeom prst="rect">
            <a:avLst/>
          </a:prstGeom>
        </p:spPr>
      </p:pic>
      <p:pic>
        <p:nvPicPr>
          <p:cNvPr id="57" name="Picture 56">
            <a:extLst>
              <a:ext uri="{FF2B5EF4-FFF2-40B4-BE49-F238E27FC236}">
                <a16:creationId xmlns:a16="http://schemas.microsoft.com/office/drawing/2014/main" id="{83B257AB-7EF2-A3AC-35A1-281EA937DD7D}"/>
              </a:ext>
            </a:extLst>
          </p:cNvPr>
          <p:cNvPicPr>
            <a:picLocks noChangeAspect="1"/>
          </p:cNvPicPr>
          <p:nvPr userDrawn="1"/>
        </p:nvPicPr>
        <p:blipFill>
          <a:blip r:embed="rId6">
            <a:biLevel thresh="75000"/>
            <a:extLst>
              <a:ext uri="{28A0092B-C50C-407E-A947-70E740481C1C}">
                <a14:useLocalDpi xmlns:a14="http://schemas.microsoft.com/office/drawing/2010/main" val="0"/>
              </a:ext>
            </a:extLst>
          </a:blip>
          <a:srcRect/>
          <a:stretch>
            <a:fillRect/>
          </a:stretch>
        </p:blipFill>
        <p:spPr bwMode="auto">
          <a:xfrm>
            <a:off x="5631620" y="4025853"/>
            <a:ext cx="928760" cy="735043"/>
          </a:xfrm>
          <a:prstGeom prst="rect">
            <a:avLst/>
          </a:prstGeom>
          <a:noFill/>
          <a:ln>
            <a:noFill/>
          </a:ln>
        </p:spPr>
      </p:pic>
      <p:pic>
        <p:nvPicPr>
          <p:cNvPr id="58" name="Picture 57">
            <a:extLst>
              <a:ext uri="{FF2B5EF4-FFF2-40B4-BE49-F238E27FC236}">
                <a16:creationId xmlns:a16="http://schemas.microsoft.com/office/drawing/2014/main" id="{F46BEAB2-8A0D-DD1C-26A0-6B36469EFF74}"/>
              </a:ext>
            </a:extLst>
          </p:cNvPr>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7355567" y="4048591"/>
            <a:ext cx="2124812" cy="660292"/>
          </a:xfrm>
          <a:prstGeom prst="rect">
            <a:avLst/>
          </a:prstGeom>
          <a:noFill/>
          <a:ln>
            <a:noFill/>
          </a:ln>
        </p:spPr>
      </p:pic>
      <p:pic>
        <p:nvPicPr>
          <p:cNvPr id="4" name="Picture 3">
            <a:extLst>
              <a:ext uri="{FF2B5EF4-FFF2-40B4-BE49-F238E27FC236}">
                <a16:creationId xmlns:a16="http://schemas.microsoft.com/office/drawing/2014/main" id="{A82F55DA-4467-A2A7-D4B1-86BA6A1128DD}"/>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4963666" y="985418"/>
            <a:ext cx="2264669" cy="1039370"/>
          </a:xfrm>
          <a:prstGeom prst="rect">
            <a:avLst/>
          </a:prstGeom>
        </p:spPr>
      </p:pic>
      <p:cxnSp>
        <p:nvCxnSpPr>
          <p:cNvPr id="8" name="Straight Connector 7">
            <a:extLst>
              <a:ext uri="{FF2B5EF4-FFF2-40B4-BE49-F238E27FC236}">
                <a16:creationId xmlns:a16="http://schemas.microsoft.com/office/drawing/2014/main" id="{31B0E318-BED2-6101-8D39-4D8C4E4D8091}"/>
              </a:ext>
            </a:extLst>
          </p:cNvPr>
          <p:cNvCxnSpPr>
            <a:cxnSpLocks/>
          </p:cNvCxnSpPr>
          <p:nvPr userDrawn="1"/>
        </p:nvCxnSpPr>
        <p:spPr>
          <a:xfrm>
            <a:off x="4378036" y="2207492"/>
            <a:ext cx="3389746"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3667F4DF-B68B-A42A-B9BC-517840528168}"/>
              </a:ext>
            </a:extLst>
          </p:cNvPr>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2952178" y="4170184"/>
            <a:ext cx="1718974" cy="586765"/>
          </a:xfrm>
          <a:prstGeom prst="rect">
            <a:avLst/>
          </a:prstGeom>
        </p:spPr>
      </p:pic>
    </p:spTree>
    <p:extLst>
      <p:ext uri="{BB962C8B-B14F-4D97-AF65-F5344CB8AC3E}">
        <p14:creationId xmlns:p14="http://schemas.microsoft.com/office/powerpoint/2010/main" val="4288384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and Image slide">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CED25CDA-C8EC-81F5-8F4D-C69EC9697E96}"/>
              </a:ext>
            </a:extLst>
          </p:cNvPr>
          <p:cNvSpPr/>
          <p:nvPr userDrawn="1"/>
        </p:nvSpPr>
        <p:spPr>
          <a:xfrm>
            <a:off x="-12283" y="0"/>
            <a:ext cx="12216565" cy="6858000"/>
          </a:xfrm>
          <a:prstGeom prst="rect">
            <a:avLst/>
          </a:prstGeom>
          <a:solidFill>
            <a:srgbClr val="DBEAB7">
              <a:alpha val="20000"/>
            </a:srgbClr>
          </a:solidFill>
          <a:ln w="10470" cap="flat">
            <a:no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5" name="Rectangle 34">
            <a:extLst>
              <a:ext uri="{FF2B5EF4-FFF2-40B4-BE49-F238E27FC236}">
                <a16:creationId xmlns:a16="http://schemas.microsoft.com/office/drawing/2014/main" id="{477AF95E-D80F-CBB2-7247-6FBC3E00A4FB}"/>
              </a:ext>
            </a:extLst>
          </p:cNvPr>
          <p:cNvSpPr/>
          <p:nvPr userDrawn="1"/>
        </p:nvSpPr>
        <p:spPr>
          <a:xfrm>
            <a:off x="0" y="332253"/>
            <a:ext cx="908767" cy="45719"/>
          </a:xfrm>
          <a:prstGeom prst="rect">
            <a:avLst/>
          </a:prstGeom>
          <a:solidFill>
            <a:srgbClr val="016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7" name="Rectangle 36">
            <a:extLst>
              <a:ext uri="{FF2B5EF4-FFF2-40B4-BE49-F238E27FC236}">
                <a16:creationId xmlns:a16="http://schemas.microsoft.com/office/drawing/2014/main" id="{2C16FA20-5562-C1A4-21CF-F0A201EE524F}"/>
              </a:ext>
            </a:extLst>
          </p:cNvPr>
          <p:cNvSpPr/>
          <p:nvPr userDrawn="1"/>
        </p:nvSpPr>
        <p:spPr>
          <a:xfrm>
            <a:off x="2125980" y="343427"/>
            <a:ext cx="10066020" cy="45719"/>
          </a:xfrm>
          <a:prstGeom prst="rect">
            <a:avLst/>
          </a:prstGeom>
          <a:solidFill>
            <a:srgbClr val="016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39" name="Picture 38">
            <a:extLst>
              <a:ext uri="{FF2B5EF4-FFF2-40B4-BE49-F238E27FC236}">
                <a16:creationId xmlns:a16="http://schemas.microsoft.com/office/drawing/2014/main" id="{1F1749E4-6AD1-F82A-5D1F-C7BFE9F0735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0660" r="10496" b="10625"/>
          <a:stretch/>
        </p:blipFill>
        <p:spPr>
          <a:xfrm>
            <a:off x="1023241" y="82154"/>
            <a:ext cx="963235" cy="500199"/>
          </a:xfrm>
          <a:prstGeom prst="rect">
            <a:avLst/>
          </a:prstGeom>
        </p:spPr>
      </p:pic>
      <p:sp>
        <p:nvSpPr>
          <p:cNvPr id="40" name="Oval 39">
            <a:extLst>
              <a:ext uri="{FF2B5EF4-FFF2-40B4-BE49-F238E27FC236}">
                <a16:creationId xmlns:a16="http://schemas.microsoft.com/office/drawing/2014/main" id="{7EC9A383-2F1C-4E77-822F-5D0E7C8FD845}"/>
              </a:ext>
            </a:extLst>
          </p:cNvPr>
          <p:cNvSpPr/>
          <p:nvPr userDrawn="1"/>
        </p:nvSpPr>
        <p:spPr>
          <a:xfrm>
            <a:off x="11600873" y="6267751"/>
            <a:ext cx="498763" cy="498763"/>
          </a:xfrm>
          <a:prstGeom prst="ellipse">
            <a:avLst/>
          </a:prstGeom>
          <a:solidFill>
            <a:srgbClr val="DBB3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1" name="Slide Number Placeholder 8">
            <a:extLst>
              <a:ext uri="{FF2B5EF4-FFF2-40B4-BE49-F238E27FC236}">
                <a16:creationId xmlns:a16="http://schemas.microsoft.com/office/drawing/2014/main" id="{1D03A122-4E89-9196-0324-CED373D3AC47}"/>
              </a:ext>
            </a:extLst>
          </p:cNvPr>
          <p:cNvSpPr>
            <a:spLocks noGrp="1"/>
          </p:cNvSpPr>
          <p:nvPr userDrawn="1"/>
        </p:nvSpPr>
        <p:spPr>
          <a:xfrm>
            <a:off x="11648364" y="6335929"/>
            <a:ext cx="37869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8ECC3E25-E2EE-4244-BAD8-B476F9D2D528}" type="slidenum">
              <a:rPr lang="en-US" smtClean="0">
                <a:solidFill>
                  <a:schemeClr val="bg1">
                    <a:lumMod val="95000"/>
                  </a:schemeClr>
                </a:solidFill>
              </a:rPr>
              <a:pPr algn="ctr"/>
              <a:t>‹#›</a:t>
            </a:fld>
            <a:endParaRPr lang="en-US">
              <a:solidFill>
                <a:schemeClr val="bg1">
                  <a:lumMod val="95000"/>
                </a:schemeClr>
              </a:solidFill>
            </a:endParaRPr>
          </a:p>
        </p:txBody>
      </p:sp>
    </p:spTree>
    <p:extLst>
      <p:ext uri="{BB962C8B-B14F-4D97-AF65-F5344CB8AC3E}">
        <p14:creationId xmlns:p14="http://schemas.microsoft.com/office/powerpoint/2010/main" val="20009201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Slide Blac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7D93DD6-F742-FE8A-A96C-96C8FE02588D}"/>
              </a:ext>
            </a:extLst>
          </p:cNvPr>
          <p:cNvSpPr/>
          <p:nvPr userDrawn="1"/>
        </p:nvSpPr>
        <p:spPr>
          <a:xfrm>
            <a:off x="-12283" y="0"/>
            <a:ext cx="12216565" cy="6858000"/>
          </a:xfrm>
          <a:prstGeom prst="rect">
            <a:avLst/>
          </a:prstGeom>
          <a:solidFill>
            <a:srgbClr val="0498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 name="Oval 1">
            <a:extLst>
              <a:ext uri="{FF2B5EF4-FFF2-40B4-BE49-F238E27FC236}">
                <a16:creationId xmlns:a16="http://schemas.microsoft.com/office/drawing/2014/main" id="{8CF1A2F1-E96A-2754-18BA-4DAE0A2BADA0}"/>
              </a:ext>
            </a:extLst>
          </p:cNvPr>
          <p:cNvSpPr/>
          <p:nvPr userDrawn="1"/>
        </p:nvSpPr>
        <p:spPr>
          <a:xfrm>
            <a:off x="11600873" y="6267751"/>
            <a:ext cx="498763" cy="498763"/>
          </a:xfrm>
          <a:prstGeom prst="ellipse">
            <a:avLst/>
          </a:prstGeom>
          <a:solidFill>
            <a:srgbClr val="DBB3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Slide Number Placeholder 8">
            <a:extLst>
              <a:ext uri="{FF2B5EF4-FFF2-40B4-BE49-F238E27FC236}">
                <a16:creationId xmlns:a16="http://schemas.microsoft.com/office/drawing/2014/main" id="{8FF48B4B-F77B-C271-8C26-6B4698CD2D59}"/>
              </a:ext>
            </a:extLst>
          </p:cNvPr>
          <p:cNvSpPr>
            <a:spLocks noGrp="1"/>
          </p:cNvSpPr>
          <p:nvPr userDrawn="1"/>
        </p:nvSpPr>
        <p:spPr>
          <a:xfrm>
            <a:off x="11648364" y="6335929"/>
            <a:ext cx="37869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8ECC3E25-E2EE-4244-BAD8-B476F9D2D528}" type="slidenum">
              <a:rPr lang="en-US" smtClean="0">
                <a:solidFill>
                  <a:schemeClr val="bg1">
                    <a:lumMod val="95000"/>
                  </a:schemeClr>
                </a:solidFill>
              </a:rPr>
              <a:pPr algn="ctr"/>
              <a:t>‹#›</a:t>
            </a:fld>
            <a:endParaRPr lang="en-US">
              <a:solidFill>
                <a:schemeClr val="bg1">
                  <a:lumMod val="95000"/>
                </a:schemeClr>
              </a:solidFill>
            </a:endParaRPr>
          </a:p>
        </p:txBody>
      </p:sp>
      <p:sp>
        <p:nvSpPr>
          <p:cNvPr id="6" name="Rectangle 5">
            <a:extLst>
              <a:ext uri="{FF2B5EF4-FFF2-40B4-BE49-F238E27FC236}">
                <a16:creationId xmlns:a16="http://schemas.microsoft.com/office/drawing/2014/main" id="{1D5BD79A-348D-C550-A06A-905D525FBEBA}"/>
              </a:ext>
            </a:extLst>
          </p:cNvPr>
          <p:cNvSpPr/>
          <p:nvPr userDrawn="1"/>
        </p:nvSpPr>
        <p:spPr>
          <a:xfrm>
            <a:off x="0" y="332253"/>
            <a:ext cx="908767" cy="45719"/>
          </a:xfrm>
          <a:prstGeom prst="rect">
            <a:avLst/>
          </a:prstGeom>
          <a:solidFill>
            <a:srgbClr val="DBB3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1" name="Rectangle 10">
            <a:extLst>
              <a:ext uri="{FF2B5EF4-FFF2-40B4-BE49-F238E27FC236}">
                <a16:creationId xmlns:a16="http://schemas.microsoft.com/office/drawing/2014/main" id="{C729FAA8-9F3D-DF70-42F8-86569C186810}"/>
              </a:ext>
            </a:extLst>
          </p:cNvPr>
          <p:cNvSpPr/>
          <p:nvPr userDrawn="1"/>
        </p:nvSpPr>
        <p:spPr>
          <a:xfrm>
            <a:off x="2125980" y="343427"/>
            <a:ext cx="10066020" cy="45719"/>
          </a:xfrm>
          <a:prstGeom prst="rect">
            <a:avLst/>
          </a:prstGeom>
          <a:solidFill>
            <a:srgbClr val="DBB3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15" name="Picture 14">
            <a:extLst>
              <a:ext uri="{FF2B5EF4-FFF2-40B4-BE49-F238E27FC236}">
                <a16:creationId xmlns:a16="http://schemas.microsoft.com/office/drawing/2014/main" id="{95D5E911-114F-7DB5-773E-EA06F32C924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4254" t="20518" r="15472" b="15640"/>
          <a:stretch/>
        </p:blipFill>
        <p:spPr>
          <a:xfrm>
            <a:off x="1011326" y="154222"/>
            <a:ext cx="1008000" cy="419514"/>
          </a:xfrm>
          <a:prstGeom prst="rect">
            <a:avLst/>
          </a:prstGeom>
        </p:spPr>
      </p:pic>
    </p:spTree>
    <p:extLst>
      <p:ext uri="{BB962C8B-B14F-4D97-AF65-F5344CB8AC3E}">
        <p14:creationId xmlns:p14="http://schemas.microsoft.com/office/powerpoint/2010/main" val="25098483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Blank Slide Blac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7D93DD6-F742-FE8A-A96C-96C8FE02588D}"/>
              </a:ext>
            </a:extLst>
          </p:cNvPr>
          <p:cNvSpPr/>
          <p:nvPr userDrawn="1"/>
        </p:nvSpPr>
        <p:spPr>
          <a:xfrm>
            <a:off x="-12283" y="0"/>
            <a:ext cx="12216565"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 name="Oval 1">
            <a:extLst>
              <a:ext uri="{FF2B5EF4-FFF2-40B4-BE49-F238E27FC236}">
                <a16:creationId xmlns:a16="http://schemas.microsoft.com/office/drawing/2014/main" id="{8CF1A2F1-E96A-2754-18BA-4DAE0A2BADA0}"/>
              </a:ext>
            </a:extLst>
          </p:cNvPr>
          <p:cNvSpPr/>
          <p:nvPr userDrawn="1"/>
        </p:nvSpPr>
        <p:spPr>
          <a:xfrm>
            <a:off x="11600873" y="6267751"/>
            <a:ext cx="498763" cy="498763"/>
          </a:xfrm>
          <a:prstGeom prst="ellipse">
            <a:avLst/>
          </a:prstGeom>
          <a:solidFill>
            <a:srgbClr val="DBB3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Slide Number Placeholder 8">
            <a:extLst>
              <a:ext uri="{FF2B5EF4-FFF2-40B4-BE49-F238E27FC236}">
                <a16:creationId xmlns:a16="http://schemas.microsoft.com/office/drawing/2014/main" id="{8FF48B4B-F77B-C271-8C26-6B4698CD2D59}"/>
              </a:ext>
            </a:extLst>
          </p:cNvPr>
          <p:cNvSpPr>
            <a:spLocks noGrp="1"/>
          </p:cNvSpPr>
          <p:nvPr userDrawn="1"/>
        </p:nvSpPr>
        <p:spPr>
          <a:xfrm>
            <a:off x="11648364" y="6335929"/>
            <a:ext cx="37869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8ECC3E25-E2EE-4244-BAD8-B476F9D2D528}" type="slidenum">
              <a:rPr lang="en-US" smtClean="0">
                <a:solidFill>
                  <a:schemeClr val="bg1">
                    <a:lumMod val="95000"/>
                  </a:schemeClr>
                </a:solidFill>
              </a:rPr>
              <a:pPr algn="ctr"/>
              <a:t>‹#›</a:t>
            </a:fld>
            <a:endParaRPr lang="en-US">
              <a:solidFill>
                <a:schemeClr val="bg1">
                  <a:lumMod val="95000"/>
                </a:schemeClr>
              </a:solidFill>
            </a:endParaRPr>
          </a:p>
        </p:txBody>
      </p:sp>
      <p:sp>
        <p:nvSpPr>
          <p:cNvPr id="6" name="Rectangle 5">
            <a:extLst>
              <a:ext uri="{FF2B5EF4-FFF2-40B4-BE49-F238E27FC236}">
                <a16:creationId xmlns:a16="http://schemas.microsoft.com/office/drawing/2014/main" id="{1D5BD79A-348D-C550-A06A-905D525FBEBA}"/>
              </a:ext>
            </a:extLst>
          </p:cNvPr>
          <p:cNvSpPr/>
          <p:nvPr userDrawn="1"/>
        </p:nvSpPr>
        <p:spPr>
          <a:xfrm>
            <a:off x="0" y="332253"/>
            <a:ext cx="908767" cy="45719"/>
          </a:xfrm>
          <a:prstGeom prst="rect">
            <a:avLst/>
          </a:prstGeom>
          <a:solidFill>
            <a:srgbClr val="DBB3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1" name="Rectangle 10">
            <a:extLst>
              <a:ext uri="{FF2B5EF4-FFF2-40B4-BE49-F238E27FC236}">
                <a16:creationId xmlns:a16="http://schemas.microsoft.com/office/drawing/2014/main" id="{C729FAA8-9F3D-DF70-42F8-86569C186810}"/>
              </a:ext>
            </a:extLst>
          </p:cNvPr>
          <p:cNvSpPr/>
          <p:nvPr userDrawn="1"/>
        </p:nvSpPr>
        <p:spPr>
          <a:xfrm>
            <a:off x="2125980" y="343427"/>
            <a:ext cx="10066020" cy="45719"/>
          </a:xfrm>
          <a:prstGeom prst="rect">
            <a:avLst/>
          </a:prstGeom>
          <a:solidFill>
            <a:srgbClr val="DBB3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3" name="Picture 2">
            <a:extLst>
              <a:ext uri="{FF2B5EF4-FFF2-40B4-BE49-F238E27FC236}">
                <a16:creationId xmlns:a16="http://schemas.microsoft.com/office/drawing/2014/main" id="{7E06DCFB-5F98-A849-49F2-1FE741D0D41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0660" r="10496" b="10625"/>
          <a:stretch/>
        </p:blipFill>
        <p:spPr>
          <a:xfrm>
            <a:off x="1023241" y="82154"/>
            <a:ext cx="963235" cy="500199"/>
          </a:xfrm>
          <a:prstGeom prst="rect">
            <a:avLst/>
          </a:prstGeom>
        </p:spPr>
      </p:pic>
    </p:spTree>
    <p:extLst>
      <p:ext uri="{BB962C8B-B14F-4D97-AF65-F5344CB8AC3E}">
        <p14:creationId xmlns:p14="http://schemas.microsoft.com/office/powerpoint/2010/main" val="32554372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Slide Whit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3FEFA018-19BF-3514-F0E2-0628FFD3BED2}"/>
              </a:ext>
            </a:extLst>
          </p:cNvPr>
          <p:cNvSpPr/>
          <p:nvPr userDrawn="1"/>
        </p:nvSpPr>
        <p:spPr>
          <a:xfrm>
            <a:off x="11600873" y="6267751"/>
            <a:ext cx="498763" cy="498763"/>
          </a:xfrm>
          <a:prstGeom prst="ellipse">
            <a:avLst/>
          </a:prstGeom>
          <a:solidFill>
            <a:srgbClr val="DBB3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Slide Number Placeholder 8">
            <a:extLst>
              <a:ext uri="{FF2B5EF4-FFF2-40B4-BE49-F238E27FC236}">
                <a16:creationId xmlns:a16="http://schemas.microsoft.com/office/drawing/2014/main" id="{0F49B0C8-CC5E-96C4-69F8-6DB6C02C8D91}"/>
              </a:ext>
            </a:extLst>
          </p:cNvPr>
          <p:cNvSpPr>
            <a:spLocks noGrp="1"/>
          </p:cNvSpPr>
          <p:nvPr userDrawn="1"/>
        </p:nvSpPr>
        <p:spPr>
          <a:xfrm>
            <a:off x="11648364" y="6335929"/>
            <a:ext cx="37869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8ECC3E25-E2EE-4244-BAD8-B476F9D2D528}" type="slidenum">
              <a:rPr lang="en-US" smtClean="0">
                <a:solidFill>
                  <a:schemeClr val="bg1">
                    <a:lumMod val="95000"/>
                  </a:schemeClr>
                </a:solidFill>
              </a:rPr>
              <a:pPr algn="ctr"/>
              <a:t>‹#›</a:t>
            </a:fld>
            <a:endParaRPr lang="en-US">
              <a:solidFill>
                <a:schemeClr val="bg1">
                  <a:lumMod val="95000"/>
                </a:schemeClr>
              </a:solidFill>
            </a:endParaRPr>
          </a:p>
        </p:txBody>
      </p:sp>
    </p:spTree>
    <p:extLst>
      <p:ext uri="{BB962C8B-B14F-4D97-AF65-F5344CB8AC3E}">
        <p14:creationId xmlns:p14="http://schemas.microsoft.com/office/powerpoint/2010/main" val="726246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AA5C59-0B22-D2E2-7D83-169D1890149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7021AA6-85A0-55EE-4079-F3ED518AB6C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DF77E54-645A-E31B-5D52-4AF217230D36}"/>
              </a:ext>
            </a:extLst>
          </p:cNvPr>
          <p:cNvSpPr>
            <a:spLocks noGrp="1"/>
          </p:cNvSpPr>
          <p:nvPr>
            <p:ph type="dt" sz="half" idx="10"/>
          </p:nvPr>
        </p:nvSpPr>
        <p:spPr/>
        <p:txBody>
          <a:bodyPr/>
          <a:lstStyle/>
          <a:p>
            <a:fld id="{C78CACFD-1323-4D08-8679-C88F654DAF73}" type="datetimeFigureOut">
              <a:rPr lang="en-US" smtClean="0"/>
              <a:t>5/21/2025</a:t>
            </a:fld>
            <a:endParaRPr lang="en-US"/>
          </a:p>
        </p:txBody>
      </p:sp>
      <p:sp>
        <p:nvSpPr>
          <p:cNvPr id="5" name="Footer Placeholder 4">
            <a:extLst>
              <a:ext uri="{FF2B5EF4-FFF2-40B4-BE49-F238E27FC236}">
                <a16:creationId xmlns:a16="http://schemas.microsoft.com/office/drawing/2014/main" id="{FA14BE35-9866-E20C-9390-08FBA4A3A2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AA761ED-609A-3384-DBEA-2C883F981011}"/>
              </a:ext>
            </a:extLst>
          </p:cNvPr>
          <p:cNvSpPr>
            <a:spLocks noGrp="1"/>
          </p:cNvSpPr>
          <p:nvPr>
            <p:ph type="sldNum" sz="quarter" idx="12"/>
          </p:nvPr>
        </p:nvSpPr>
        <p:spPr/>
        <p:txBody>
          <a:bodyPr/>
          <a:lstStyle/>
          <a:p>
            <a:fld id="{8ECC3E25-E2EE-4244-BAD8-B476F9D2D528}" type="slidenum">
              <a:rPr lang="en-US" smtClean="0"/>
              <a:t>‹#›</a:t>
            </a:fld>
            <a:endParaRPr lang="en-US"/>
          </a:p>
        </p:txBody>
      </p:sp>
    </p:spTree>
    <p:extLst>
      <p:ext uri="{BB962C8B-B14F-4D97-AF65-F5344CB8AC3E}">
        <p14:creationId xmlns:p14="http://schemas.microsoft.com/office/powerpoint/2010/main" val="9709639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1E4864D-B1D7-DA57-028C-2811EF6A837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628FCB7-5CA5-FE6E-78B9-488D80A9FA1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20FEE6D-58D3-7275-836A-140E52B4B82F}"/>
              </a:ext>
            </a:extLst>
          </p:cNvPr>
          <p:cNvSpPr>
            <a:spLocks noGrp="1"/>
          </p:cNvSpPr>
          <p:nvPr>
            <p:ph type="dt" sz="half" idx="10"/>
          </p:nvPr>
        </p:nvSpPr>
        <p:spPr/>
        <p:txBody>
          <a:bodyPr/>
          <a:lstStyle/>
          <a:p>
            <a:fld id="{C78CACFD-1323-4D08-8679-C88F654DAF73}" type="datetimeFigureOut">
              <a:rPr lang="en-US" smtClean="0"/>
              <a:t>5/21/2025</a:t>
            </a:fld>
            <a:endParaRPr lang="en-US"/>
          </a:p>
        </p:txBody>
      </p:sp>
      <p:sp>
        <p:nvSpPr>
          <p:cNvPr id="5" name="Footer Placeholder 4">
            <a:extLst>
              <a:ext uri="{FF2B5EF4-FFF2-40B4-BE49-F238E27FC236}">
                <a16:creationId xmlns:a16="http://schemas.microsoft.com/office/drawing/2014/main" id="{5819D7A9-EE4E-2A64-03C5-70D86ABFD15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AAA3CC-4F77-0F2D-EFF0-C4EA06854874}"/>
              </a:ext>
            </a:extLst>
          </p:cNvPr>
          <p:cNvSpPr>
            <a:spLocks noGrp="1"/>
          </p:cNvSpPr>
          <p:nvPr>
            <p:ph type="sldNum" sz="quarter" idx="12"/>
          </p:nvPr>
        </p:nvSpPr>
        <p:spPr/>
        <p:txBody>
          <a:bodyPr/>
          <a:lstStyle/>
          <a:p>
            <a:fld id="{8ECC3E25-E2EE-4244-BAD8-B476F9D2D528}" type="slidenum">
              <a:rPr lang="en-US" smtClean="0"/>
              <a:t>‹#›</a:t>
            </a:fld>
            <a:endParaRPr lang="en-US"/>
          </a:p>
        </p:txBody>
      </p:sp>
    </p:spTree>
    <p:extLst>
      <p:ext uri="{BB962C8B-B14F-4D97-AF65-F5344CB8AC3E}">
        <p14:creationId xmlns:p14="http://schemas.microsoft.com/office/powerpoint/2010/main" val="8112385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Text slide with content 1">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07CD3B4D-ADD5-BE4E-E26F-3D86EE04CAF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45205" y="117961"/>
            <a:ext cx="11715754" cy="6449423"/>
          </a:xfrm>
          <a:prstGeom prst="rect">
            <a:avLst/>
          </a:prstGeom>
        </p:spPr>
      </p:pic>
      <p:sp>
        <p:nvSpPr>
          <p:cNvPr id="3" name="Text Placeholder 2">
            <a:extLst>
              <a:ext uri="{FF2B5EF4-FFF2-40B4-BE49-F238E27FC236}">
                <a16:creationId xmlns:a16="http://schemas.microsoft.com/office/drawing/2014/main" id="{BBB915DA-A0E5-4653-10E4-5663A0C4E33D}"/>
              </a:ext>
            </a:extLst>
          </p:cNvPr>
          <p:cNvSpPr>
            <a:spLocks noGrp="1"/>
          </p:cNvSpPr>
          <p:nvPr>
            <p:ph type="body" sz="quarter" idx="16" hasCustomPrompt="1"/>
          </p:nvPr>
        </p:nvSpPr>
        <p:spPr>
          <a:xfrm>
            <a:off x="553028" y="419487"/>
            <a:ext cx="9405938" cy="671754"/>
          </a:xfrm>
        </p:spPr>
        <p:txBody>
          <a:bodyPr>
            <a:noAutofit/>
          </a:bodyPr>
          <a:lstStyle>
            <a:lvl1pPr marL="0" indent="0">
              <a:buNone/>
              <a:defRPr lang="en-US" sz="4000" kern="1200" dirty="0">
                <a:solidFill>
                  <a:srgbClr val="009972"/>
                </a:solidFill>
                <a:latin typeface="Satoshi Black" pitchFamily="50" charset="0"/>
                <a:ea typeface="+mj-ea"/>
                <a:cs typeface="+mj-cs"/>
              </a:defRPr>
            </a:lvl1pPr>
          </a:lstStyle>
          <a:p>
            <a:pPr marL="0" lvl="0" indent="0" algn="l" defTabSz="914400" rtl="0" eaLnBrk="1" latinLnBrk="0" hangingPunct="1">
              <a:lnSpc>
                <a:spcPct val="90000"/>
              </a:lnSpc>
              <a:spcBef>
                <a:spcPct val="0"/>
              </a:spcBef>
              <a:buFont typeface="Arial" panose="020B0604020202020204" pitchFamily="34" charset="0"/>
              <a:buNone/>
            </a:pPr>
            <a:r>
              <a:rPr lang="en-US"/>
              <a:t>Text slide, heading</a:t>
            </a:r>
          </a:p>
        </p:txBody>
      </p:sp>
      <p:sp>
        <p:nvSpPr>
          <p:cNvPr id="4" name="Text Placeholder 3">
            <a:extLst>
              <a:ext uri="{FF2B5EF4-FFF2-40B4-BE49-F238E27FC236}">
                <a16:creationId xmlns:a16="http://schemas.microsoft.com/office/drawing/2014/main" id="{DB4FC853-AE49-6311-17FB-7B1D4CB567AB}"/>
              </a:ext>
            </a:extLst>
          </p:cNvPr>
          <p:cNvSpPr>
            <a:spLocks noGrp="1"/>
          </p:cNvSpPr>
          <p:nvPr>
            <p:ph type="body" sz="quarter" idx="18" hasCustomPrompt="1"/>
          </p:nvPr>
        </p:nvSpPr>
        <p:spPr>
          <a:xfrm>
            <a:off x="553028" y="1098834"/>
            <a:ext cx="9405938" cy="527050"/>
          </a:xfrm>
        </p:spPr>
        <p:txBody>
          <a:bodyPr>
            <a:normAutofit/>
          </a:bodyPr>
          <a:lstStyle>
            <a:lvl1pPr marL="0" indent="0" algn="l" defTabSz="914400" rtl="0" eaLnBrk="1" latinLnBrk="0" hangingPunct="1">
              <a:lnSpc>
                <a:spcPct val="150000"/>
              </a:lnSpc>
              <a:spcBef>
                <a:spcPts val="1000"/>
              </a:spcBef>
              <a:buFont typeface="Arial" panose="020B0604020202020204" pitchFamily="34" charset="0"/>
              <a:buNone/>
              <a:defRPr lang="en-US" sz="1600" kern="1200" dirty="0">
                <a:solidFill>
                  <a:srgbClr val="DBB327"/>
                </a:solidFill>
                <a:latin typeface="Roboto" pitchFamily="2" charset="0"/>
                <a:ea typeface="Roboto" pitchFamily="2" charset="0"/>
                <a:cs typeface="+mn-cs"/>
              </a:defRPr>
            </a:lvl1pPr>
          </a:lstStyle>
          <a:p>
            <a:pPr lvl="0"/>
            <a:r>
              <a:rPr lang="en-US"/>
              <a:t>Sub Heading</a:t>
            </a:r>
          </a:p>
        </p:txBody>
      </p:sp>
      <p:pic>
        <p:nvPicPr>
          <p:cNvPr id="6" name="Graphic 5">
            <a:extLst>
              <a:ext uri="{FF2B5EF4-FFF2-40B4-BE49-F238E27FC236}">
                <a16:creationId xmlns:a16="http://schemas.microsoft.com/office/drawing/2014/main" id="{FD535702-19DA-960F-1735-E1D13B009550}"/>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39944" y="401015"/>
            <a:ext cx="650449" cy="252952"/>
          </a:xfrm>
          <a:prstGeom prst="rect">
            <a:avLst/>
          </a:prstGeom>
        </p:spPr>
      </p:pic>
      <p:pic>
        <p:nvPicPr>
          <p:cNvPr id="12" name="Graphic 11">
            <a:extLst>
              <a:ext uri="{FF2B5EF4-FFF2-40B4-BE49-F238E27FC236}">
                <a16:creationId xmlns:a16="http://schemas.microsoft.com/office/drawing/2014/main" id="{84F36422-B96E-2020-B795-E51607A9D586}"/>
              </a:ext>
            </a:extLst>
          </p:cNvPr>
          <p:cNvPicPr>
            <a:picLocks noChangeAspect="1"/>
          </p:cNvPicPr>
          <p:nvPr userDrawn="1"/>
        </p:nvPicPr>
        <p:blipFill rotWithShape="1">
          <a:blip r:embed="rId6" cstate="hqprint">
            <a:extLst>
              <a:ext uri="{28A0092B-C50C-407E-A947-70E740481C1C}">
                <a14:useLocalDpi xmlns:a14="http://schemas.microsoft.com/office/drawing/2010/main"/>
              </a:ext>
              <a:ext uri="{96DAC541-7B7A-43D3-8B79-37D633B846F1}">
                <asvg:svgBlip xmlns:asvg="http://schemas.microsoft.com/office/drawing/2016/SVG/main" r:embed="rId7"/>
              </a:ext>
            </a:extLst>
          </a:blip>
          <a:srcRect l="37339"/>
          <a:stretch/>
        </p:blipFill>
        <p:spPr>
          <a:xfrm flipH="1">
            <a:off x="10857461" y="4815922"/>
            <a:ext cx="1334539" cy="2042078"/>
          </a:xfrm>
          <a:prstGeom prst="rect">
            <a:avLst/>
          </a:prstGeom>
        </p:spPr>
      </p:pic>
      <p:sp>
        <p:nvSpPr>
          <p:cNvPr id="13" name="Oval 12">
            <a:extLst>
              <a:ext uri="{FF2B5EF4-FFF2-40B4-BE49-F238E27FC236}">
                <a16:creationId xmlns:a16="http://schemas.microsoft.com/office/drawing/2014/main" id="{D7A6C54C-CC85-DD13-1E60-06904289BF29}"/>
              </a:ext>
            </a:extLst>
          </p:cNvPr>
          <p:cNvSpPr/>
          <p:nvPr userDrawn="1"/>
        </p:nvSpPr>
        <p:spPr>
          <a:xfrm>
            <a:off x="11600873" y="6267751"/>
            <a:ext cx="498763" cy="498763"/>
          </a:xfrm>
          <a:prstGeom prst="ellipse">
            <a:avLst/>
          </a:prstGeom>
          <a:solidFill>
            <a:srgbClr val="DBB3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4" name="Slide Number Placeholder 8">
            <a:extLst>
              <a:ext uri="{FF2B5EF4-FFF2-40B4-BE49-F238E27FC236}">
                <a16:creationId xmlns:a16="http://schemas.microsoft.com/office/drawing/2014/main" id="{9DF7F231-72B2-3A31-E54E-6C985B44F8A7}"/>
              </a:ext>
            </a:extLst>
          </p:cNvPr>
          <p:cNvSpPr>
            <a:spLocks noGrp="1"/>
          </p:cNvSpPr>
          <p:nvPr userDrawn="1"/>
        </p:nvSpPr>
        <p:spPr>
          <a:xfrm>
            <a:off x="11648364" y="6335929"/>
            <a:ext cx="37869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8ECC3E25-E2EE-4244-BAD8-B476F9D2D528}" type="slidenum">
              <a:rPr lang="en-US" smtClean="0">
                <a:solidFill>
                  <a:schemeClr val="bg1">
                    <a:lumMod val="95000"/>
                  </a:schemeClr>
                </a:solidFill>
              </a:rPr>
              <a:pPr algn="ctr"/>
              <a:t>‹#›</a:t>
            </a:fld>
            <a:endParaRPr lang="en-US">
              <a:solidFill>
                <a:schemeClr val="bg1">
                  <a:lumMod val="95000"/>
                </a:schemeClr>
              </a:solidFill>
            </a:endParaRPr>
          </a:p>
        </p:txBody>
      </p:sp>
      <p:cxnSp>
        <p:nvCxnSpPr>
          <p:cNvPr id="26" name="Straight Connector 25">
            <a:extLst>
              <a:ext uri="{FF2B5EF4-FFF2-40B4-BE49-F238E27FC236}">
                <a16:creationId xmlns:a16="http://schemas.microsoft.com/office/drawing/2014/main" id="{93323E4A-A8D2-8A30-3672-3A1015148565}"/>
              </a:ext>
            </a:extLst>
          </p:cNvPr>
          <p:cNvCxnSpPr>
            <a:cxnSpLocks/>
          </p:cNvCxnSpPr>
          <p:nvPr userDrawn="1"/>
        </p:nvCxnSpPr>
        <p:spPr>
          <a:xfrm>
            <a:off x="591134" y="1093950"/>
            <a:ext cx="11190023"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E4921AC-E50C-6D8E-B03B-DC4FAC1641FC}"/>
              </a:ext>
            </a:extLst>
          </p:cNvPr>
          <p:cNvSpPr>
            <a:spLocks noGrp="1"/>
          </p:cNvSpPr>
          <p:nvPr>
            <p:ph type="body" sz="quarter" idx="19"/>
          </p:nvPr>
        </p:nvSpPr>
        <p:spPr>
          <a:xfrm>
            <a:off x="552450" y="1774252"/>
            <a:ext cx="9893300" cy="3985198"/>
          </a:xfrm>
        </p:spPr>
        <p:txBody>
          <a:bodyPr>
            <a:normAutofit/>
          </a:bodyPr>
          <a:lstStyle>
            <a:lvl1pPr marL="342900" indent="-342900">
              <a:buFont typeface="Arial" panose="020B0604020202020204" pitchFamily="34" charset="0"/>
              <a:buChar char="•"/>
              <a:defRPr sz="2000">
                <a:solidFill>
                  <a:schemeClr val="tx1">
                    <a:lumMod val="65000"/>
                    <a:lumOff val="35000"/>
                  </a:schemeClr>
                </a:solidFill>
                <a:latin typeface="Roboto" panose="02000000000000000000" pitchFamily="2" charset="0"/>
                <a:ea typeface="Roboto" panose="02000000000000000000" pitchFamily="2" charset="0"/>
              </a:defRPr>
            </a:lvl1pPr>
            <a:lvl2pPr marL="742950" indent="-285750">
              <a:buFont typeface="Arial" panose="020B0604020202020204" pitchFamily="34" charset="0"/>
              <a:buChar char="•"/>
              <a:defRPr sz="1800">
                <a:solidFill>
                  <a:schemeClr val="tx1">
                    <a:lumMod val="65000"/>
                    <a:lumOff val="35000"/>
                  </a:schemeClr>
                </a:solidFill>
                <a:latin typeface="Roboto" panose="02000000000000000000" pitchFamily="2" charset="0"/>
                <a:ea typeface="Roboto" panose="02000000000000000000" pitchFamily="2" charset="0"/>
              </a:defRPr>
            </a:lvl2pPr>
            <a:lvl3pPr marL="1200150" indent="-285750">
              <a:buFont typeface="Arial" panose="020B0604020202020204" pitchFamily="34" charset="0"/>
              <a:buChar char="•"/>
              <a:defRPr sz="1600">
                <a:solidFill>
                  <a:schemeClr val="tx1">
                    <a:lumMod val="65000"/>
                    <a:lumOff val="35000"/>
                  </a:schemeClr>
                </a:solidFill>
                <a:latin typeface="Roboto" panose="02000000000000000000" pitchFamily="2" charset="0"/>
                <a:ea typeface="Roboto" panose="02000000000000000000" pitchFamily="2" charset="0"/>
              </a:defRPr>
            </a:lvl3pPr>
            <a:lvl4pPr marL="1657350" indent="-285750">
              <a:buFont typeface="Arial" panose="020B0604020202020204" pitchFamily="34" charset="0"/>
              <a:buChar char="•"/>
              <a:defRPr sz="1400">
                <a:solidFill>
                  <a:schemeClr val="tx1">
                    <a:lumMod val="65000"/>
                    <a:lumOff val="35000"/>
                  </a:schemeClr>
                </a:solidFill>
                <a:latin typeface="Roboto" panose="02000000000000000000" pitchFamily="2" charset="0"/>
                <a:ea typeface="Roboto" panose="02000000000000000000" pitchFamily="2" charset="0"/>
              </a:defRPr>
            </a:lvl4pPr>
            <a:lvl5pPr marL="2114550" indent="-285750">
              <a:buFont typeface="Arial" panose="020B0604020202020204" pitchFamily="34" charset="0"/>
              <a:buChar char="•"/>
              <a:defRPr sz="1400">
                <a:solidFill>
                  <a:schemeClr val="tx1">
                    <a:lumMod val="65000"/>
                    <a:lumOff val="35000"/>
                  </a:schemeClr>
                </a:solidFill>
                <a:latin typeface="Roboto" panose="02000000000000000000" pitchFamily="2" charset="0"/>
                <a:ea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9383768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37B3BBED-5988-37A4-4FA2-17255CF4BB3A}"/>
              </a:ext>
            </a:extLst>
          </p:cNvPr>
          <p:cNvSpPr/>
          <p:nvPr userDrawn="1"/>
        </p:nvSpPr>
        <p:spPr>
          <a:xfrm>
            <a:off x="-4503" y="0"/>
            <a:ext cx="7378318" cy="6858000"/>
          </a:xfrm>
          <a:prstGeom prst="rect">
            <a:avLst/>
          </a:prstGeom>
          <a:solidFill>
            <a:srgbClr val="F8FB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IN"/>
          </a:p>
        </p:txBody>
      </p:sp>
      <p:sp>
        <p:nvSpPr>
          <p:cNvPr id="24" name="Rectangle 23">
            <a:extLst>
              <a:ext uri="{FF2B5EF4-FFF2-40B4-BE49-F238E27FC236}">
                <a16:creationId xmlns:a16="http://schemas.microsoft.com/office/drawing/2014/main" id="{ACCCFD29-0AF7-96E6-00F8-5D9832CE5288}"/>
              </a:ext>
            </a:extLst>
          </p:cNvPr>
          <p:cNvSpPr/>
          <p:nvPr userDrawn="1"/>
        </p:nvSpPr>
        <p:spPr>
          <a:xfrm>
            <a:off x="628655" y="3120902"/>
            <a:ext cx="4968000" cy="36000"/>
          </a:xfrm>
          <a:prstGeom prst="rect">
            <a:avLst/>
          </a:prstGeom>
          <a:solidFill>
            <a:srgbClr val="DD5353"/>
          </a:solidFill>
          <a:ln>
            <a:solidFill>
              <a:srgbClr val="DBB3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Text Placeholder 8">
            <a:extLst>
              <a:ext uri="{FF2B5EF4-FFF2-40B4-BE49-F238E27FC236}">
                <a16:creationId xmlns:a16="http://schemas.microsoft.com/office/drawing/2014/main" id="{E3D28244-5639-1796-799E-E5AB3E862E2F}"/>
              </a:ext>
            </a:extLst>
          </p:cNvPr>
          <p:cNvSpPr>
            <a:spLocks noGrp="1"/>
          </p:cNvSpPr>
          <p:nvPr>
            <p:ph type="body" sz="quarter" idx="16" hasCustomPrompt="1"/>
          </p:nvPr>
        </p:nvSpPr>
        <p:spPr>
          <a:xfrm>
            <a:off x="556784" y="3339943"/>
            <a:ext cx="6048125" cy="722312"/>
          </a:xfrm>
        </p:spPr>
        <p:txBody>
          <a:bodyPr>
            <a:normAutofit/>
          </a:bodyPr>
          <a:lstStyle>
            <a:lvl1pPr marL="0" indent="0" algn="l">
              <a:buNone/>
              <a:defRPr lang="en-US" sz="1800" b="1" kern="1200" dirty="0">
                <a:solidFill>
                  <a:schemeClr val="tx1"/>
                </a:solidFill>
                <a:latin typeface="Roboto Light" panose="02000000000000000000" pitchFamily="2" charset="0"/>
                <a:ea typeface="Roboto Light" panose="02000000000000000000" pitchFamily="2" charset="0"/>
                <a:cs typeface="+mn-cs"/>
              </a:defRPr>
            </a:lvl1pPr>
          </a:lstStyle>
          <a:p>
            <a:pPr lvl="0"/>
            <a:r>
              <a:rPr lang="en-US"/>
              <a:t>Add Subtitle here</a:t>
            </a:r>
          </a:p>
        </p:txBody>
      </p:sp>
      <p:sp>
        <p:nvSpPr>
          <p:cNvPr id="7" name="Text Placeholder 6">
            <a:extLst>
              <a:ext uri="{FF2B5EF4-FFF2-40B4-BE49-F238E27FC236}">
                <a16:creationId xmlns:a16="http://schemas.microsoft.com/office/drawing/2014/main" id="{C55DBD87-384C-BB72-1B91-5F9B38AB1F46}"/>
              </a:ext>
            </a:extLst>
          </p:cNvPr>
          <p:cNvSpPr>
            <a:spLocks noGrp="1"/>
          </p:cNvSpPr>
          <p:nvPr>
            <p:ph type="body" sz="quarter" idx="17" hasCustomPrompt="1"/>
          </p:nvPr>
        </p:nvSpPr>
        <p:spPr>
          <a:xfrm>
            <a:off x="556784" y="1397943"/>
            <a:ext cx="6119999" cy="1530350"/>
          </a:xfrm>
        </p:spPr>
        <p:txBody>
          <a:bodyPr>
            <a:normAutofit/>
          </a:bodyPr>
          <a:lstStyle>
            <a:lvl1pPr marL="0" indent="0">
              <a:buNone/>
              <a:defRPr sz="4800" b="1">
                <a:solidFill>
                  <a:srgbClr val="0C2025"/>
                </a:solidFill>
                <a:latin typeface="Satoshi Black" pitchFamily="50" charset="0"/>
                <a:cs typeface="Poppins" panose="00000500000000000000" pitchFamily="2" charset="0"/>
              </a:defRPr>
            </a:lvl1pPr>
            <a:lvl2pPr marL="457200" indent="0">
              <a:buNone/>
              <a:defRPr>
                <a:latin typeface="Poppins" panose="00000500000000000000" pitchFamily="2" charset="0"/>
                <a:cs typeface="Poppins" panose="00000500000000000000" pitchFamily="2" charset="0"/>
              </a:defRPr>
            </a:lvl2pPr>
            <a:lvl3pPr marL="914400" indent="0">
              <a:buNone/>
              <a:defRPr>
                <a:latin typeface="Poppins" panose="00000500000000000000" pitchFamily="2" charset="0"/>
                <a:cs typeface="Poppins" panose="00000500000000000000" pitchFamily="2" charset="0"/>
              </a:defRPr>
            </a:lvl3pPr>
            <a:lvl4pPr marL="1371600" indent="0">
              <a:buNone/>
              <a:defRPr>
                <a:latin typeface="Poppins" panose="00000500000000000000" pitchFamily="2" charset="0"/>
                <a:cs typeface="Poppins" panose="00000500000000000000" pitchFamily="2" charset="0"/>
              </a:defRPr>
            </a:lvl4pPr>
            <a:lvl5pPr marL="1828800" indent="0">
              <a:buNone/>
              <a:defRPr>
                <a:latin typeface="Poppins" panose="00000500000000000000" pitchFamily="2" charset="0"/>
                <a:cs typeface="Poppins" panose="00000500000000000000" pitchFamily="2" charset="0"/>
              </a:defRPr>
            </a:lvl5pPr>
          </a:lstStyle>
          <a:p>
            <a:pPr lvl="0"/>
            <a:r>
              <a:rPr lang="en-US"/>
              <a:t>Title for Presentation</a:t>
            </a:r>
          </a:p>
        </p:txBody>
      </p:sp>
      <p:pic>
        <p:nvPicPr>
          <p:cNvPr id="10" name="Graphic 9">
            <a:extLst>
              <a:ext uri="{FF2B5EF4-FFF2-40B4-BE49-F238E27FC236}">
                <a16:creationId xmlns:a16="http://schemas.microsoft.com/office/drawing/2014/main" id="{B832FC8A-7029-CAD6-13B2-293F604723FB}"/>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37339"/>
          <a:stretch/>
        </p:blipFill>
        <p:spPr>
          <a:xfrm>
            <a:off x="-4503" y="4815922"/>
            <a:ext cx="1334539" cy="2042078"/>
          </a:xfrm>
          <a:prstGeom prst="rect">
            <a:avLst/>
          </a:prstGeom>
        </p:spPr>
      </p:pic>
      <p:sp>
        <p:nvSpPr>
          <p:cNvPr id="19" name="Date Placeholder 3">
            <a:extLst>
              <a:ext uri="{FF2B5EF4-FFF2-40B4-BE49-F238E27FC236}">
                <a16:creationId xmlns:a16="http://schemas.microsoft.com/office/drawing/2014/main" id="{B00B4492-4A55-0156-BBE1-FA60A2D0800B}"/>
              </a:ext>
            </a:extLst>
          </p:cNvPr>
          <p:cNvSpPr>
            <a:spLocks noGrp="1"/>
          </p:cNvSpPr>
          <p:nvPr>
            <p:ph type="dt" sz="half" idx="10"/>
          </p:nvPr>
        </p:nvSpPr>
        <p:spPr>
          <a:xfrm>
            <a:off x="556784" y="4258392"/>
            <a:ext cx="1139750" cy="365125"/>
          </a:xfrm>
        </p:spPr>
        <p:txBody>
          <a:bodyPr anchor="ctr"/>
          <a:lstStyle>
            <a:lvl1pPr>
              <a:defRPr lang="en-US" sz="1200" kern="1200" smtClean="0">
                <a:solidFill>
                  <a:schemeClr val="tx1">
                    <a:tint val="75000"/>
                  </a:schemeClr>
                </a:solidFill>
                <a:latin typeface="+mn-lt"/>
                <a:ea typeface="+mn-ea"/>
                <a:cs typeface="+mn-cs"/>
              </a:defRPr>
            </a:lvl1pPr>
          </a:lstStyle>
          <a:p>
            <a:fld id="{2EF11CD1-CC98-4B06-9F5B-C55318F93964}" type="datetime4">
              <a:rPr lang="en-IN" smtClean="0"/>
              <a:pPr/>
              <a:t>21 May 2025</a:t>
            </a:fld>
            <a:endParaRPr lang="en-IN"/>
          </a:p>
        </p:txBody>
      </p:sp>
      <p:cxnSp>
        <p:nvCxnSpPr>
          <p:cNvPr id="2" name="Straight Connector 1">
            <a:extLst>
              <a:ext uri="{FF2B5EF4-FFF2-40B4-BE49-F238E27FC236}">
                <a16:creationId xmlns:a16="http://schemas.microsoft.com/office/drawing/2014/main" id="{7D1E0834-5797-2DB8-2BA1-EDD5F860E2DB}"/>
              </a:ext>
            </a:extLst>
          </p:cNvPr>
          <p:cNvCxnSpPr>
            <a:cxnSpLocks/>
          </p:cNvCxnSpPr>
          <p:nvPr userDrawn="1"/>
        </p:nvCxnSpPr>
        <p:spPr>
          <a:xfrm>
            <a:off x="1904350" y="4294393"/>
            <a:ext cx="0" cy="293125"/>
          </a:xfrm>
          <a:prstGeom prst="line">
            <a:avLst/>
          </a:prstGeom>
        </p:spPr>
        <p:style>
          <a:lnRef idx="1">
            <a:schemeClr val="accent1"/>
          </a:lnRef>
          <a:fillRef idx="0">
            <a:schemeClr val="accent1"/>
          </a:fillRef>
          <a:effectRef idx="0">
            <a:schemeClr val="accent1"/>
          </a:effectRef>
          <a:fontRef idx="minor">
            <a:schemeClr val="tx1"/>
          </a:fontRef>
        </p:style>
      </p:cxnSp>
      <p:sp>
        <p:nvSpPr>
          <p:cNvPr id="4" name="Text Placeholder 13">
            <a:extLst>
              <a:ext uri="{FF2B5EF4-FFF2-40B4-BE49-F238E27FC236}">
                <a16:creationId xmlns:a16="http://schemas.microsoft.com/office/drawing/2014/main" id="{F3863F02-C8E3-30FC-3BA6-09FEE4E2CE35}"/>
              </a:ext>
            </a:extLst>
          </p:cNvPr>
          <p:cNvSpPr>
            <a:spLocks noGrp="1"/>
          </p:cNvSpPr>
          <p:nvPr>
            <p:ph type="body" sz="quarter" idx="19" hasCustomPrompt="1"/>
          </p:nvPr>
        </p:nvSpPr>
        <p:spPr>
          <a:xfrm>
            <a:off x="2107547" y="4274056"/>
            <a:ext cx="2831493" cy="350982"/>
          </a:xfrm>
        </p:spPr>
        <p:txBody>
          <a:bodyPr anchor="ctr">
            <a:normAutofit/>
          </a:bodyPr>
          <a:lstStyle>
            <a:lvl1pPr marL="0" indent="0" algn="l" defTabSz="914400" rtl="0" eaLnBrk="1" latinLnBrk="0" hangingPunct="1">
              <a:buNone/>
              <a:defRPr lang="en-US" sz="1200" kern="1200" dirty="0" smtClean="0">
                <a:solidFill>
                  <a:schemeClr val="tx1">
                    <a:tint val="75000"/>
                  </a:schemeClr>
                </a:solidFill>
                <a:latin typeface="+mn-lt"/>
                <a:ea typeface="+mn-ea"/>
                <a:cs typeface="+mn-cs"/>
              </a:defRPr>
            </a:lvl1pPr>
            <a:lvl2pPr marL="0" indent="0" algn="l" defTabSz="914400" rtl="0" eaLnBrk="1" latinLnBrk="0" hangingPunct="1">
              <a:buNone/>
              <a:defRPr lang="en-US" sz="1200" kern="1200" dirty="0" smtClean="0">
                <a:solidFill>
                  <a:schemeClr val="tx1">
                    <a:tint val="75000"/>
                  </a:schemeClr>
                </a:solidFill>
                <a:latin typeface="+mn-lt"/>
                <a:ea typeface="+mn-ea"/>
                <a:cs typeface="+mn-cs"/>
              </a:defRPr>
            </a:lvl2pPr>
            <a:lvl3pPr marL="0" indent="0" algn="l" defTabSz="914400" rtl="0" eaLnBrk="1" latinLnBrk="0" hangingPunct="1">
              <a:buNone/>
              <a:defRPr lang="en-US" sz="1200" kern="1200" dirty="0" smtClean="0">
                <a:solidFill>
                  <a:schemeClr val="tx1">
                    <a:tint val="75000"/>
                  </a:schemeClr>
                </a:solidFill>
                <a:latin typeface="+mn-lt"/>
                <a:ea typeface="+mn-ea"/>
                <a:cs typeface="+mn-cs"/>
              </a:defRPr>
            </a:lvl3pPr>
            <a:lvl4pPr marL="0" indent="0" algn="l" defTabSz="914400" rtl="0" eaLnBrk="1" latinLnBrk="0" hangingPunct="1">
              <a:buNone/>
              <a:defRPr lang="en-US" sz="1200" kern="1200" dirty="0" smtClean="0">
                <a:solidFill>
                  <a:schemeClr val="tx1">
                    <a:tint val="75000"/>
                  </a:schemeClr>
                </a:solidFill>
                <a:latin typeface="+mn-lt"/>
                <a:ea typeface="+mn-ea"/>
                <a:cs typeface="+mn-cs"/>
              </a:defRPr>
            </a:lvl4pPr>
            <a:lvl5pPr marL="0" indent="0" algn="l" defTabSz="914400" rtl="0" eaLnBrk="1" latinLnBrk="0" hangingPunct="1">
              <a:buNone/>
              <a:defRPr lang="en-IN" sz="1200" kern="1200" dirty="0">
                <a:solidFill>
                  <a:schemeClr val="tx1">
                    <a:tint val="75000"/>
                  </a:schemeClr>
                </a:solidFill>
                <a:latin typeface="+mn-lt"/>
                <a:ea typeface="+mn-ea"/>
                <a:cs typeface="+mn-cs"/>
              </a:defRPr>
            </a:lvl5pPr>
          </a:lstStyle>
          <a:p>
            <a:pPr lvl="0"/>
            <a:r>
              <a:rPr lang="en-US"/>
              <a:t>Author Name</a:t>
            </a:r>
            <a:endParaRPr lang="en-IN"/>
          </a:p>
        </p:txBody>
      </p:sp>
      <p:sp>
        <p:nvSpPr>
          <p:cNvPr id="8" name="Picture Placeholder 7">
            <a:extLst>
              <a:ext uri="{FF2B5EF4-FFF2-40B4-BE49-F238E27FC236}">
                <a16:creationId xmlns:a16="http://schemas.microsoft.com/office/drawing/2014/main" id="{CA08C834-DEB7-4053-86E7-C331A500DE10}"/>
              </a:ext>
            </a:extLst>
          </p:cNvPr>
          <p:cNvSpPr>
            <a:spLocks noGrp="1"/>
          </p:cNvSpPr>
          <p:nvPr>
            <p:ph type="pic" sz="quarter" idx="20"/>
          </p:nvPr>
        </p:nvSpPr>
        <p:spPr>
          <a:xfrm>
            <a:off x="7362092" y="1"/>
            <a:ext cx="4829908" cy="6858000"/>
          </a:xfrm>
        </p:spPr>
        <p:txBody>
          <a:bodyPr/>
          <a:lstStyle/>
          <a:p>
            <a:endParaRPr lang="en-IN"/>
          </a:p>
        </p:txBody>
      </p:sp>
      <p:sp>
        <p:nvSpPr>
          <p:cNvPr id="5" name="Rectangle 4">
            <a:extLst>
              <a:ext uri="{FF2B5EF4-FFF2-40B4-BE49-F238E27FC236}">
                <a16:creationId xmlns:a16="http://schemas.microsoft.com/office/drawing/2014/main" id="{E7EB5F61-F867-FB38-192A-0A3055CF5553}"/>
              </a:ext>
            </a:extLst>
          </p:cNvPr>
          <p:cNvSpPr/>
          <p:nvPr userDrawn="1"/>
        </p:nvSpPr>
        <p:spPr>
          <a:xfrm>
            <a:off x="563419" y="3123420"/>
            <a:ext cx="6120000" cy="36000"/>
          </a:xfrm>
          <a:prstGeom prst="rect">
            <a:avLst/>
          </a:prstGeom>
          <a:solidFill>
            <a:srgbClr val="DD5353"/>
          </a:solidFill>
          <a:ln>
            <a:solidFill>
              <a:srgbClr val="DBB3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6" name="Picture 5">
            <a:extLst>
              <a:ext uri="{FF2B5EF4-FFF2-40B4-BE49-F238E27FC236}">
                <a16:creationId xmlns:a16="http://schemas.microsoft.com/office/drawing/2014/main" id="{840D6724-8B24-3316-F86A-C49B7D36EEF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6930" y="247011"/>
            <a:ext cx="2264669" cy="1039370"/>
          </a:xfrm>
          <a:prstGeom prst="rect">
            <a:avLst/>
          </a:prstGeom>
        </p:spPr>
      </p:pic>
      <p:pic>
        <p:nvPicPr>
          <p:cNvPr id="11" name="Picture 10">
            <a:extLst>
              <a:ext uri="{FF2B5EF4-FFF2-40B4-BE49-F238E27FC236}">
                <a16:creationId xmlns:a16="http://schemas.microsoft.com/office/drawing/2014/main" id="{B9A2D472-3644-8186-A47F-57106612D406}"/>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552342" y="6161409"/>
            <a:ext cx="567055" cy="449580"/>
          </a:xfrm>
          <a:prstGeom prst="rect">
            <a:avLst/>
          </a:prstGeom>
          <a:noFill/>
          <a:ln>
            <a:noFill/>
          </a:ln>
        </p:spPr>
      </p:pic>
      <p:pic>
        <p:nvPicPr>
          <p:cNvPr id="12" name="Picture 11">
            <a:extLst>
              <a:ext uri="{FF2B5EF4-FFF2-40B4-BE49-F238E27FC236}">
                <a16:creationId xmlns:a16="http://schemas.microsoft.com/office/drawing/2014/main" id="{72DEAFB7-47B7-D9A4-6FB8-76192609ECE9}"/>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3498849" y="6184269"/>
            <a:ext cx="1297305" cy="403860"/>
          </a:xfrm>
          <a:prstGeom prst="rect">
            <a:avLst/>
          </a:prstGeom>
          <a:noFill/>
          <a:ln>
            <a:noFill/>
          </a:ln>
        </p:spPr>
      </p:pic>
      <p:pic>
        <p:nvPicPr>
          <p:cNvPr id="13" name="Picture 12">
            <a:extLst>
              <a:ext uri="{FF2B5EF4-FFF2-40B4-BE49-F238E27FC236}">
                <a16:creationId xmlns:a16="http://schemas.microsoft.com/office/drawing/2014/main" id="{A563ED8E-067D-D1A5-1CA9-874C37524EB1}"/>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016187" y="6207378"/>
            <a:ext cx="1106137" cy="377576"/>
          </a:xfrm>
          <a:prstGeom prst="rect">
            <a:avLst/>
          </a:prstGeom>
        </p:spPr>
      </p:pic>
    </p:spTree>
    <p:extLst>
      <p:ext uri="{BB962C8B-B14F-4D97-AF65-F5344CB8AC3E}">
        <p14:creationId xmlns:p14="http://schemas.microsoft.com/office/powerpoint/2010/main" val="373347965"/>
      </p:ext>
    </p:extLst>
  </p:cSld>
  <p:clrMapOvr>
    <a:masterClrMapping/>
  </p:clrMapOvr>
  <p:hf sldNum="0" hdr="0" ftr="0"/>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itle Slide 2">
    <p:spTree>
      <p:nvGrpSpPr>
        <p:cNvPr id="1" name=""/>
        <p:cNvGrpSpPr/>
        <p:nvPr/>
      </p:nvGrpSpPr>
      <p:grpSpPr>
        <a:xfrm>
          <a:off x="0" y="0"/>
          <a:ext cx="0" cy="0"/>
          <a:chOff x="0" y="0"/>
          <a:chExt cx="0" cy="0"/>
        </a:xfrm>
      </p:grpSpPr>
      <p:grpSp>
        <p:nvGrpSpPr>
          <p:cNvPr id="20" name="Group 19">
            <a:extLst>
              <a:ext uri="{FF2B5EF4-FFF2-40B4-BE49-F238E27FC236}">
                <a16:creationId xmlns:a16="http://schemas.microsoft.com/office/drawing/2014/main" id="{C81C906A-B77F-501D-342C-EC57FEEEF72A}"/>
              </a:ext>
            </a:extLst>
          </p:cNvPr>
          <p:cNvGrpSpPr/>
          <p:nvPr userDrawn="1"/>
        </p:nvGrpSpPr>
        <p:grpSpPr>
          <a:xfrm>
            <a:off x="-4503" y="0"/>
            <a:ext cx="8728133" cy="6858000"/>
            <a:chOff x="-4502" y="0"/>
            <a:chExt cx="8728133" cy="6858000"/>
          </a:xfrm>
          <a:solidFill>
            <a:srgbClr val="F8FBF1"/>
          </a:solidFill>
        </p:grpSpPr>
        <p:sp>
          <p:nvSpPr>
            <p:cNvPr id="11" name="Parallelogram 10">
              <a:extLst>
                <a:ext uri="{FF2B5EF4-FFF2-40B4-BE49-F238E27FC236}">
                  <a16:creationId xmlns:a16="http://schemas.microsoft.com/office/drawing/2014/main" id="{5F760078-F571-C9C5-42D2-56567523D383}"/>
                </a:ext>
              </a:extLst>
            </p:cNvPr>
            <p:cNvSpPr/>
            <p:nvPr userDrawn="1"/>
          </p:nvSpPr>
          <p:spPr>
            <a:xfrm>
              <a:off x="1824297" y="0"/>
              <a:ext cx="6899334" cy="6858000"/>
            </a:xfrm>
            <a:prstGeom prst="parallelogram">
              <a:avLst>
                <a:gd name="adj" fmla="val 3873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IN"/>
            </a:p>
          </p:txBody>
        </p:sp>
        <p:sp>
          <p:nvSpPr>
            <p:cNvPr id="16" name="Rectangle 15">
              <a:extLst>
                <a:ext uri="{FF2B5EF4-FFF2-40B4-BE49-F238E27FC236}">
                  <a16:creationId xmlns:a16="http://schemas.microsoft.com/office/drawing/2014/main" id="{37B3BBED-5988-37A4-4FA2-17255CF4BB3A}"/>
                </a:ext>
              </a:extLst>
            </p:cNvPr>
            <p:cNvSpPr/>
            <p:nvPr userDrawn="1"/>
          </p:nvSpPr>
          <p:spPr>
            <a:xfrm>
              <a:off x="-4502" y="0"/>
              <a:ext cx="5208184"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IN"/>
            </a:p>
          </p:txBody>
        </p:sp>
      </p:grpSp>
      <p:sp>
        <p:nvSpPr>
          <p:cNvPr id="9" name="Text Placeholder 8">
            <a:extLst>
              <a:ext uri="{FF2B5EF4-FFF2-40B4-BE49-F238E27FC236}">
                <a16:creationId xmlns:a16="http://schemas.microsoft.com/office/drawing/2014/main" id="{E3D28244-5639-1796-799E-E5AB3E862E2F}"/>
              </a:ext>
            </a:extLst>
          </p:cNvPr>
          <p:cNvSpPr>
            <a:spLocks noGrp="1"/>
          </p:cNvSpPr>
          <p:nvPr>
            <p:ph type="body" sz="quarter" idx="16" hasCustomPrompt="1"/>
          </p:nvPr>
        </p:nvSpPr>
        <p:spPr>
          <a:xfrm>
            <a:off x="635289" y="3339943"/>
            <a:ext cx="4638675" cy="722312"/>
          </a:xfrm>
        </p:spPr>
        <p:txBody>
          <a:bodyPr>
            <a:normAutofit/>
          </a:bodyPr>
          <a:lstStyle>
            <a:lvl1pPr marL="0" indent="0" algn="l">
              <a:buNone/>
              <a:defRPr lang="en-US" sz="1800" b="1" kern="1200" dirty="0">
                <a:solidFill>
                  <a:schemeClr val="tx1"/>
                </a:solidFill>
                <a:latin typeface="Roboto Light" panose="02000000000000000000" pitchFamily="2" charset="0"/>
                <a:ea typeface="Roboto Light" panose="02000000000000000000" pitchFamily="2" charset="0"/>
                <a:cs typeface="+mn-cs"/>
              </a:defRPr>
            </a:lvl1pPr>
          </a:lstStyle>
          <a:p>
            <a:pPr lvl="0"/>
            <a:r>
              <a:rPr lang="en-US"/>
              <a:t>Add Subtitle here</a:t>
            </a:r>
          </a:p>
        </p:txBody>
      </p:sp>
      <p:sp>
        <p:nvSpPr>
          <p:cNvPr id="7" name="Text Placeholder 6">
            <a:extLst>
              <a:ext uri="{FF2B5EF4-FFF2-40B4-BE49-F238E27FC236}">
                <a16:creationId xmlns:a16="http://schemas.microsoft.com/office/drawing/2014/main" id="{C55DBD87-384C-BB72-1B91-5F9B38AB1F46}"/>
              </a:ext>
            </a:extLst>
          </p:cNvPr>
          <p:cNvSpPr>
            <a:spLocks noGrp="1"/>
          </p:cNvSpPr>
          <p:nvPr>
            <p:ph type="body" sz="quarter" idx="17" hasCustomPrompt="1"/>
          </p:nvPr>
        </p:nvSpPr>
        <p:spPr>
          <a:xfrm>
            <a:off x="563419" y="1397943"/>
            <a:ext cx="5429250" cy="1530350"/>
          </a:xfrm>
        </p:spPr>
        <p:txBody>
          <a:bodyPr>
            <a:normAutofit/>
          </a:bodyPr>
          <a:lstStyle>
            <a:lvl1pPr marL="0" indent="0">
              <a:buNone/>
              <a:defRPr sz="4800" b="1">
                <a:solidFill>
                  <a:srgbClr val="0C2025"/>
                </a:solidFill>
                <a:latin typeface="Satoshi Black" pitchFamily="50" charset="0"/>
                <a:cs typeface="Poppins" panose="00000500000000000000" pitchFamily="2" charset="0"/>
              </a:defRPr>
            </a:lvl1pPr>
            <a:lvl2pPr marL="457200" indent="0">
              <a:buNone/>
              <a:defRPr>
                <a:latin typeface="Poppins" panose="00000500000000000000" pitchFamily="2" charset="0"/>
                <a:cs typeface="Poppins" panose="00000500000000000000" pitchFamily="2" charset="0"/>
              </a:defRPr>
            </a:lvl2pPr>
            <a:lvl3pPr marL="914400" indent="0">
              <a:buNone/>
              <a:defRPr>
                <a:latin typeface="Poppins" panose="00000500000000000000" pitchFamily="2" charset="0"/>
                <a:cs typeface="Poppins" panose="00000500000000000000" pitchFamily="2" charset="0"/>
              </a:defRPr>
            </a:lvl3pPr>
            <a:lvl4pPr marL="1371600" indent="0">
              <a:buNone/>
              <a:defRPr>
                <a:latin typeface="Poppins" panose="00000500000000000000" pitchFamily="2" charset="0"/>
                <a:cs typeface="Poppins" panose="00000500000000000000" pitchFamily="2" charset="0"/>
              </a:defRPr>
            </a:lvl4pPr>
            <a:lvl5pPr marL="1828800" indent="0">
              <a:buNone/>
              <a:defRPr>
                <a:latin typeface="Poppins" panose="00000500000000000000" pitchFamily="2" charset="0"/>
                <a:cs typeface="Poppins" panose="00000500000000000000" pitchFamily="2" charset="0"/>
              </a:defRPr>
            </a:lvl5pPr>
          </a:lstStyle>
          <a:p>
            <a:pPr lvl="0"/>
            <a:r>
              <a:rPr lang="en-US"/>
              <a:t>Title for Presentation</a:t>
            </a:r>
          </a:p>
        </p:txBody>
      </p:sp>
      <p:pic>
        <p:nvPicPr>
          <p:cNvPr id="10" name="Graphic 9">
            <a:extLst>
              <a:ext uri="{FF2B5EF4-FFF2-40B4-BE49-F238E27FC236}">
                <a16:creationId xmlns:a16="http://schemas.microsoft.com/office/drawing/2014/main" id="{B832FC8A-7029-CAD6-13B2-293F604723FB}"/>
              </a:ext>
            </a:extLst>
          </p:cNvPr>
          <p:cNvPicPr>
            <a:picLocks noChangeAspect="1"/>
          </p:cNvPicPr>
          <p:nvPr userDrawn="1"/>
        </p:nvPicPr>
        <p:blipFill rotWithShape="1">
          <a:blip r:embed="rId2" cstate="hqprint">
            <a:extLst>
              <a:ext uri="{28A0092B-C50C-407E-A947-70E740481C1C}">
                <a14:useLocalDpi xmlns:a14="http://schemas.microsoft.com/office/drawing/2010/main"/>
              </a:ext>
              <a:ext uri="{96DAC541-7B7A-43D3-8B79-37D633B846F1}">
                <asvg:svgBlip xmlns:asvg="http://schemas.microsoft.com/office/drawing/2016/SVG/main" r:embed="rId3"/>
              </a:ext>
            </a:extLst>
          </a:blip>
          <a:srcRect l="37339"/>
          <a:stretch/>
        </p:blipFill>
        <p:spPr>
          <a:xfrm>
            <a:off x="-4503" y="4815922"/>
            <a:ext cx="1334539" cy="2042078"/>
          </a:xfrm>
          <a:prstGeom prst="rect">
            <a:avLst/>
          </a:prstGeom>
        </p:spPr>
      </p:pic>
      <p:pic>
        <p:nvPicPr>
          <p:cNvPr id="12" name="Picture 11">
            <a:extLst>
              <a:ext uri="{FF2B5EF4-FFF2-40B4-BE49-F238E27FC236}">
                <a16:creationId xmlns:a16="http://schemas.microsoft.com/office/drawing/2014/main" id="{1B8A9994-B4B5-4AC0-DEEC-51F23AFBEB49}"/>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257781" y="263008"/>
            <a:ext cx="2273818" cy="1041637"/>
          </a:xfrm>
          <a:prstGeom prst="rect">
            <a:avLst/>
          </a:prstGeom>
        </p:spPr>
      </p:pic>
      <p:sp>
        <p:nvSpPr>
          <p:cNvPr id="19" name="Date Placeholder 3">
            <a:extLst>
              <a:ext uri="{FF2B5EF4-FFF2-40B4-BE49-F238E27FC236}">
                <a16:creationId xmlns:a16="http://schemas.microsoft.com/office/drawing/2014/main" id="{B00B4492-4A55-0156-BBE1-FA60A2D0800B}"/>
              </a:ext>
            </a:extLst>
          </p:cNvPr>
          <p:cNvSpPr>
            <a:spLocks noGrp="1"/>
          </p:cNvSpPr>
          <p:nvPr>
            <p:ph type="dt" sz="half" idx="10"/>
          </p:nvPr>
        </p:nvSpPr>
        <p:spPr>
          <a:xfrm>
            <a:off x="635289" y="4258392"/>
            <a:ext cx="1139750" cy="365125"/>
          </a:xfrm>
        </p:spPr>
        <p:txBody>
          <a:bodyPr anchor="ctr"/>
          <a:lstStyle>
            <a:lvl1pPr>
              <a:defRPr lang="en-US" sz="1200" kern="1200" smtClean="0">
                <a:solidFill>
                  <a:schemeClr val="tx1">
                    <a:tint val="75000"/>
                  </a:schemeClr>
                </a:solidFill>
                <a:latin typeface="+mn-lt"/>
                <a:ea typeface="+mn-ea"/>
                <a:cs typeface="+mn-cs"/>
              </a:defRPr>
            </a:lvl1pPr>
          </a:lstStyle>
          <a:p>
            <a:fld id="{2EF11CD1-CC98-4B06-9F5B-C55318F93964}" type="datetime4">
              <a:rPr lang="en-IN" smtClean="0"/>
              <a:pPr/>
              <a:t>21 May 2025</a:t>
            </a:fld>
            <a:endParaRPr lang="en-IN"/>
          </a:p>
        </p:txBody>
      </p:sp>
      <p:sp>
        <p:nvSpPr>
          <p:cNvPr id="4" name="Text Placeholder 13">
            <a:extLst>
              <a:ext uri="{FF2B5EF4-FFF2-40B4-BE49-F238E27FC236}">
                <a16:creationId xmlns:a16="http://schemas.microsoft.com/office/drawing/2014/main" id="{F3863F02-C8E3-30FC-3BA6-09FEE4E2CE35}"/>
              </a:ext>
            </a:extLst>
          </p:cNvPr>
          <p:cNvSpPr>
            <a:spLocks noGrp="1"/>
          </p:cNvSpPr>
          <p:nvPr>
            <p:ph type="body" sz="quarter" idx="19" hasCustomPrompt="1"/>
          </p:nvPr>
        </p:nvSpPr>
        <p:spPr>
          <a:xfrm>
            <a:off x="2107547" y="4274056"/>
            <a:ext cx="2831493" cy="350982"/>
          </a:xfrm>
        </p:spPr>
        <p:txBody>
          <a:bodyPr anchor="ctr">
            <a:normAutofit/>
          </a:bodyPr>
          <a:lstStyle>
            <a:lvl1pPr marL="0" indent="0" algn="l" defTabSz="914400" rtl="0" eaLnBrk="1" latinLnBrk="0" hangingPunct="1">
              <a:buNone/>
              <a:defRPr lang="en-US" sz="1200" kern="1200" dirty="0" smtClean="0">
                <a:solidFill>
                  <a:schemeClr val="tx1">
                    <a:tint val="75000"/>
                  </a:schemeClr>
                </a:solidFill>
                <a:latin typeface="+mn-lt"/>
                <a:ea typeface="+mn-ea"/>
                <a:cs typeface="+mn-cs"/>
              </a:defRPr>
            </a:lvl1pPr>
            <a:lvl2pPr marL="0" indent="0" algn="l" defTabSz="914400" rtl="0" eaLnBrk="1" latinLnBrk="0" hangingPunct="1">
              <a:buNone/>
              <a:defRPr lang="en-US" sz="1200" kern="1200" dirty="0" smtClean="0">
                <a:solidFill>
                  <a:schemeClr val="tx1">
                    <a:tint val="75000"/>
                  </a:schemeClr>
                </a:solidFill>
                <a:latin typeface="+mn-lt"/>
                <a:ea typeface="+mn-ea"/>
                <a:cs typeface="+mn-cs"/>
              </a:defRPr>
            </a:lvl2pPr>
            <a:lvl3pPr marL="0" indent="0" algn="l" defTabSz="914400" rtl="0" eaLnBrk="1" latinLnBrk="0" hangingPunct="1">
              <a:buNone/>
              <a:defRPr lang="en-US" sz="1200" kern="1200" dirty="0" smtClean="0">
                <a:solidFill>
                  <a:schemeClr val="tx1">
                    <a:tint val="75000"/>
                  </a:schemeClr>
                </a:solidFill>
                <a:latin typeface="+mn-lt"/>
                <a:ea typeface="+mn-ea"/>
                <a:cs typeface="+mn-cs"/>
              </a:defRPr>
            </a:lvl3pPr>
            <a:lvl4pPr marL="0" indent="0" algn="l" defTabSz="914400" rtl="0" eaLnBrk="1" latinLnBrk="0" hangingPunct="1">
              <a:buNone/>
              <a:defRPr lang="en-US" sz="1200" kern="1200" dirty="0" smtClean="0">
                <a:solidFill>
                  <a:schemeClr val="tx1">
                    <a:tint val="75000"/>
                  </a:schemeClr>
                </a:solidFill>
                <a:latin typeface="+mn-lt"/>
                <a:ea typeface="+mn-ea"/>
                <a:cs typeface="+mn-cs"/>
              </a:defRPr>
            </a:lvl4pPr>
            <a:lvl5pPr marL="0" indent="0" algn="l" defTabSz="914400" rtl="0" eaLnBrk="1" latinLnBrk="0" hangingPunct="1">
              <a:buNone/>
              <a:defRPr lang="en-IN" sz="1200" kern="1200" dirty="0">
                <a:solidFill>
                  <a:schemeClr val="tx1">
                    <a:tint val="75000"/>
                  </a:schemeClr>
                </a:solidFill>
                <a:latin typeface="+mn-lt"/>
                <a:ea typeface="+mn-ea"/>
                <a:cs typeface="+mn-cs"/>
              </a:defRPr>
            </a:lvl5pPr>
          </a:lstStyle>
          <a:p>
            <a:pPr lvl="0"/>
            <a:r>
              <a:rPr lang="en-US"/>
              <a:t>Author Name</a:t>
            </a:r>
            <a:endParaRPr lang="en-IN"/>
          </a:p>
        </p:txBody>
      </p:sp>
      <p:pic>
        <p:nvPicPr>
          <p:cNvPr id="28" name="Picture 27">
            <a:extLst>
              <a:ext uri="{FF2B5EF4-FFF2-40B4-BE49-F238E27FC236}">
                <a16:creationId xmlns:a16="http://schemas.microsoft.com/office/drawing/2014/main" id="{F98BAE09-189F-4DB1-EC75-6C3CCCD160B2}"/>
              </a:ext>
            </a:extLst>
          </p:cNvPr>
          <p:cNvPicPr>
            <a:picLocks noChangeAspect="1"/>
          </p:cNvPicPr>
          <p:nvPr userDrawn="1"/>
        </p:nvPicPr>
        <p:blipFill>
          <a:blip r:embed="rId5" cstate="hqprint">
            <a:extLst>
              <a:ext uri="{28A0092B-C50C-407E-A947-70E740481C1C}">
                <a14:useLocalDpi xmlns:a14="http://schemas.microsoft.com/office/drawing/2010/main"/>
              </a:ext>
            </a:extLst>
          </a:blip>
          <a:srcRect/>
          <a:stretch>
            <a:fillRect/>
          </a:stretch>
        </p:blipFill>
        <p:spPr bwMode="auto">
          <a:xfrm>
            <a:off x="2387571" y="6159822"/>
            <a:ext cx="567055" cy="449580"/>
          </a:xfrm>
          <a:prstGeom prst="rect">
            <a:avLst/>
          </a:prstGeom>
          <a:noFill/>
          <a:ln>
            <a:noFill/>
          </a:ln>
        </p:spPr>
      </p:pic>
      <p:pic>
        <p:nvPicPr>
          <p:cNvPr id="29" name="Picture 28">
            <a:extLst>
              <a:ext uri="{FF2B5EF4-FFF2-40B4-BE49-F238E27FC236}">
                <a16:creationId xmlns:a16="http://schemas.microsoft.com/office/drawing/2014/main" id="{51DAEC3D-F32C-4DEE-5343-9429E21BEEA1}"/>
              </a:ext>
            </a:extLst>
          </p:cNvPr>
          <p:cNvPicPr>
            <a:picLocks noChangeAspect="1"/>
          </p:cNvPicPr>
          <p:nvPr userDrawn="1"/>
        </p:nvPicPr>
        <p:blipFill>
          <a:blip r:embed="rId6" cstate="hqprint">
            <a:extLst>
              <a:ext uri="{28A0092B-C50C-407E-A947-70E740481C1C}">
                <a14:useLocalDpi xmlns:a14="http://schemas.microsoft.com/office/drawing/2010/main"/>
              </a:ext>
            </a:extLst>
          </a:blip>
          <a:srcRect/>
          <a:stretch>
            <a:fillRect/>
          </a:stretch>
        </p:blipFill>
        <p:spPr bwMode="auto">
          <a:xfrm>
            <a:off x="3498849" y="6205542"/>
            <a:ext cx="1297305" cy="403860"/>
          </a:xfrm>
          <a:prstGeom prst="rect">
            <a:avLst/>
          </a:prstGeom>
          <a:noFill/>
          <a:ln>
            <a:noFill/>
          </a:ln>
        </p:spPr>
      </p:pic>
      <p:sp>
        <p:nvSpPr>
          <p:cNvPr id="31" name="Picture Placeholder 5">
            <a:extLst>
              <a:ext uri="{FF2B5EF4-FFF2-40B4-BE49-F238E27FC236}">
                <a16:creationId xmlns:a16="http://schemas.microsoft.com/office/drawing/2014/main" id="{1577C216-6DF0-8863-F4CF-5B7D813390C9}"/>
              </a:ext>
            </a:extLst>
          </p:cNvPr>
          <p:cNvSpPr>
            <a:spLocks noGrp="1"/>
          </p:cNvSpPr>
          <p:nvPr>
            <p:ph type="pic" sz="quarter" idx="21"/>
          </p:nvPr>
        </p:nvSpPr>
        <p:spPr>
          <a:xfrm>
            <a:off x="6062951" y="-175529"/>
            <a:ext cx="6129049" cy="6858000"/>
          </a:xfrm>
          <a:custGeom>
            <a:avLst/>
            <a:gdLst>
              <a:gd name="connsiteX0" fmla="*/ 0 w 7889811"/>
              <a:gd name="connsiteY0" fmla="*/ 6984210 h 6984210"/>
              <a:gd name="connsiteX1" fmla="*/ 1746053 w 7889811"/>
              <a:gd name="connsiteY1" fmla="*/ 0 h 6984210"/>
              <a:gd name="connsiteX2" fmla="*/ 7889811 w 7889811"/>
              <a:gd name="connsiteY2" fmla="*/ 0 h 6984210"/>
              <a:gd name="connsiteX3" fmla="*/ 6143759 w 7889811"/>
              <a:gd name="connsiteY3" fmla="*/ 6984210 h 6984210"/>
              <a:gd name="connsiteX4" fmla="*/ 0 w 7889811"/>
              <a:gd name="connsiteY4" fmla="*/ 6984210 h 6984210"/>
              <a:gd name="connsiteX0" fmla="*/ 0 w 8868865"/>
              <a:gd name="connsiteY0" fmla="*/ 6974974 h 6984210"/>
              <a:gd name="connsiteX1" fmla="*/ 2725107 w 8868865"/>
              <a:gd name="connsiteY1" fmla="*/ 0 h 6984210"/>
              <a:gd name="connsiteX2" fmla="*/ 8868865 w 8868865"/>
              <a:gd name="connsiteY2" fmla="*/ 0 h 6984210"/>
              <a:gd name="connsiteX3" fmla="*/ 7122813 w 8868865"/>
              <a:gd name="connsiteY3" fmla="*/ 6984210 h 6984210"/>
              <a:gd name="connsiteX4" fmla="*/ 0 w 8868865"/>
              <a:gd name="connsiteY4" fmla="*/ 6974974 h 6984210"/>
              <a:gd name="connsiteX0" fmla="*/ 0 w 8868865"/>
              <a:gd name="connsiteY0" fmla="*/ 6974974 h 6974974"/>
              <a:gd name="connsiteX1" fmla="*/ 2725107 w 8868865"/>
              <a:gd name="connsiteY1" fmla="*/ 0 h 6974974"/>
              <a:gd name="connsiteX2" fmla="*/ 8868865 w 8868865"/>
              <a:gd name="connsiteY2" fmla="*/ 0 h 6974974"/>
              <a:gd name="connsiteX3" fmla="*/ 7926377 w 8868865"/>
              <a:gd name="connsiteY3" fmla="*/ 6947264 h 6974974"/>
              <a:gd name="connsiteX4" fmla="*/ 0 w 8868865"/>
              <a:gd name="connsiteY4" fmla="*/ 6974974 h 6974974"/>
              <a:gd name="connsiteX0" fmla="*/ 0 w 7926377"/>
              <a:gd name="connsiteY0" fmla="*/ 6974974 h 6974974"/>
              <a:gd name="connsiteX1" fmla="*/ 2725107 w 7926377"/>
              <a:gd name="connsiteY1" fmla="*/ 0 h 6974974"/>
              <a:gd name="connsiteX2" fmla="*/ 7888477 w 7926377"/>
              <a:gd name="connsiteY2" fmla="*/ 28281 h 6974974"/>
              <a:gd name="connsiteX3" fmla="*/ 7926377 w 7926377"/>
              <a:gd name="connsiteY3" fmla="*/ 6947264 h 6974974"/>
              <a:gd name="connsiteX4" fmla="*/ 0 w 7926377"/>
              <a:gd name="connsiteY4" fmla="*/ 6974974 h 6974974"/>
              <a:gd name="connsiteX0" fmla="*/ 0 w 7926377"/>
              <a:gd name="connsiteY0" fmla="*/ 6956121 h 6956121"/>
              <a:gd name="connsiteX1" fmla="*/ 2640266 w 7926377"/>
              <a:gd name="connsiteY1" fmla="*/ 0 h 6956121"/>
              <a:gd name="connsiteX2" fmla="*/ 7888477 w 7926377"/>
              <a:gd name="connsiteY2" fmla="*/ 9428 h 6956121"/>
              <a:gd name="connsiteX3" fmla="*/ 7926377 w 7926377"/>
              <a:gd name="connsiteY3" fmla="*/ 6928411 h 6956121"/>
              <a:gd name="connsiteX4" fmla="*/ 0 w 7926377"/>
              <a:gd name="connsiteY4" fmla="*/ 6956121 h 6956121"/>
              <a:gd name="connsiteX0" fmla="*/ 0 w 7888477"/>
              <a:gd name="connsiteY0" fmla="*/ 6956121 h 7030011"/>
              <a:gd name="connsiteX1" fmla="*/ 2640266 w 7888477"/>
              <a:gd name="connsiteY1" fmla="*/ 0 h 7030011"/>
              <a:gd name="connsiteX2" fmla="*/ 7888477 w 7888477"/>
              <a:gd name="connsiteY2" fmla="*/ 9428 h 7030011"/>
              <a:gd name="connsiteX3" fmla="*/ 7865417 w 7888477"/>
              <a:gd name="connsiteY3" fmla="*/ 7030011 h 7030011"/>
              <a:gd name="connsiteX4" fmla="*/ 0 w 7888477"/>
              <a:gd name="connsiteY4" fmla="*/ 6956121 h 7030011"/>
              <a:gd name="connsiteX0" fmla="*/ 0 w 7949437"/>
              <a:gd name="connsiteY0" fmla="*/ 7037401 h 7037401"/>
              <a:gd name="connsiteX1" fmla="*/ 2701226 w 7949437"/>
              <a:gd name="connsiteY1" fmla="*/ 0 h 7037401"/>
              <a:gd name="connsiteX2" fmla="*/ 7949437 w 7949437"/>
              <a:gd name="connsiteY2" fmla="*/ 9428 h 7037401"/>
              <a:gd name="connsiteX3" fmla="*/ 7926377 w 7949437"/>
              <a:gd name="connsiteY3" fmla="*/ 7030011 h 7037401"/>
              <a:gd name="connsiteX4" fmla="*/ 0 w 7949437"/>
              <a:gd name="connsiteY4" fmla="*/ 7037401 h 7037401"/>
              <a:gd name="connsiteX0" fmla="*/ 0 w 7949437"/>
              <a:gd name="connsiteY0" fmla="*/ 7027973 h 7027973"/>
              <a:gd name="connsiteX1" fmla="*/ 3420006 w 7949437"/>
              <a:gd name="connsiteY1" fmla="*/ 50 h 7027973"/>
              <a:gd name="connsiteX2" fmla="*/ 7949437 w 7949437"/>
              <a:gd name="connsiteY2" fmla="*/ 0 h 7027973"/>
              <a:gd name="connsiteX3" fmla="*/ 7926377 w 7949437"/>
              <a:gd name="connsiteY3" fmla="*/ 7020583 h 7027973"/>
              <a:gd name="connsiteX4" fmla="*/ 0 w 7949437"/>
              <a:gd name="connsiteY4" fmla="*/ 7027973 h 7027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49437" h="7027973">
                <a:moveTo>
                  <a:pt x="0" y="7027973"/>
                </a:moveTo>
                <a:lnTo>
                  <a:pt x="3420006" y="50"/>
                </a:lnTo>
                <a:lnTo>
                  <a:pt x="7949437" y="0"/>
                </a:lnTo>
                <a:cubicBezTo>
                  <a:pt x="7941750" y="2340194"/>
                  <a:pt x="7934064" y="4680389"/>
                  <a:pt x="7926377" y="7020583"/>
                </a:cubicBezTo>
                <a:lnTo>
                  <a:pt x="0" y="7027973"/>
                </a:lnTo>
                <a:close/>
              </a:path>
            </a:pathLst>
          </a:custGeom>
        </p:spPr>
        <p:txBody>
          <a:bodyPr/>
          <a:lstStyle/>
          <a:p>
            <a:endParaRPr lang="en-US"/>
          </a:p>
        </p:txBody>
      </p:sp>
      <p:pic>
        <p:nvPicPr>
          <p:cNvPr id="3" name="Picture 2" descr="A logo with text and a flag&#10;&#10;Description automatically generated">
            <a:extLst>
              <a:ext uri="{FF2B5EF4-FFF2-40B4-BE49-F238E27FC236}">
                <a16:creationId xmlns:a16="http://schemas.microsoft.com/office/drawing/2014/main" id="{AC1CB18E-296E-3E75-1316-C190736229DB}"/>
              </a:ext>
            </a:extLst>
          </p:cNvPr>
          <p:cNvPicPr>
            <a:picLocks noChangeAspect="1"/>
          </p:cNvPicPr>
          <p:nvPr userDrawn="1"/>
        </p:nvPicPr>
        <p:blipFill>
          <a:blip r:embed="rId7" cstate="hqprint">
            <a:extLst>
              <a:ext uri="{28A0092B-C50C-407E-A947-70E740481C1C}">
                <a14:useLocalDpi xmlns:a14="http://schemas.microsoft.com/office/drawing/2010/main"/>
              </a:ext>
            </a:extLst>
          </a:blip>
          <a:stretch>
            <a:fillRect/>
          </a:stretch>
        </p:blipFill>
        <p:spPr>
          <a:xfrm>
            <a:off x="1083166" y="5977621"/>
            <a:ext cx="1057275" cy="704850"/>
          </a:xfrm>
          <a:prstGeom prst="rect">
            <a:avLst/>
          </a:prstGeom>
        </p:spPr>
      </p:pic>
    </p:spTree>
    <p:extLst>
      <p:ext uri="{BB962C8B-B14F-4D97-AF65-F5344CB8AC3E}">
        <p14:creationId xmlns:p14="http://schemas.microsoft.com/office/powerpoint/2010/main" val="19738415"/>
      </p:ext>
    </p:extLst>
  </p:cSld>
  <p:clrMapOvr>
    <a:masterClrMapping/>
  </p:clrMapOvr>
  <p:hf sldNum="0" hdr="0" ft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C13D258-83E3-A549-D07D-C0FB13D6B418}"/>
              </a:ext>
            </a:extLst>
          </p:cNvPr>
          <p:cNvPicPr>
            <a:picLocks noChangeAspect="1"/>
          </p:cNvPicPr>
          <p:nvPr userDrawn="1"/>
        </p:nvPicPr>
        <p:blipFill rotWithShape="1">
          <a:blip r:embed="rId2">
            <a:duotone>
              <a:prstClr val="black"/>
              <a:srgbClr val="D9C3A5">
                <a:tint val="50000"/>
                <a:satMod val="180000"/>
              </a:srgbClr>
            </a:duotone>
            <a:extLst>
              <a:ext uri="{28A0092B-C50C-407E-A947-70E740481C1C}">
                <a14:useLocalDpi xmlns:a14="http://schemas.microsoft.com/office/drawing/2010/main" val="0"/>
              </a:ext>
            </a:extLst>
          </a:blip>
          <a:srcRect l="37052" r="16111"/>
          <a:stretch/>
        </p:blipFill>
        <p:spPr>
          <a:xfrm>
            <a:off x="7373815" y="0"/>
            <a:ext cx="4818185" cy="6858000"/>
          </a:xfrm>
          <a:prstGeom prst="rect">
            <a:avLst/>
          </a:prstGeom>
        </p:spPr>
      </p:pic>
      <p:sp>
        <p:nvSpPr>
          <p:cNvPr id="3" name="Rectangle 2">
            <a:extLst>
              <a:ext uri="{FF2B5EF4-FFF2-40B4-BE49-F238E27FC236}">
                <a16:creationId xmlns:a16="http://schemas.microsoft.com/office/drawing/2014/main" id="{73D3ECE6-EBA3-50EB-F911-DADAC5F37991}"/>
              </a:ext>
            </a:extLst>
          </p:cNvPr>
          <p:cNvSpPr/>
          <p:nvPr userDrawn="1"/>
        </p:nvSpPr>
        <p:spPr>
          <a:xfrm>
            <a:off x="-4503" y="0"/>
            <a:ext cx="7378318" cy="6858000"/>
          </a:xfrm>
          <a:prstGeom prst="rect">
            <a:avLst/>
          </a:prstGeom>
          <a:solidFill>
            <a:srgbClr val="F8FB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IN"/>
          </a:p>
        </p:txBody>
      </p:sp>
      <p:sp>
        <p:nvSpPr>
          <p:cNvPr id="9" name="Text Placeholder 8">
            <a:extLst>
              <a:ext uri="{FF2B5EF4-FFF2-40B4-BE49-F238E27FC236}">
                <a16:creationId xmlns:a16="http://schemas.microsoft.com/office/drawing/2014/main" id="{E3D28244-5639-1796-799E-E5AB3E862E2F}"/>
              </a:ext>
            </a:extLst>
          </p:cNvPr>
          <p:cNvSpPr>
            <a:spLocks noGrp="1"/>
          </p:cNvSpPr>
          <p:nvPr userDrawn="1">
            <p:ph type="body" sz="quarter" idx="16" hasCustomPrompt="1"/>
          </p:nvPr>
        </p:nvSpPr>
        <p:spPr>
          <a:xfrm>
            <a:off x="563419" y="3339943"/>
            <a:ext cx="6048126" cy="722312"/>
          </a:xfrm>
        </p:spPr>
        <p:txBody>
          <a:bodyPr>
            <a:normAutofit/>
          </a:bodyPr>
          <a:lstStyle>
            <a:lvl1pPr marL="0" indent="0" algn="l">
              <a:buNone/>
              <a:defRPr lang="en-US" sz="1800" b="1" kern="1200" dirty="0">
                <a:solidFill>
                  <a:schemeClr val="tx1"/>
                </a:solidFill>
                <a:latin typeface="Roboto Light" panose="02000000000000000000" pitchFamily="2" charset="0"/>
                <a:ea typeface="Roboto Light" panose="02000000000000000000" pitchFamily="2" charset="0"/>
                <a:cs typeface="+mn-cs"/>
              </a:defRPr>
            </a:lvl1pPr>
          </a:lstStyle>
          <a:p>
            <a:pPr lvl="0"/>
            <a:r>
              <a:rPr lang="en-US"/>
              <a:t>Add Subtitle here</a:t>
            </a:r>
          </a:p>
        </p:txBody>
      </p:sp>
      <p:sp>
        <p:nvSpPr>
          <p:cNvPr id="7" name="Text Placeholder 6">
            <a:extLst>
              <a:ext uri="{FF2B5EF4-FFF2-40B4-BE49-F238E27FC236}">
                <a16:creationId xmlns:a16="http://schemas.microsoft.com/office/drawing/2014/main" id="{C55DBD87-384C-BB72-1B91-5F9B38AB1F46}"/>
              </a:ext>
            </a:extLst>
          </p:cNvPr>
          <p:cNvSpPr>
            <a:spLocks noGrp="1"/>
          </p:cNvSpPr>
          <p:nvPr userDrawn="1">
            <p:ph type="body" sz="quarter" idx="17" hasCustomPrompt="1"/>
          </p:nvPr>
        </p:nvSpPr>
        <p:spPr>
          <a:xfrm>
            <a:off x="563419" y="1397943"/>
            <a:ext cx="6120000" cy="1530350"/>
          </a:xfrm>
        </p:spPr>
        <p:txBody>
          <a:bodyPr>
            <a:normAutofit/>
          </a:bodyPr>
          <a:lstStyle>
            <a:lvl1pPr marL="0" indent="0">
              <a:buNone/>
              <a:defRPr sz="4800" b="1">
                <a:solidFill>
                  <a:srgbClr val="0C2025"/>
                </a:solidFill>
                <a:latin typeface="Satoshi Black" pitchFamily="50" charset="0"/>
                <a:cs typeface="Poppins" panose="00000500000000000000" pitchFamily="2" charset="0"/>
              </a:defRPr>
            </a:lvl1pPr>
            <a:lvl2pPr marL="457200" indent="0">
              <a:buNone/>
              <a:defRPr>
                <a:latin typeface="Poppins" panose="00000500000000000000" pitchFamily="2" charset="0"/>
                <a:cs typeface="Poppins" panose="00000500000000000000" pitchFamily="2" charset="0"/>
              </a:defRPr>
            </a:lvl2pPr>
            <a:lvl3pPr marL="914400" indent="0">
              <a:buNone/>
              <a:defRPr>
                <a:latin typeface="Poppins" panose="00000500000000000000" pitchFamily="2" charset="0"/>
                <a:cs typeface="Poppins" panose="00000500000000000000" pitchFamily="2" charset="0"/>
              </a:defRPr>
            </a:lvl3pPr>
            <a:lvl4pPr marL="1371600" indent="0">
              <a:buNone/>
              <a:defRPr>
                <a:latin typeface="Poppins" panose="00000500000000000000" pitchFamily="2" charset="0"/>
                <a:cs typeface="Poppins" panose="00000500000000000000" pitchFamily="2" charset="0"/>
              </a:defRPr>
            </a:lvl4pPr>
            <a:lvl5pPr marL="1828800" indent="0">
              <a:buNone/>
              <a:defRPr>
                <a:latin typeface="Poppins" panose="00000500000000000000" pitchFamily="2" charset="0"/>
                <a:cs typeface="Poppins" panose="00000500000000000000" pitchFamily="2" charset="0"/>
              </a:defRPr>
            </a:lvl5pPr>
          </a:lstStyle>
          <a:p>
            <a:pPr lvl="0"/>
            <a:r>
              <a:rPr lang="en-US"/>
              <a:t>Title for Presentation</a:t>
            </a:r>
          </a:p>
        </p:txBody>
      </p:sp>
      <p:pic>
        <p:nvPicPr>
          <p:cNvPr id="10" name="Graphic 9">
            <a:extLst>
              <a:ext uri="{FF2B5EF4-FFF2-40B4-BE49-F238E27FC236}">
                <a16:creationId xmlns:a16="http://schemas.microsoft.com/office/drawing/2014/main" id="{B832FC8A-7029-CAD6-13B2-293F604723FB}"/>
              </a:ext>
            </a:extLst>
          </p:cNvPr>
          <p:cNvPicPr>
            <a:picLocks noChangeAspect="1"/>
          </p:cNvPicPr>
          <p:nvPr userDrawn="1"/>
        </p:nvPicPr>
        <p:blipFill rotWithShape="1">
          <a:blip r:embed="rId3">
            <a:extLst>
              <a:ext uri="{96DAC541-7B7A-43D3-8B79-37D633B846F1}">
                <asvg:svgBlip xmlns:asvg="http://schemas.microsoft.com/office/drawing/2016/SVG/main" r:embed="rId4"/>
              </a:ext>
            </a:extLst>
          </a:blip>
          <a:srcRect l="37339"/>
          <a:stretch/>
        </p:blipFill>
        <p:spPr>
          <a:xfrm>
            <a:off x="-4503" y="4815922"/>
            <a:ext cx="1334539" cy="2042078"/>
          </a:xfrm>
          <a:prstGeom prst="rect">
            <a:avLst/>
          </a:prstGeom>
        </p:spPr>
      </p:pic>
      <p:sp>
        <p:nvSpPr>
          <p:cNvPr id="19" name="Date Placeholder 3">
            <a:extLst>
              <a:ext uri="{FF2B5EF4-FFF2-40B4-BE49-F238E27FC236}">
                <a16:creationId xmlns:a16="http://schemas.microsoft.com/office/drawing/2014/main" id="{B00B4492-4A55-0156-BBE1-FA60A2D0800B}"/>
              </a:ext>
            </a:extLst>
          </p:cNvPr>
          <p:cNvSpPr>
            <a:spLocks noGrp="1"/>
          </p:cNvSpPr>
          <p:nvPr userDrawn="1">
            <p:ph type="dt" sz="half" idx="10"/>
          </p:nvPr>
        </p:nvSpPr>
        <p:spPr>
          <a:xfrm>
            <a:off x="563419" y="4255765"/>
            <a:ext cx="1171132" cy="365125"/>
          </a:xfrm>
        </p:spPr>
        <p:txBody>
          <a:bodyPr anchor="ctr"/>
          <a:lstStyle>
            <a:lvl1pPr>
              <a:defRPr lang="en-US" sz="1200" kern="1200" smtClean="0">
                <a:solidFill>
                  <a:schemeClr val="tx1">
                    <a:tint val="75000"/>
                  </a:schemeClr>
                </a:solidFill>
                <a:latin typeface="+mn-lt"/>
                <a:ea typeface="+mn-ea"/>
                <a:cs typeface="+mn-cs"/>
              </a:defRPr>
            </a:lvl1pPr>
          </a:lstStyle>
          <a:p>
            <a:fld id="{2EF11CD1-CC98-4B06-9F5B-C55318F93964}" type="datetime4">
              <a:rPr lang="en-IN" smtClean="0"/>
              <a:pPr/>
              <a:t>21 May 2025</a:t>
            </a:fld>
            <a:endParaRPr lang="en-IN"/>
          </a:p>
        </p:txBody>
      </p:sp>
      <p:cxnSp>
        <p:nvCxnSpPr>
          <p:cNvPr id="2" name="Straight Connector 1">
            <a:extLst>
              <a:ext uri="{FF2B5EF4-FFF2-40B4-BE49-F238E27FC236}">
                <a16:creationId xmlns:a16="http://schemas.microsoft.com/office/drawing/2014/main" id="{7D1E0834-5797-2DB8-2BA1-EDD5F860E2DB}"/>
              </a:ext>
            </a:extLst>
          </p:cNvPr>
          <p:cNvCxnSpPr/>
          <p:nvPr userDrawn="1"/>
        </p:nvCxnSpPr>
        <p:spPr>
          <a:xfrm>
            <a:off x="1904350" y="4291766"/>
            <a:ext cx="0" cy="293125"/>
          </a:xfrm>
          <a:prstGeom prst="line">
            <a:avLst/>
          </a:prstGeom>
        </p:spPr>
        <p:style>
          <a:lnRef idx="1">
            <a:schemeClr val="accent1"/>
          </a:lnRef>
          <a:fillRef idx="0">
            <a:schemeClr val="accent1"/>
          </a:fillRef>
          <a:effectRef idx="0">
            <a:schemeClr val="accent1"/>
          </a:effectRef>
          <a:fontRef idx="minor">
            <a:schemeClr val="tx1"/>
          </a:fontRef>
        </p:style>
      </p:cxnSp>
      <p:sp>
        <p:nvSpPr>
          <p:cNvPr id="4" name="Text Placeholder 13">
            <a:extLst>
              <a:ext uri="{FF2B5EF4-FFF2-40B4-BE49-F238E27FC236}">
                <a16:creationId xmlns:a16="http://schemas.microsoft.com/office/drawing/2014/main" id="{F3863F02-C8E3-30FC-3BA6-09FEE4E2CE35}"/>
              </a:ext>
            </a:extLst>
          </p:cNvPr>
          <p:cNvSpPr>
            <a:spLocks noGrp="1"/>
          </p:cNvSpPr>
          <p:nvPr userDrawn="1">
            <p:ph type="body" sz="quarter" idx="19" hasCustomPrompt="1"/>
          </p:nvPr>
        </p:nvSpPr>
        <p:spPr>
          <a:xfrm>
            <a:off x="2107547" y="4271429"/>
            <a:ext cx="2909456" cy="350982"/>
          </a:xfrm>
        </p:spPr>
        <p:txBody>
          <a:bodyPr anchor="ctr">
            <a:normAutofit/>
          </a:bodyPr>
          <a:lstStyle>
            <a:lvl1pPr marL="0" indent="0" algn="l" defTabSz="914400" rtl="0" eaLnBrk="1" latinLnBrk="0" hangingPunct="1">
              <a:buNone/>
              <a:defRPr lang="en-US" sz="1200" kern="1200" dirty="0" smtClean="0">
                <a:solidFill>
                  <a:schemeClr val="tx1">
                    <a:tint val="75000"/>
                  </a:schemeClr>
                </a:solidFill>
                <a:latin typeface="+mn-lt"/>
                <a:ea typeface="+mn-ea"/>
                <a:cs typeface="+mn-cs"/>
              </a:defRPr>
            </a:lvl1pPr>
            <a:lvl2pPr marL="0" indent="0" algn="l" defTabSz="914400" rtl="0" eaLnBrk="1" latinLnBrk="0" hangingPunct="1">
              <a:buNone/>
              <a:defRPr lang="en-US" sz="1200" kern="1200" dirty="0" smtClean="0">
                <a:solidFill>
                  <a:schemeClr val="tx1">
                    <a:tint val="75000"/>
                  </a:schemeClr>
                </a:solidFill>
                <a:latin typeface="+mn-lt"/>
                <a:ea typeface="+mn-ea"/>
                <a:cs typeface="+mn-cs"/>
              </a:defRPr>
            </a:lvl2pPr>
            <a:lvl3pPr marL="0" indent="0" algn="l" defTabSz="914400" rtl="0" eaLnBrk="1" latinLnBrk="0" hangingPunct="1">
              <a:buNone/>
              <a:defRPr lang="en-US" sz="1200" kern="1200" dirty="0" smtClean="0">
                <a:solidFill>
                  <a:schemeClr val="tx1">
                    <a:tint val="75000"/>
                  </a:schemeClr>
                </a:solidFill>
                <a:latin typeface="+mn-lt"/>
                <a:ea typeface="+mn-ea"/>
                <a:cs typeface="+mn-cs"/>
              </a:defRPr>
            </a:lvl3pPr>
            <a:lvl4pPr marL="0" indent="0" algn="l" defTabSz="914400" rtl="0" eaLnBrk="1" latinLnBrk="0" hangingPunct="1">
              <a:buNone/>
              <a:defRPr lang="en-US" sz="1200" kern="1200" dirty="0" smtClean="0">
                <a:solidFill>
                  <a:schemeClr val="tx1">
                    <a:tint val="75000"/>
                  </a:schemeClr>
                </a:solidFill>
                <a:latin typeface="+mn-lt"/>
                <a:ea typeface="+mn-ea"/>
                <a:cs typeface="+mn-cs"/>
              </a:defRPr>
            </a:lvl4pPr>
            <a:lvl5pPr marL="0" indent="0" algn="l" defTabSz="914400" rtl="0" eaLnBrk="1" latinLnBrk="0" hangingPunct="1">
              <a:buNone/>
              <a:defRPr lang="en-IN" sz="1200" kern="1200" dirty="0">
                <a:solidFill>
                  <a:schemeClr val="tx1">
                    <a:tint val="75000"/>
                  </a:schemeClr>
                </a:solidFill>
                <a:latin typeface="+mn-lt"/>
                <a:ea typeface="+mn-ea"/>
                <a:cs typeface="+mn-cs"/>
              </a:defRPr>
            </a:lvl5pPr>
          </a:lstStyle>
          <a:p>
            <a:pPr lvl="0"/>
            <a:r>
              <a:rPr lang="en-US"/>
              <a:t>Author Name</a:t>
            </a:r>
            <a:endParaRPr lang="en-IN"/>
          </a:p>
        </p:txBody>
      </p:sp>
      <p:sp>
        <p:nvSpPr>
          <p:cNvPr id="14" name="Rectangle 13">
            <a:extLst>
              <a:ext uri="{FF2B5EF4-FFF2-40B4-BE49-F238E27FC236}">
                <a16:creationId xmlns:a16="http://schemas.microsoft.com/office/drawing/2014/main" id="{2B99E1F7-2784-F25A-65B1-4B17C0B4101A}"/>
              </a:ext>
            </a:extLst>
          </p:cNvPr>
          <p:cNvSpPr/>
          <p:nvPr userDrawn="1"/>
        </p:nvSpPr>
        <p:spPr>
          <a:xfrm>
            <a:off x="7304261" y="1392335"/>
            <a:ext cx="155285" cy="3809134"/>
          </a:xfrm>
          <a:prstGeom prst="rect">
            <a:avLst/>
          </a:prstGeom>
          <a:solidFill>
            <a:srgbClr val="DBB3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5" name="Rectangle 14">
            <a:extLst>
              <a:ext uri="{FF2B5EF4-FFF2-40B4-BE49-F238E27FC236}">
                <a16:creationId xmlns:a16="http://schemas.microsoft.com/office/drawing/2014/main" id="{BCEC2AEB-8C4F-35E2-3696-55AECA7D2046}"/>
              </a:ext>
            </a:extLst>
          </p:cNvPr>
          <p:cNvSpPr/>
          <p:nvPr userDrawn="1"/>
        </p:nvSpPr>
        <p:spPr>
          <a:xfrm>
            <a:off x="563419" y="3123420"/>
            <a:ext cx="6120000" cy="36000"/>
          </a:xfrm>
          <a:prstGeom prst="rect">
            <a:avLst/>
          </a:prstGeom>
          <a:solidFill>
            <a:srgbClr val="DD5353"/>
          </a:solidFill>
          <a:ln>
            <a:solidFill>
              <a:srgbClr val="DBB3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16" name="Picture 15">
            <a:extLst>
              <a:ext uri="{FF2B5EF4-FFF2-40B4-BE49-F238E27FC236}">
                <a16:creationId xmlns:a16="http://schemas.microsoft.com/office/drawing/2014/main" id="{57C78F12-09E6-DBAB-4F0D-D69022D5E7E7}"/>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66930" y="247011"/>
            <a:ext cx="2264669" cy="1039370"/>
          </a:xfrm>
          <a:prstGeom prst="rect">
            <a:avLst/>
          </a:prstGeom>
        </p:spPr>
      </p:pic>
      <p:pic>
        <p:nvPicPr>
          <p:cNvPr id="12" name="Picture 11">
            <a:extLst>
              <a:ext uri="{FF2B5EF4-FFF2-40B4-BE49-F238E27FC236}">
                <a16:creationId xmlns:a16="http://schemas.microsoft.com/office/drawing/2014/main" id="{FA61C0D4-6CE1-EEE5-1828-B173E5CCC750}"/>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2552342" y="6161409"/>
            <a:ext cx="567055" cy="449580"/>
          </a:xfrm>
          <a:prstGeom prst="rect">
            <a:avLst/>
          </a:prstGeom>
          <a:noFill/>
          <a:ln>
            <a:noFill/>
          </a:ln>
        </p:spPr>
      </p:pic>
      <p:pic>
        <p:nvPicPr>
          <p:cNvPr id="13" name="Picture 12">
            <a:extLst>
              <a:ext uri="{FF2B5EF4-FFF2-40B4-BE49-F238E27FC236}">
                <a16:creationId xmlns:a16="http://schemas.microsoft.com/office/drawing/2014/main" id="{E2B941BE-FF01-F55C-0568-05A1D01E75D8}"/>
              </a:ext>
            </a:extLst>
          </p:cNvPr>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3498849" y="6184269"/>
            <a:ext cx="1297305" cy="403860"/>
          </a:xfrm>
          <a:prstGeom prst="rect">
            <a:avLst/>
          </a:prstGeom>
          <a:noFill/>
          <a:ln>
            <a:noFill/>
          </a:ln>
        </p:spPr>
      </p:pic>
      <p:pic>
        <p:nvPicPr>
          <p:cNvPr id="17" name="Picture 16">
            <a:extLst>
              <a:ext uri="{FF2B5EF4-FFF2-40B4-BE49-F238E27FC236}">
                <a16:creationId xmlns:a16="http://schemas.microsoft.com/office/drawing/2014/main" id="{B3035C91-6A89-1DFD-61F2-B283278D56C7}"/>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016187" y="6207378"/>
            <a:ext cx="1106137" cy="377576"/>
          </a:xfrm>
          <a:prstGeom prst="rect">
            <a:avLst/>
          </a:prstGeom>
        </p:spPr>
      </p:pic>
    </p:spTree>
    <p:extLst>
      <p:ext uri="{BB962C8B-B14F-4D97-AF65-F5344CB8AC3E}">
        <p14:creationId xmlns:p14="http://schemas.microsoft.com/office/powerpoint/2010/main" val="2729493545"/>
      </p:ext>
    </p:extLst>
  </p:cSld>
  <p:clrMapOvr>
    <a:masterClrMapping/>
  </p:clrMapOvr>
  <p:hf sldNum="0" hdr="0" ftr="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able of Content Styl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FA3A4FC-11E7-EDAB-4702-51AB0A9D1A0F}"/>
              </a:ext>
            </a:extLst>
          </p:cNvPr>
          <p:cNvSpPr/>
          <p:nvPr userDrawn="1"/>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 name="Rectangle 9">
            <a:extLst>
              <a:ext uri="{FF2B5EF4-FFF2-40B4-BE49-F238E27FC236}">
                <a16:creationId xmlns:a16="http://schemas.microsoft.com/office/drawing/2014/main" id="{EB09952E-4588-A3FB-878F-57891EE22BBC}"/>
              </a:ext>
            </a:extLst>
          </p:cNvPr>
          <p:cNvSpPr/>
          <p:nvPr userDrawn="1"/>
        </p:nvSpPr>
        <p:spPr>
          <a:xfrm>
            <a:off x="-1" y="332253"/>
            <a:ext cx="10440000" cy="45719"/>
          </a:xfrm>
          <a:prstGeom prst="rect">
            <a:avLst/>
          </a:prstGeom>
          <a:solidFill>
            <a:srgbClr val="016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1" name="Rectangle 10">
            <a:extLst>
              <a:ext uri="{FF2B5EF4-FFF2-40B4-BE49-F238E27FC236}">
                <a16:creationId xmlns:a16="http://schemas.microsoft.com/office/drawing/2014/main" id="{35AD5BAF-BFEF-ADE8-F7ED-4BCCC5F9CDCD}"/>
              </a:ext>
            </a:extLst>
          </p:cNvPr>
          <p:cNvSpPr/>
          <p:nvPr userDrawn="1"/>
        </p:nvSpPr>
        <p:spPr>
          <a:xfrm>
            <a:off x="11688000" y="343427"/>
            <a:ext cx="504000" cy="45719"/>
          </a:xfrm>
          <a:prstGeom prst="rect">
            <a:avLst/>
          </a:prstGeom>
          <a:solidFill>
            <a:srgbClr val="016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3" name="Rectangle 12">
            <a:extLst>
              <a:ext uri="{FF2B5EF4-FFF2-40B4-BE49-F238E27FC236}">
                <a16:creationId xmlns:a16="http://schemas.microsoft.com/office/drawing/2014/main" id="{A37F80A9-83A9-4B24-EAFF-5218F0FE469A}"/>
              </a:ext>
            </a:extLst>
          </p:cNvPr>
          <p:cNvSpPr/>
          <p:nvPr userDrawn="1"/>
        </p:nvSpPr>
        <p:spPr>
          <a:xfrm>
            <a:off x="1440872" y="1219200"/>
            <a:ext cx="10751128" cy="46094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1" name="Text Placeholder 30">
            <a:extLst>
              <a:ext uri="{FF2B5EF4-FFF2-40B4-BE49-F238E27FC236}">
                <a16:creationId xmlns:a16="http://schemas.microsoft.com/office/drawing/2014/main" id="{C8AD707A-EF70-7F0C-8684-E1FCAB524D19}"/>
              </a:ext>
            </a:extLst>
          </p:cNvPr>
          <p:cNvSpPr>
            <a:spLocks noGrp="1"/>
          </p:cNvSpPr>
          <p:nvPr>
            <p:ph type="body" sz="quarter" idx="14" hasCustomPrompt="1"/>
          </p:nvPr>
        </p:nvSpPr>
        <p:spPr>
          <a:xfrm>
            <a:off x="1823274" y="1400649"/>
            <a:ext cx="9241889" cy="3998913"/>
          </a:xfrm>
        </p:spPr>
        <p:txBody>
          <a:bodyPr>
            <a:normAutofit/>
          </a:bodyPr>
          <a:lstStyle>
            <a:lvl1pPr marL="342900" indent="-342900">
              <a:lnSpc>
                <a:spcPct val="150000"/>
              </a:lnSpc>
              <a:buFont typeface="+mj-lt"/>
              <a:buAutoNum type="arabicPeriod"/>
              <a:defRPr sz="1800">
                <a:solidFill>
                  <a:schemeClr val="tx1">
                    <a:lumMod val="75000"/>
                    <a:lumOff val="25000"/>
                  </a:schemeClr>
                </a:solidFill>
                <a:latin typeface="Roboto" panose="02000000000000000000" pitchFamily="2" charset="0"/>
                <a:ea typeface="Roboto" panose="02000000000000000000" pitchFamily="2" charset="0"/>
              </a:defRPr>
            </a:lvl1pPr>
          </a:lstStyle>
          <a:p>
            <a:pPr lvl="0"/>
            <a:r>
              <a:rPr lang="en-US" sz="1800"/>
              <a:t>First Content Item</a:t>
            </a:r>
          </a:p>
          <a:p>
            <a:pPr lvl="0"/>
            <a:r>
              <a:rPr lang="en-US" sz="1800"/>
              <a:t>Second Content Item </a:t>
            </a:r>
          </a:p>
          <a:p>
            <a:pPr lvl="0"/>
            <a:r>
              <a:rPr lang="en-US" sz="1800"/>
              <a:t>Third Content Item</a:t>
            </a:r>
          </a:p>
        </p:txBody>
      </p:sp>
      <p:pic>
        <p:nvPicPr>
          <p:cNvPr id="2" name="Graphic 1">
            <a:extLst>
              <a:ext uri="{FF2B5EF4-FFF2-40B4-BE49-F238E27FC236}">
                <a16:creationId xmlns:a16="http://schemas.microsoft.com/office/drawing/2014/main" id="{3E718434-6852-A1A7-E449-BABFDF957A1F}"/>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37339"/>
          <a:stretch/>
        </p:blipFill>
        <p:spPr>
          <a:xfrm>
            <a:off x="0" y="5399563"/>
            <a:ext cx="953118" cy="1458437"/>
          </a:xfrm>
          <a:prstGeom prst="rect">
            <a:avLst/>
          </a:prstGeom>
        </p:spPr>
      </p:pic>
      <p:pic>
        <p:nvPicPr>
          <p:cNvPr id="4" name="Picture 3">
            <a:extLst>
              <a:ext uri="{FF2B5EF4-FFF2-40B4-BE49-F238E27FC236}">
                <a16:creationId xmlns:a16="http://schemas.microsoft.com/office/drawing/2014/main" id="{309A8861-185B-AFA2-3830-F5C01FE41CDB}"/>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10660" r="10496" b="10625"/>
          <a:stretch/>
        </p:blipFill>
        <p:spPr>
          <a:xfrm>
            <a:off x="10565073" y="82154"/>
            <a:ext cx="963235" cy="500199"/>
          </a:xfrm>
          <a:prstGeom prst="rect">
            <a:avLst/>
          </a:prstGeom>
        </p:spPr>
      </p:pic>
      <p:sp>
        <p:nvSpPr>
          <p:cNvPr id="8" name="TextBox 7">
            <a:extLst>
              <a:ext uri="{FF2B5EF4-FFF2-40B4-BE49-F238E27FC236}">
                <a16:creationId xmlns:a16="http://schemas.microsoft.com/office/drawing/2014/main" id="{AEFF8C64-4B3B-590A-63D5-F66D39681FEE}"/>
              </a:ext>
            </a:extLst>
          </p:cNvPr>
          <p:cNvSpPr txBox="1"/>
          <p:nvPr userDrawn="1"/>
        </p:nvSpPr>
        <p:spPr>
          <a:xfrm rot="16200000">
            <a:off x="485143" y="1380781"/>
            <a:ext cx="1414750" cy="276999"/>
          </a:xfrm>
          <a:prstGeom prst="rect">
            <a:avLst/>
          </a:prstGeom>
          <a:noFill/>
        </p:spPr>
        <p:txBody>
          <a:bodyPr wrap="square" rtlCol="0">
            <a:spAutoFit/>
          </a:bodyPr>
          <a:lstStyle/>
          <a:p>
            <a:r>
              <a:rPr lang="en-IN" sz="1200" b="1">
                <a:solidFill>
                  <a:srgbClr val="016E50">
                    <a:alpha val="32000"/>
                  </a:srgbClr>
                </a:solidFill>
                <a:latin typeface="Satoshi Black" pitchFamily="50" charset="0"/>
              </a:rPr>
              <a:t>CONTENTS</a:t>
            </a:r>
          </a:p>
        </p:txBody>
      </p:sp>
    </p:spTree>
    <p:extLst>
      <p:ext uri="{BB962C8B-B14F-4D97-AF65-F5344CB8AC3E}">
        <p14:creationId xmlns:p14="http://schemas.microsoft.com/office/powerpoint/2010/main" val="1259556430"/>
      </p:ext>
    </p:extLst>
  </p:cSld>
  <p:clrMapOvr>
    <a:masterClrMapping/>
  </p:clrMapOvr>
  <p:hf sldNum="0" hdr="0" ftr="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1">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7B1E6A9-4C2B-2DDE-66E0-EC759A9FD782}"/>
              </a:ext>
            </a:extLst>
          </p:cNvPr>
          <p:cNvSpPr/>
          <p:nvPr userDrawn="1"/>
        </p:nvSpPr>
        <p:spPr>
          <a:xfrm>
            <a:off x="0" y="0"/>
            <a:ext cx="12192000" cy="6858000"/>
          </a:xfrm>
          <a:prstGeom prst="rect">
            <a:avLst/>
          </a:prstGeom>
          <a:solidFill>
            <a:srgbClr val="F8FB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 name="Rectangle 11">
            <a:extLst>
              <a:ext uri="{FF2B5EF4-FFF2-40B4-BE49-F238E27FC236}">
                <a16:creationId xmlns:a16="http://schemas.microsoft.com/office/drawing/2014/main" id="{782200A9-015D-0E91-BA7F-3CAF0A095225}"/>
              </a:ext>
            </a:extLst>
          </p:cNvPr>
          <p:cNvSpPr/>
          <p:nvPr userDrawn="1"/>
        </p:nvSpPr>
        <p:spPr>
          <a:xfrm>
            <a:off x="6209384" y="1244138"/>
            <a:ext cx="5973380" cy="472948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D5353"/>
              </a:solidFill>
            </a:endParaRPr>
          </a:p>
        </p:txBody>
      </p:sp>
      <p:sp>
        <p:nvSpPr>
          <p:cNvPr id="14" name="Text Placeholder 13">
            <a:extLst>
              <a:ext uri="{FF2B5EF4-FFF2-40B4-BE49-F238E27FC236}">
                <a16:creationId xmlns:a16="http://schemas.microsoft.com/office/drawing/2014/main" id="{F976ABB6-5FF0-FA57-675F-0DC249166E92}"/>
              </a:ext>
            </a:extLst>
          </p:cNvPr>
          <p:cNvSpPr>
            <a:spLocks noGrp="1"/>
          </p:cNvSpPr>
          <p:nvPr>
            <p:ph type="body" sz="quarter" idx="17" hasCustomPrompt="1"/>
          </p:nvPr>
        </p:nvSpPr>
        <p:spPr>
          <a:xfrm>
            <a:off x="6601546" y="3530985"/>
            <a:ext cx="4094163" cy="518461"/>
          </a:xfrm>
        </p:spPr>
        <p:txBody>
          <a:bodyPr>
            <a:noAutofit/>
          </a:bodyPr>
          <a:lstStyle>
            <a:lvl1pPr marL="0" indent="0">
              <a:buNone/>
              <a:defRPr lang="en-US" sz="3200" b="1" kern="1200" dirty="0">
                <a:solidFill>
                  <a:schemeClr val="tx2"/>
                </a:solidFill>
                <a:latin typeface="Satoshi Black" pitchFamily="50" charset="0"/>
                <a:ea typeface="+mn-ea"/>
                <a:cs typeface="Poppins" panose="00000500000000000000" pitchFamily="2" charset="0"/>
              </a:defRPr>
            </a:lvl1pPr>
            <a:lvl2pPr>
              <a:defRPr/>
            </a:lvl2pPr>
            <a:lvl3pPr>
              <a:defRPr/>
            </a:lvl3pPr>
            <a:lvl4pPr>
              <a:defRPr/>
            </a:lvl4pPr>
            <a:lvl5pPr>
              <a:defRPr/>
            </a:lvl5pPr>
          </a:lstStyle>
          <a:p>
            <a:pPr marL="228600" lvl="0" indent="-228600" algn="l" defTabSz="914400" rtl="0" eaLnBrk="1" latinLnBrk="0" hangingPunct="1">
              <a:lnSpc>
                <a:spcPct val="90000"/>
              </a:lnSpc>
              <a:spcBef>
                <a:spcPts val="1000"/>
              </a:spcBef>
            </a:pPr>
            <a:r>
              <a:rPr lang="en-US"/>
              <a:t>Section heading</a:t>
            </a:r>
          </a:p>
        </p:txBody>
      </p:sp>
      <p:sp>
        <p:nvSpPr>
          <p:cNvPr id="18" name="Text Placeholder 17">
            <a:extLst>
              <a:ext uri="{FF2B5EF4-FFF2-40B4-BE49-F238E27FC236}">
                <a16:creationId xmlns:a16="http://schemas.microsoft.com/office/drawing/2014/main" id="{46DA99A3-C4F4-8853-8611-ED9CC2761B86}"/>
              </a:ext>
            </a:extLst>
          </p:cNvPr>
          <p:cNvSpPr>
            <a:spLocks noGrp="1"/>
          </p:cNvSpPr>
          <p:nvPr>
            <p:ph type="body" sz="quarter" idx="18" hasCustomPrompt="1"/>
          </p:nvPr>
        </p:nvSpPr>
        <p:spPr>
          <a:xfrm>
            <a:off x="6600825" y="4227581"/>
            <a:ext cx="4094163" cy="1495425"/>
          </a:xfrm>
        </p:spPr>
        <p:txBody>
          <a:bodyPr>
            <a:noAutofit/>
          </a:bodyPr>
          <a:lstStyle>
            <a:lvl1pPr marL="0" indent="0">
              <a:buNone/>
              <a:defRPr lang="en-US" sz="1400" kern="1200" dirty="0">
                <a:solidFill>
                  <a:schemeClr val="tx1">
                    <a:lumMod val="75000"/>
                    <a:lumOff val="25000"/>
                  </a:schemeClr>
                </a:solidFill>
                <a:latin typeface="Roboto" panose="02000000000000000000" pitchFamily="2" charset="0"/>
                <a:ea typeface="Roboto" panose="02000000000000000000" pitchFamily="2" charset="0"/>
                <a:cs typeface="+mn-cs"/>
              </a:defRPr>
            </a:lvl1pPr>
            <a:lvl2pPr>
              <a:defRPr/>
            </a:lvl2pPr>
            <a:lvl3pPr>
              <a:defRPr/>
            </a:lvl3pPr>
            <a:lvl4pPr>
              <a:defRPr/>
            </a:lvl4pPr>
            <a:lvl5pPr>
              <a:defRPr/>
            </a:lvl5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a:t>
            </a:r>
          </a:p>
        </p:txBody>
      </p:sp>
      <p:sp>
        <p:nvSpPr>
          <p:cNvPr id="7" name="Text Placeholder 6">
            <a:extLst>
              <a:ext uri="{FF2B5EF4-FFF2-40B4-BE49-F238E27FC236}">
                <a16:creationId xmlns:a16="http://schemas.microsoft.com/office/drawing/2014/main" id="{5080F1CD-4EAA-F349-A961-E2E3A15C96E8}"/>
              </a:ext>
            </a:extLst>
          </p:cNvPr>
          <p:cNvSpPr>
            <a:spLocks noGrp="1"/>
          </p:cNvSpPr>
          <p:nvPr>
            <p:ph type="body" sz="quarter" idx="19" hasCustomPrompt="1"/>
          </p:nvPr>
        </p:nvSpPr>
        <p:spPr>
          <a:xfrm>
            <a:off x="6564313" y="2978150"/>
            <a:ext cx="1454150" cy="457200"/>
          </a:xfrm>
        </p:spPr>
        <p:txBody>
          <a:bodyPr/>
          <a:lstStyle>
            <a:lvl1pPr marL="0" indent="0">
              <a:buFont typeface="Arial" panose="020B0604020202020204" pitchFamily="34" charset="0"/>
              <a:buNone/>
              <a:defRPr>
                <a:solidFill>
                  <a:schemeClr val="tx2"/>
                </a:solidFill>
                <a:latin typeface="Satoshi Black" pitchFamily="50" charset="0"/>
              </a:defRPr>
            </a:lvl1pPr>
          </a:lstStyle>
          <a:p>
            <a:pPr lvl="0"/>
            <a:r>
              <a:rPr lang="en-US"/>
              <a:t>01</a:t>
            </a:r>
            <a:endParaRPr lang="en-IN"/>
          </a:p>
        </p:txBody>
      </p:sp>
      <p:sp>
        <p:nvSpPr>
          <p:cNvPr id="2" name="Rectangle 1">
            <a:extLst>
              <a:ext uri="{FF2B5EF4-FFF2-40B4-BE49-F238E27FC236}">
                <a16:creationId xmlns:a16="http://schemas.microsoft.com/office/drawing/2014/main" id="{23636587-21F4-EDDA-B4C0-78148AD71F81}"/>
              </a:ext>
            </a:extLst>
          </p:cNvPr>
          <p:cNvSpPr/>
          <p:nvPr userDrawn="1"/>
        </p:nvSpPr>
        <p:spPr>
          <a:xfrm>
            <a:off x="-1" y="332253"/>
            <a:ext cx="10440000" cy="45719"/>
          </a:xfrm>
          <a:prstGeom prst="rect">
            <a:avLst/>
          </a:prstGeom>
          <a:solidFill>
            <a:srgbClr val="016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 name="Rectangle 2">
            <a:extLst>
              <a:ext uri="{FF2B5EF4-FFF2-40B4-BE49-F238E27FC236}">
                <a16:creationId xmlns:a16="http://schemas.microsoft.com/office/drawing/2014/main" id="{61D74A2F-6949-06C7-7E2E-18699E116FA6}"/>
              </a:ext>
            </a:extLst>
          </p:cNvPr>
          <p:cNvSpPr/>
          <p:nvPr userDrawn="1"/>
        </p:nvSpPr>
        <p:spPr>
          <a:xfrm>
            <a:off x="11688000" y="343427"/>
            <a:ext cx="504000" cy="45719"/>
          </a:xfrm>
          <a:prstGeom prst="rect">
            <a:avLst/>
          </a:prstGeom>
          <a:solidFill>
            <a:srgbClr val="016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5" name="Picture 4">
            <a:extLst>
              <a:ext uri="{FF2B5EF4-FFF2-40B4-BE49-F238E27FC236}">
                <a16:creationId xmlns:a16="http://schemas.microsoft.com/office/drawing/2014/main" id="{D600AA09-8CE0-A06E-C51A-B9705BD78F4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0660" r="10496" b="10625"/>
          <a:stretch/>
        </p:blipFill>
        <p:spPr>
          <a:xfrm>
            <a:off x="10565073" y="82154"/>
            <a:ext cx="963235" cy="500199"/>
          </a:xfrm>
          <a:prstGeom prst="rect">
            <a:avLst/>
          </a:prstGeom>
        </p:spPr>
      </p:pic>
      <p:pic>
        <p:nvPicPr>
          <p:cNvPr id="8" name="Picture 7">
            <a:extLst>
              <a:ext uri="{FF2B5EF4-FFF2-40B4-BE49-F238E27FC236}">
                <a16:creationId xmlns:a16="http://schemas.microsoft.com/office/drawing/2014/main" id="{E2547B4F-86F6-5691-DFEA-536482C155DF}"/>
              </a:ext>
            </a:extLst>
          </p:cNvPr>
          <p:cNvPicPr>
            <a:picLocks noChangeAspect="1"/>
          </p:cNvPicPr>
          <p:nvPr userDrawn="1"/>
        </p:nvPicPr>
        <p:blipFill rotWithShape="1">
          <a:blip r:embed="rId3">
            <a:duotone>
              <a:prstClr val="black"/>
              <a:srgbClr val="D9C3A5">
                <a:tint val="50000"/>
                <a:satMod val="180000"/>
              </a:srgbClr>
            </a:duotone>
            <a:extLst>
              <a:ext uri="{28A0092B-C50C-407E-A947-70E740481C1C}">
                <a14:useLocalDpi xmlns:a14="http://schemas.microsoft.com/office/drawing/2010/main" val="0"/>
              </a:ext>
            </a:extLst>
          </a:blip>
          <a:srcRect l="4426" r="7915"/>
          <a:stretch/>
        </p:blipFill>
        <p:spPr>
          <a:xfrm>
            <a:off x="0" y="1244138"/>
            <a:ext cx="6218616" cy="4729480"/>
          </a:xfrm>
          <a:prstGeom prst="rect">
            <a:avLst/>
          </a:prstGeom>
        </p:spPr>
      </p:pic>
      <p:sp>
        <p:nvSpPr>
          <p:cNvPr id="16" name="Rectangle 15">
            <a:extLst>
              <a:ext uri="{FF2B5EF4-FFF2-40B4-BE49-F238E27FC236}">
                <a16:creationId xmlns:a16="http://schemas.microsoft.com/office/drawing/2014/main" id="{95C3EC0D-191E-F2D9-47E9-FADD366BAAE5}"/>
              </a:ext>
            </a:extLst>
          </p:cNvPr>
          <p:cNvSpPr/>
          <p:nvPr userDrawn="1"/>
        </p:nvSpPr>
        <p:spPr>
          <a:xfrm>
            <a:off x="-2" y="5958101"/>
            <a:ext cx="12192000" cy="79707"/>
          </a:xfrm>
          <a:prstGeom prst="rect">
            <a:avLst/>
          </a:prstGeom>
          <a:solidFill>
            <a:srgbClr val="DBB3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27610746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1F740BC9-B194-D778-B052-DB70D6BA3307}"/>
              </a:ext>
            </a:extLst>
          </p:cNvPr>
          <p:cNvSpPr/>
          <p:nvPr userDrawn="1"/>
        </p:nvSpPr>
        <p:spPr>
          <a:xfrm>
            <a:off x="0" y="0"/>
            <a:ext cx="12192000" cy="6858000"/>
          </a:xfrm>
          <a:prstGeom prst="rect">
            <a:avLst/>
          </a:prstGeom>
          <a:solidFill>
            <a:srgbClr val="F8FB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 name="Rectangle 11">
            <a:extLst>
              <a:ext uri="{FF2B5EF4-FFF2-40B4-BE49-F238E27FC236}">
                <a16:creationId xmlns:a16="http://schemas.microsoft.com/office/drawing/2014/main" id="{782200A9-015D-0E91-BA7F-3CAF0A095225}"/>
              </a:ext>
            </a:extLst>
          </p:cNvPr>
          <p:cNvSpPr/>
          <p:nvPr userDrawn="1"/>
        </p:nvSpPr>
        <p:spPr>
          <a:xfrm>
            <a:off x="6218620" y="1244138"/>
            <a:ext cx="5973380" cy="472948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BEAB7"/>
              </a:solidFill>
            </a:endParaRPr>
          </a:p>
        </p:txBody>
      </p:sp>
      <p:sp>
        <p:nvSpPr>
          <p:cNvPr id="16" name="Rectangle 15">
            <a:extLst>
              <a:ext uri="{FF2B5EF4-FFF2-40B4-BE49-F238E27FC236}">
                <a16:creationId xmlns:a16="http://schemas.microsoft.com/office/drawing/2014/main" id="{95C3EC0D-191E-F2D9-47E9-FADD366BAAE5}"/>
              </a:ext>
            </a:extLst>
          </p:cNvPr>
          <p:cNvSpPr/>
          <p:nvPr userDrawn="1"/>
        </p:nvSpPr>
        <p:spPr>
          <a:xfrm>
            <a:off x="-2" y="5958101"/>
            <a:ext cx="12192000" cy="79707"/>
          </a:xfrm>
          <a:prstGeom prst="rect">
            <a:avLst/>
          </a:prstGeom>
          <a:solidFill>
            <a:srgbClr val="DBB3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4" name="Text Placeholder 13">
            <a:extLst>
              <a:ext uri="{FF2B5EF4-FFF2-40B4-BE49-F238E27FC236}">
                <a16:creationId xmlns:a16="http://schemas.microsoft.com/office/drawing/2014/main" id="{F976ABB6-5FF0-FA57-675F-0DC249166E92}"/>
              </a:ext>
            </a:extLst>
          </p:cNvPr>
          <p:cNvSpPr>
            <a:spLocks noGrp="1"/>
          </p:cNvSpPr>
          <p:nvPr>
            <p:ph type="body" sz="quarter" idx="17" hasCustomPrompt="1"/>
          </p:nvPr>
        </p:nvSpPr>
        <p:spPr>
          <a:xfrm>
            <a:off x="6601546" y="3530985"/>
            <a:ext cx="4094163" cy="518461"/>
          </a:xfrm>
        </p:spPr>
        <p:txBody>
          <a:bodyPr>
            <a:noAutofit/>
          </a:bodyPr>
          <a:lstStyle>
            <a:lvl1pPr marL="0" indent="0">
              <a:buNone/>
              <a:defRPr lang="en-US" sz="3200" b="1" kern="1200" dirty="0">
                <a:solidFill>
                  <a:schemeClr val="accent2"/>
                </a:solidFill>
                <a:latin typeface="Satoshi Black" pitchFamily="50" charset="0"/>
                <a:ea typeface="+mn-ea"/>
                <a:cs typeface="Poppins" panose="00000500000000000000" pitchFamily="2" charset="0"/>
              </a:defRPr>
            </a:lvl1pPr>
            <a:lvl2pPr>
              <a:defRPr/>
            </a:lvl2pPr>
            <a:lvl3pPr>
              <a:defRPr/>
            </a:lvl3pPr>
            <a:lvl4pPr>
              <a:defRPr/>
            </a:lvl4pPr>
            <a:lvl5pPr>
              <a:defRPr/>
            </a:lvl5pPr>
          </a:lstStyle>
          <a:p>
            <a:pPr marL="228600" lvl="0" indent="-228600" algn="l" defTabSz="914400" rtl="0" eaLnBrk="1" latinLnBrk="0" hangingPunct="1">
              <a:lnSpc>
                <a:spcPct val="90000"/>
              </a:lnSpc>
              <a:spcBef>
                <a:spcPts val="1000"/>
              </a:spcBef>
            </a:pPr>
            <a:r>
              <a:rPr lang="en-US"/>
              <a:t>Section heading</a:t>
            </a:r>
          </a:p>
        </p:txBody>
      </p:sp>
      <p:sp>
        <p:nvSpPr>
          <p:cNvPr id="18" name="Text Placeholder 17">
            <a:extLst>
              <a:ext uri="{FF2B5EF4-FFF2-40B4-BE49-F238E27FC236}">
                <a16:creationId xmlns:a16="http://schemas.microsoft.com/office/drawing/2014/main" id="{46DA99A3-C4F4-8853-8611-ED9CC2761B86}"/>
              </a:ext>
            </a:extLst>
          </p:cNvPr>
          <p:cNvSpPr>
            <a:spLocks noGrp="1"/>
          </p:cNvSpPr>
          <p:nvPr>
            <p:ph type="body" sz="quarter" idx="18" hasCustomPrompt="1"/>
          </p:nvPr>
        </p:nvSpPr>
        <p:spPr>
          <a:xfrm>
            <a:off x="6600825" y="4227581"/>
            <a:ext cx="4094163" cy="1495425"/>
          </a:xfrm>
        </p:spPr>
        <p:txBody>
          <a:bodyPr>
            <a:noAutofit/>
          </a:bodyPr>
          <a:lstStyle>
            <a:lvl1pPr marL="0" indent="0">
              <a:buNone/>
              <a:defRPr lang="en-US" sz="1400" kern="1200" dirty="0">
                <a:solidFill>
                  <a:schemeClr val="tx1">
                    <a:lumMod val="75000"/>
                    <a:lumOff val="25000"/>
                  </a:schemeClr>
                </a:solidFill>
                <a:latin typeface="Roboto" panose="02000000000000000000" pitchFamily="2" charset="0"/>
                <a:ea typeface="Roboto" panose="02000000000000000000" pitchFamily="2" charset="0"/>
                <a:cs typeface="+mn-cs"/>
              </a:defRPr>
            </a:lvl1pPr>
            <a:lvl2pPr>
              <a:defRPr/>
            </a:lvl2pPr>
            <a:lvl3pPr>
              <a:defRPr/>
            </a:lvl3pPr>
            <a:lvl4pPr>
              <a:defRPr/>
            </a:lvl4pPr>
            <a:lvl5pPr>
              <a:defRPr/>
            </a:lvl5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a:t>
            </a:r>
          </a:p>
        </p:txBody>
      </p:sp>
      <p:sp>
        <p:nvSpPr>
          <p:cNvPr id="5" name="Picture Placeholder 4">
            <a:extLst>
              <a:ext uri="{FF2B5EF4-FFF2-40B4-BE49-F238E27FC236}">
                <a16:creationId xmlns:a16="http://schemas.microsoft.com/office/drawing/2014/main" id="{D8F28E55-FA11-ED5B-5577-8E3BB8681DD8}"/>
              </a:ext>
            </a:extLst>
          </p:cNvPr>
          <p:cNvSpPr>
            <a:spLocks noGrp="1"/>
          </p:cNvSpPr>
          <p:nvPr>
            <p:ph type="pic" sz="quarter" idx="19"/>
          </p:nvPr>
        </p:nvSpPr>
        <p:spPr>
          <a:xfrm>
            <a:off x="-4" y="1244600"/>
            <a:ext cx="6218238" cy="4713288"/>
          </a:xfrm>
        </p:spPr>
        <p:txBody>
          <a:bodyPr/>
          <a:lstStyle/>
          <a:p>
            <a:endParaRPr lang="en-IN"/>
          </a:p>
        </p:txBody>
      </p:sp>
      <p:sp>
        <p:nvSpPr>
          <p:cNvPr id="2" name="Text Placeholder 6">
            <a:extLst>
              <a:ext uri="{FF2B5EF4-FFF2-40B4-BE49-F238E27FC236}">
                <a16:creationId xmlns:a16="http://schemas.microsoft.com/office/drawing/2014/main" id="{75CEB271-5795-1CFA-9219-A8A59A8A7DD1}"/>
              </a:ext>
            </a:extLst>
          </p:cNvPr>
          <p:cNvSpPr>
            <a:spLocks noGrp="1"/>
          </p:cNvSpPr>
          <p:nvPr>
            <p:ph type="body" sz="quarter" idx="20" hasCustomPrompt="1"/>
          </p:nvPr>
        </p:nvSpPr>
        <p:spPr>
          <a:xfrm>
            <a:off x="6564313" y="2978150"/>
            <a:ext cx="1454150" cy="457200"/>
          </a:xfrm>
        </p:spPr>
        <p:txBody>
          <a:bodyPr/>
          <a:lstStyle>
            <a:lvl1pPr marL="0" indent="0">
              <a:buNone/>
              <a:defRPr>
                <a:solidFill>
                  <a:schemeClr val="tx2"/>
                </a:solidFill>
                <a:latin typeface="Satoshi Black" pitchFamily="50" charset="0"/>
              </a:defRPr>
            </a:lvl1pPr>
          </a:lstStyle>
          <a:p>
            <a:pPr lvl="0"/>
            <a:r>
              <a:rPr lang="en-US"/>
              <a:t>01</a:t>
            </a:r>
            <a:endParaRPr lang="en-IN"/>
          </a:p>
        </p:txBody>
      </p:sp>
      <p:sp>
        <p:nvSpPr>
          <p:cNvPr id="3" name="Rectangle 2">
            <a:extLst>
              <a:ext uri="{FF2B5EF4-FFF2-40B4-BE49-F238E27FC236}">
                <a16:creationId xmlns:a16="http://schemas.microsoft.com/office/drawing/2014/main" id="{1825517A-DEAF-AA0D-B876-B43DBEFD1FCF}"/>
              </a:ext>
            </a:extLst>
          </p:cNvPr>
          <p:cNvSpPr/>
          <p:nvPr userDrawn="1"/>
        </p:nvSpPr>
        <p:spPr>
          <a:xfrm>
            <a:off x="-1" y="332253"/>
            <a:ext cx="10440000" cy="45719"/>
          </a:xfrm>
          <a:prstGeom prst="rect">
            <a:avLst/>
          </a:prstGeom>
          <a:solidFill>
            <a:srgbClr val="016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7" name="Rectangle 6">
            <a:extLst>
              <a:ext uri="{FF2B5EF4-FFF2-40B4-BE49-F238E27FC236}">
                <a16:creationId xmlns:a16="http://schemas.microsoft.com/office/drawing/2014/main" id="{AC9A1BBA-C31F-0B44-4B9D-E8542CE56A53}"/>
              </a:ext>
            </a:extLst>
          </p:cNvPr>
          <p:cNvSpPr/>
          <p:nvPr userDrawn="1"/>
        </p:nvSpPr>
        <p:spPr>
          <a:xfrm>
            <a:off x="11688000" y="343427"/>
            <a:ext cx="504000" cy="45719"/>
          </a:xfrm>
          <a:prstGeom prst="rect">
            <a:avLst/>
          </a:prstGeom>
          <a:solidFill>
            <a:srgbClr val="016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8" name="Picture 7">
            <a:extLst>
              <a:ext uri="{FF2B5EF4-FFF2-40B4-BE49-F238E27FC236}">
                <a16:creationId xmlns:a16="http://schemas.microsoft.com/office/drawing/2014/main" id="{42C8C1D5-5211-FB0B-1455-4104A5EA588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0660" r="10496" b="10625"/>
          <a:stretch/>
        </p:blipFill>
        <p:spPr>
          <a:xfrm>
            <a:off x="10565073" y="82154"/>
            <a:ext cx="963235" cy="500199"/>
          </a:xfrm>
          <a:prstGeom prst="rect">
            <a:avLst/>
          </a:prstGeom>
        </p:spPr>
      </p:pic>
    </p:spTree>
    <p:extLst>
      <p:ext uri="{BB962C8B-B14F-4D97-AF65-F5344CB8AC3E}">
        <p14:creationId xmlns:p14="http://schemas.microsoft.com/office/powerpoint/2010/main" val="7137652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Slide with content">
    <p:spTree>
      <p:nvGrpSpPr>
        <p:cNvPr id="1" name=""/>
        <p:cNvGrpSpPr/>
        <p:nvPr/>
      </p:nvGrpSpPr>
      <p:grpSpPr>
        <a:xfrm>
          <a:off x="0" y="0"/>
          <a:ext cx="0" cy="0"/>
          <a:chOff x="0" y="0"/>
          <a:chExt cx="0" cy="0"/>
        </a:xfrm>
      </p:grpSpPr>
      <p:pic>
        <p:nvPicPr>
          <p:cNvPr id="22" name="Graphic 21">
            <a:extLst>
              <a:ext uri="{FF2B5EF4-FFF2-40B4-BE49-F238E27FC236}">
                <a16:creationId xmlns:a16="http://schemas.microsoft.com/office/drawing/2014/main" id="{D90A432F-E0D4-47F8-01C4-ED6EFAA8A028}"/>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37339"/>
          <a:stretch/>
        </p:blipFill>
        <p:spPr>
          <a:xfrm>
            <a:off x="0" y="5399563"/>
            <a:ext cx="953118" cy="1458437"/>
          </a:xfrm>
          <a:prstGeom prst="rect">
            <a:avLst/>
          </a:prstGeom>
        </p:spPr>
      </p:pic>
      <p:pic>
        <p:nvPicPr>
          <p:cNvPr id="3" name="Graphic 2">
            <a:extLst>
              <a:ext uri="{FF2B5EF4-FFF2-40B4-BE49-F238E27FC236}">
                <a16:creationId xmlns:a16="http://schemas.microsoft.com/office/drawing/2014/main" id="{6D93616E-A588-4144-1FEC-F8EBD5175886}"/>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245205" y="117961"/>
            <a:ext cx="11715754" cy="6449423"/>
          </a:xfrm>
          <a:prstGeom prst="rect">
            <a:avLst/>
          </a:prstGeom>
        </p:spPr>
      </p:pic>
      <p:sp>
        <p:nvSpPr>
          <p:cNvPr id="6" name="Text Placeholder 23">
            <a:extLst>
              <a:ext uri="{FF2B5EF4-FFF2-40B4-BE49-F238E27FC236}">
                <a16:creationId xmlns:a16="http://schemas.microsoft.com/office/drawing/2014/main" id="{EB4E1B97-B554-AEAC-1DCF-1FD2961B2E77}"/>
              </a:ext>
            </a:extLst>
          </p:cNvPr>
          <p:cNvSpPr>
            <a:spLocks noGrp="1"/>
          </p:cNvSpPr>
          <p:nvPr>
            <p:ph type="body" sz="quarter" idx="15" hasCustomPrompt="1"/>
          </p:nvPr>
        </p:nvSpPr>
        <p:spPr>
          <a:xfrm>
            <a:off x="552756" y="1392766"/>
            <a:ext cx="9847263" cy="4366399"/>
          </a:xfrm>
        </p:spPr>
        <p:txBody>
          <a:bodyPr>
            <a:normAutofit/>
          </a:bodyPr>
          <a:lstStyle>
            <a:lvl1pPr marL="0" indent="0" algn="l" defTabSz="914400" rtl="0" eaLnBrk="1" latinLnBrk="0" hangingPunct="1">
              <a:buNone/>
              <a:defRPr lang="en-US" sz="1400" kern="1200" dirty="0" smtClean="0">
                <a:solidFill>
                  <a:schemeClr val="tx1">
                    <a:lumMod val="65000"/>
                    <a:lumOff val="35000"/>
                  </a:schemeClr>
                </a:solidFill>
                <a:latin typeface="Roboto" panose="02000000000000000000" pitchFamily="2" charset="0"/>
                <a:ea typeface="Roboto" panose="02000000000000000000" pitchFamily="2" charset="0"/>
                <a:cs typeface="+mn-cs"/>
              </a:defRPr>
            </a:lvl1pPr>
            <a:lvl2pPr marL="0" indent="0" algn="l" defTabSz="914400" rtl="0" eaLnBrk="1" latinLnBrk="0" hangingPunct="1">
              <a:buNone/>
              <a:defRPr lang="en-US" sz="1600" kern="1200" dirty="0" smtClean="0">
                <a:solidFill>
                  <a:schemeClr val="tx1">
                    <a:lumMod val="75000"/>
                    <a:lumOff val="25000"/>
                  </a:schemeClr>
                </a:solidFill>
                <a:latin typeface="+mn-lt"/>
                <a:ea typeface="+mn-ea"/>
                <a:cs typeface="+mn-cs"/>
              </a:defRPr>
            </a:lvl2pPr>
            <a:lvl3pPr marL="0" indent="0" algn="l" defTabSz="914400" rtl="0" eaLnBrk="1" latinLnBrk="0" hangingPunct="1">
              <a:buNone/>
              <a:defRPr lang="en-US" sz="1600" kern="1200" dirty="0" smtClean="0">
                <a:solidFill>
                  <a:schemeClr val="tx1">
                    <a:lumMod val="75000"/>
                    <a:lumOff val="25000"/>
                  </a:schemeClr>
                </a:solidFill>
                <a:latin typeface="+mn-lt"/>
                <a:ea typeface="+mn-ea"/>
                <a:cs typeface="+mn-cs"/>
              </a:defRPr>
            </a:lvl3pPr>
            <a:lvl4pPr marL="0" indent="0" algn="l" defTabSz="914400" rtl="0" eaLnBrk="1" latinLnBrk="0" hangingPunct="1">
              <a:buNone/>
              <a:defRPr lang="en-US" sz="1600" kern="1200" dirty="0" smtClean="0">
                <a:solidFill>
                  <a:schemeClr val="tx1">
                    <a:lumMod val="75000"/>
                    <a:lumOff val="25000"/>
                  </a:schemeClr>
                </a:solidFill>
                <a:latin typeface="+mn-lt"/>
                <a:ea typeface="+mn-ea"/>
                <a:cs typeface="+mn-cs"/>
              </a:defRPr>
            </a:lvl4pPr>
            <a:lvl5pPr marL="0" indent="0" algn="l" defTabSz="914400" rtl="0" eaLnBrk="1" latinLnBrk="0" hangingPunct="1">
              <a:buNone/>
              <a:defRPr lang="en-US" sz="1600" kern="1200" dirty="0">
                <a:solidFill>
                  <a:schemeClr val="tx1">
                    <a:lumMod val="75000"/>
                    <a:lumOff val="25000"/>
                  </a:schemeClr>
                </a:solidFill>
                <a:latin typeface="+mn-lt"/>
                <a:ea typeface="+mn-ea"/>
                <a:cs typeface="+mn-cs"/>
              </a:defRPr>
            </a:lvl5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Duis autem vel </a:t>
            </a:r>
            <a:r>
              <a:rPr lang="en-US" err="1"/>
              <a:t>eum</a:t>
            </a:r>
            <a:r>
              <a:rPr lang="en-US"/>
              <a:t> </a:t>
            </a:r>
            <a:r>
              <a:rPr lang="en-US" err="1"/>
              <a:t>iriure</a:t>
            </a:r>
            <a:r>
              <a:rPr lang="en-US"/>
              <a:t> dolor in </a:t>
            </a:r>
            <a:r>
              <a:rPr lang="en-US" err="1"/>
              <a:t>hendrerit</a:t>
            </a:r>
            <a:r>
              <a:rPr lang="en-US"/>
              <a:t> in </a:t>
            </a:r>
            <a:r>
              <a:rPr lang="en-US" err="1"/>
              <a:t>vulputate</a:t>
            </a:r>
            <a:r>
              <a:rPr lang="en-US"/>
              <a:t> </a:t>
            </a:r>
            <a:r>
              <a:rPr lang="en-US" err="1"/>
              <a:t>velit</a:t>
            </a:r>
            <a:r>
              <a:rPr lang="en-US"/>
              <a:t> </a:t>
            </a:r>
            <a:r>
              <a:rPr lang="en-US" err="1"/>
              <a:t>esse</a:t>
            </a:r>
            <a:r>
              <a:rPr lang="en-US"/>
              <a:t> </a:t>
            </a:r>
            <a:r>
              <a:rPr lang="en-US" err="1"/>
              <a:t>molestie</a:t>
            </a:r>
            <a:r>
              <a:rPr lang="en-US"/>
              <a:t> </a:t>
            </a:r>
            <a:r>
              <a:rPr lang="en-US" err="1"/>
              <a:t>consequat</a:t>
            </a:r>
            <a:r>
              <a:rPr lang="en-US"/>
              <a:t>, vel illum dolore </a:t>
            </a:r>
            <a:r>
              <a:rPr lang="en-US" err="1"/>
              <a:t>eu</a:t>
            </a:r>
            <a:r>
              <a:rPr lang="en-US"/>
              <a:t> </a:t>
            </a:r>
            <a:r>
              <a:rPr lang="en-US" err="1"/>
              <a:t>feugiat</a:t>
            </a:r>
            <a:r>
              <a:rPr lang="en-US"/>
              <a:t> </a:t>
            </a:r>
            <a:r>
              <a:rPr lang="en-US" err="1"/>
              <a:t>nulla</a:t>
            </a:r>
            <a:r>
              <a:rPr lang="en-US"/>
              <a:t> </a:t>
            </a:r>
            <a:r>
              <a:rPr lang="en-US" err="1"/>
              <a:t>facilisis</a:t>
            </a:r>
            <a:r>
              <a:rPr lang="en-US"/>
              <a:t> at </a:t>
            </a:r>
            <a:r>
              <a:rPr lang="en-US" err="1"/>
              <a:t>vero</a:t>
            </a:r>
            <a:r>
              <a:rPr lang="en-US"/>
              <a:t> eros et </a:t>
            </a:r>
            <a:r>
              <a:rPr lang="en-US" err="1"/>
              <a:t>accumsan</a:t>
            </a:r>
            <a:r>
              <a:rPr lang="en-US"/>
              <a:t> et </a:t>
            </a:r>
            <a:r>
              <a:rPr lang="en-US" err="1"/>
              <a:t>iusto</a:t>
            </a:r>
            <a:r>
              <a:rPr lang="en-US"/>
              <a:t> </a:t>
            </a:r>
            <a:r>
              <a:rPr lang="en-US" err="1"/>
              <a:t>odio</a:t>
            </a:r>
            <a:r>
              <a:rPr lang="en-US"/>
              <a:t> </a:t>
            </a:r>
            <a:r>
              <a:rPr lang="en-US" err="1"/>
              <a:t>dignissim</a:t>
            </a:r>
            <a:r>
              <a:rPr lang="en-US"/>
              <a:t> qui </a:t>
            </a:r>
            <a:r>
              <a:rPr lang="en-US" err="1"/>
              <a:t>blandit</a:t>
            </a:r>
            <a:r>
              <a:rPr lang="en-US"/>
              <a:t> </a:t>
            </a:r>
            <a:r>
              <a:rPr lang="en-US" err="1"/>
              <a:t>praesent</a:t>
            </a:r>
            <a:r>
              <a:rPr lang="en-US"/>
              <a:t> </a:t>
            </a:r>
            <a:r>
              <a:rPr lang="en-US" err="1"/>
              <a:t>luptatum</a:t>
            </a:r>
            <a:r>
              <a:rPr lang="en-US"/>
              <a:t> </a:t>
            </a:r>
            <a:r>
              <a:rPr lang="en-US" err="1"/>
              <a:t>zzril</a:t>
            </a:r>
            <a:r>
              <a:rPr lang="en-US"/>
              <a:t> </a:t>
            </a:r>
            <a:r>
              <a:rPr lang="en-US" err="1"/>
              <a:t>delenit</a:t>
            </a:r>
            <a:r>
              <a:rPr lang="en-US"/>
              <a:t> </a:t>
            </a:r>
            <a:r>
              <a:rPr lang="en-US" err="1"/>
              <a:t>augue</a:t>
            </a:r>
            <a:r>
              <a:rPr lang="en-US"/>
              <a:t> </a:t>
            </a:r>
            <a:r>
              <a:rPr lang="en-US" err="1"/>
              <a:t>duis</a:t>
            </a:r>
            <a:r>
              <a:rPr lang="en-US"/>
              <a:t> dolore </a:t>
            </a:r>
            <a:r>
              <a:rPr lang="en-US" err="1"/>
              <a:t>te</a:t>
            </a:r>
            <a:r>
              <a:rPr lang="en-US"/>
              <a:t> </a:t>
            </a:r>
            <a:r>
              <a:rPr lang="en-US" err="1"/>
              <a:t>feugait</a:t>
            </a:r>
            <a:r>
              <a:rPr lang="en-US"/>
              <a:t> </a:t>
            </a:r>
            <a:r>
              <a:rPr lang="en-US" err="1"/>
              <a:t>nulla</a:t>
            </a:r>
            <a:r>
              <a:rPr lang="en-US"/>
              <a:t> </a:t>
            </a:r>
            <a:r>
              <a:rPr lang="en-US" err="1"/>
              <a:t>facilisi</a:t>
            </a:r>
            <a:r>
              <a:rPr lang="en-US"/>
              <a:t>.</a:t>
            </a:r>
          </a:p>
        </p:txBody>
      </p:sp>
      <p:sp>
        <p:nvSpPr>
          <p:cNvPr id="11" name="Text Placeholder 2">
            <a:extLst>
              <a:ext uri="{FF2B5EF4-FFF2-40B4-BE49-F238E27FC236}">
                <a16:creationId xmlns:a16="http://schemas.microsoft.com/office/drawing/2014/main" id="{A7209D8F-9CF7-8763-9E42-7D90D4089C63}"/>
              </a:ext>
            </a:extLst>
          </p:cNvPr>
          <p:cNvSpPr>
            <a:spLocks noGrp="1"/>
          </p:cNvSpPr>
          <p:nvPr>
            <p:ph type="body" sz="quarter" idx="16" hasCustomPrompt="1"/>
          </p:nvPr>
        </p:nvSpPr>
        <p:spPr>
          <a:xfrm>
            <a:off x="553028" y="419487"/>
            <a:ext cx="9405938" cy="671754"/>
          </a:xfrm>
        </p:spPr>
        <p:txBody>
          <a:bodyPr>
            <a:noAutofit/>
          </a:bodyPr>
          <a:lstStyle>
            <a:lvl1pPr marL="0" indent="0">
              <a:buNone/>
              <a:defRPr lang="en-US" sz="4000" kern="1200" dirty="0">
                <a:solidFill>
                  <a:srgbClr val="009972"/>
                </a:solidFill>
                <a:latin typeface="Satoshi Black" pitchFamily="50" charset="0"/>
                <a:ea typeface="+mj-ea"/>
                <a:cs typeface="+mj-cs"/>
              </a:defRPr>
            </a:lvl1pPr>
          </a:lstStyle>
          <a:p>
            <a:pPr marL="0" lvl="0" indent="0" algn="l" defTabSz="914400" rtl="0" eaLnBrk="1" latinLnBrk="0" hangingPunct="1">
              <a:lnSpc>
                <a:spcPct val="90000"/>
              </a:lnSpc>
              <a:spcBef>
                <a:spcPct val="0"/>
              </a:spcBef>
              <a:buFont typeface="Arial" panose="020B0604020202020204" pitchFamily="34" charset="0"/>
              <a:buNone/>
            </a:pPr>
            <a:r>
              <a:rPr lang="en-US"/>
              <a:t>Text slide, heading</a:t>
            </a:r>
          </a:p>
        </p:txBody>
      </p:sp>
      <p:pic>
        <p:nvPicPr>
          <p:cNvPr id="12" name="Graphic 11">
            <a:extLst>
              <a:ext uri="{FF2B5EF4-FFF2-40B4-BE49-F238E27FC236}">
                <a16:creationId xmlns:a16="http://schemas.microsoft.com/office/drawing/2014/main" id="{22B22FDB-0035-E5BD-CB5E-50433441D5C8}"/>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1139944" y="401015"/>
            <a:ext cx="650449" cy="252952"/>
          </a:xfrm>
          <a:prstGeom prst="rect">
            <a:avLst/>
          </a:prstGeom>
        </p:spPr>
      </p:pic>
      <p:sp>
        <p:nvSpPr>
          <p:cNvPr id="16" name="Oval 15">
            <a:extLst>
              <a:ext uri="{FF2B5EF4-FFF2-40B4-BE49-F238E27FC236}">
                <a16:creationId xmlns:a16="http://schemas.microsoft.com/office/drawing/2014/main" id="{3E215039-305B-8A5E-3064-1718C7B8A757}"/>
              </a:ext>
            </a:extLst>
          </p:cNvPr>
          <p:cNvSpPr/>
          <p:nvPr userDrawn="1"/>
        </p:nvSpPr>
        <p:spPr>
          <a:xfrm>
            <a:off x="11600873" y="6267751"/>
            <a:ext cx="498763" cy="498763"/>
          </a:xfrm>
          <a:prstGeom prst="ellipse">
            <a:avLst/>
          </a:prstGeom>
          <a:solidFill>
            <a:srgbClr val="DBB3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8" name="Slide Number Placeholder 8">
            <a:extLst>
              <a:ext uri="{FF2B5EF4-FFF2-40B4-BE49-F238E27FC236}">
                <a16:creationId xmlns:a16="http://schemas.microsoft.com/office/drawing/2014/main" id="{55C3A1A0-A1E3-9161-4AF0-A2DD1E5743B5}"/>
              </a:ext>
            </a:extLst>
          </p:cNvPr>
          <p:cNvSpPr>
            <a:spLocks noGrp="1"/>
          </p:cNvSpPr>
          <p:nvPr userDrawn="1"/>
        </p:nvSpPr>
        <p:spPr>
          <a:xfrm>
            <a:off x="11648364" y="6335929"/>
            <a:ext cx="37869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8ECC3E25-E2EE-4244-BAD8-B476F9D2D528}" type="slidenum">
              <a:rPr lang="en-US" smtClean="0">
                <a:solidFill>
                  <a:schemeClr val="bg1">
                    <a:lumMod val="95000"/>
                  </a:schemeClr>
                </a:solidFill>
              </a:rPr>
              <a:pPr algn="ctr"/>
              <a:t>‹#›</a:t>
            </a:fld>
            <a:endParaRPr lang="en-US">
              <a:solidFill>
                <a:schemeClr val="bg1">
                  <a:lumMod val="95000"/>
                </a:schemeClr>
              </a:solidFill>
            </a:endParaRPr>
          </a:p>
        </p:txBody>
      </p:sp>
      <p:cxnSp>
        <p:nvCxnSpPr>
          <p:cNvPr id="19" name="Straight Connector 18">
            <a:extLst>
              <a:ext uri="{FF2B5EF4-FFF2-40B4-BE49-F238E27FC236}">
                <a16:creationId xmlns:a16="http://schemas.microsoft.com/office/drawing/2014/main" id="{F5277912-4FB1-C5AB-ADB5-8A8C1513FBD5}"/>
              </a:ext>
            </a:extLst>
          </p:cNvPr>
          <p:cNvCxnSpPr>
            <a:cxnSpLocks/>
          </p:cNvCxnSpPr>
          <p:nvPr userDrawn="1"/>
        </p:nvCxnSpPr>
        <p:spPr>
          <a:xfrm>
            <a:off x="591134" y="1093950"/>
            <a:ext cx="11190023"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418722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Graph with Text">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7EF5D611-9353-4A1D-8878-6A994E81F03D}"/>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37339"/>
          <a:stretch/>
        </p:blipFill>
        <p:spPr>
          <a:xfrm>
            <a:off x="0" y="5399563"/>
            <a:ext cx="953118" cy="1458437"/>
          </a:xfrm>
          <a:prstGeom prst="rect">
            <a:avLst/>
          </a:prstGeom>
        </p:spPr>
      </p:pic>
      <p:pic>
        <p:nvPicPr>
          <p:cNvPr id="6" name="Graphic 5">
            <a:extLst>
              <a:ext uri="{FF2B5EF4-FFF2-40B4-BE49-F238E27FC236}">
                <a16:creationId xmlns:a16="http://schemas.microsoft.com/office/drawing/2014/main" id="{851E25A3-16DF-0BFF-7133-5E3117DDA93E}"/>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245205" y="117961"/>
            <a:ext cx="11715754" cy="6449423"/>
          </a:xfrm>
          <a:prstGeom prst="rect">
            <a:avLst/>
          </a:prstGeom>
        </p:spPr>
      </p:pic>
      <p:sp>
        <p:nvSpPr>
          <p:cNvPr id="28" name="Text Placeholder 23">
            <a:extLst>
              <a:ext uri="{FF2B5EF4-FFF2-40B4-BE49-F238E27FC236}">
                <a16:creationId xmlns:a16="http://schemas.microsoft.com/office/drawing/2014/main" id="{C14BC81B-F966-7C9F-5075-EBCAFE2CE79A}"/>
              </a:ext>
            </a:extLst>
          </p:cNvPr>
          <p:cNvSpPr>
            <a:spLocks noGrp="1"/>
          </p:cNvSpPr>
          <p:nvPr>
            <p:ph type="body" sz="quarter" idx="15" hasCustomPrompt="1"/>
          </p:nvPr>
        </p:nvSpPr>
        <p:spPr>
          <a:xfrm>
            <a:off x="560810" y="1375905"/>
            <a:ext cx="4767675" cy="4360282"/>
          </a:xfrm>
        </p:spPr>
        <p:txBody>
          <a:bodyPr>
            <a:normAutofit/>
          </a:bodyPr>
          <a:lstStyle>
            <a:lvl1pPr marL="0" indent="0" algn="l" defTabSz="914400" rtl="0" eaLnBrk="1" latinLnBrk="0" hangingPunct="1">
              <a:buNone/>
              <a:defRPr lang="en-US" sz="1400" kern="1200" dirty="0">
                <a:solidFill>
                  <a:schemeClr val="tx1">
                    <a:lumMod val="65000"/>
                    <a:lumOff val="35000"/>
                  </a:schemeClr>
                </a:solidFill>
                <a:latin typeface="Roboto" panose="02000000000000000000" pitchFamily="2" charset="0"/>
                <a:ea typeface="Roboto" panose="02000000000000000000" pitchFamily="2" charset="0"/>
                <a:cs typeface="+mn-cs"/>
              </a:defRPr>
            </a:lvl1pPr>
            <a:lvl2pPr marL="0" indent="0" algn="l" defTabSz="914400" rtl="0" eaLnBrk="1" latinLnBrk="0" hangingPunct="1">
              <a:buNone/>
              <a:defRPr lang="en-US" sz="1600" kern="1200" dirty="0" smtClean="0">
                <a:solidFill>
                  <a:schemeClr val="tx1">
                    <a:lumMod val="75000"/>
                    <a:lumOff val="25000"/>
                  </a:schemeClr>
                </a:solidFill>
                <a:latin typeface="+mn-lt"/>
                <a:ea typeface="+mn-ea"/>
                <a:cs typeface="+mn-cs"/>
              </a:defRPr>
            </a:lvl2pPr>
            <a:lvl3pPr marL="0" indent="0" algn="l" defTabSz="914400" rtl="0" eaLnBrk="1" latinLnBrk="0" hangingPunct="1">
              <a:buNone/>
              <a:defRPr lang="en-US" sz="1600" kern="1200" dirty="0" smtClean="0">
                <a:solidFill>
                  <a:schemeClr val="tx1">
                    <a:lumMod val="75000"/>
                    <a:lumOff val="25000"/>
                  </a:schemeClr>
                </a:solidFill>
                <a:latin typeface="+mn-lt"/>
                <a:ea typeface="+mn-ea"/>
                <a:cs typeface="+mn-cs"/>
              </a:defRPr>
            </a:lvl3pPr>
            <a:lvl4pPr marL="0" indent="0" algn="l" defTabSz="914400" rtl="0" eaLnBrk="1" latinLnBrk="0" hangingPunct="1">
              <a:buNone/>
              <a:defRPr lang="en-US" sz="1600" kern="1200" dirty="0" smtClean="0">
                <a:solidFill>
                  <a:schemeClr val="tx1">
                    <a:lumMod val="75000"/>
                    <a:lumOff val="25000"/>
                  </a:schemeClr>
                </a:solidFill>
                <a:latin typeface="+mn-lt"/>
                <a:ea typeface="+mn-ea"/>
                <a:cs typeface="+mn-cs"/>
              </a:defRPr>
            </a:lvl4pPr>
            <a:lvl5pPr marL="0" indent="0" algn="l" defTabSz="914400" rtl="0" eaLnBrk="1" latinLnBrk="0" hangingPunct="1">
              <a:buNone/>
              <a:defRPr lang="en-US" sz="1600" kern="1200" dirty="0">
                <a:solidFill>
                  <a:schemeClr val="tx1">
                    <a:lumMod val="75000"/>
                    <a:lumOff val="25000"/>
                  </a:schemeClr>
                </a:solidFill>
                <a:latin typeface="+mn-lt"/>
                <a:ea typeface="+mn-ea"/>
                <a:cs typeface="+mn-cs"/>
              </a:defRPr>
            </a:lvl5pPr>
          </a:lstStyle>
          <a:p>
            <a:pPr marL="0" lvl="0" indent="0" algn="l" defTabSz="914400" rtl="0" eaLnBrk="1" latinLnBrk="0" hangingPunct="1">
              <a:lnSpc>
                <a:spcPct val="90000"/>
              </a:lnSpc>
              <a:spcBef>
                <a:spcPts val="1000"/>
              </a:spcBef>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a:t>
            </a:r>
          </a:p>
        </p:txBody>
      </p:sp>
      <p:sp>
        <p:nvSpPr>
          <p:cNvPr id="38" name="Chart Placeholder 37">
            <a:extLst>
              <a:ext uri="{FF2B5EF4-FFF2-40B4-BE49-F238E27FC236}">
                <a16:creationId xmlns:a16="http://schemas.microsoft.com/office/drawing/2014/main" id="{DC5FA449-8765-D589-E13A-F022E95222D3}"/>
              </a:ext>
            </a:extLst>
          </p:cNvPr>
          <p:cNvSpPr>
            <a:spLocks noGrp="1"/>
          </p:cNvSpPr>
          <p:nvPr>
            <p:ph type="chart" sz="quarter" idx="21"/>
          </p:nvPr>
        </p:nvSpPr>
        <p:spPr>
          <a:xfrm>
            <a:off x="5809673" y="1373874"/>
            <a:ext cx="5544127" cy="4381729"/>
          </a:xfrm>
        </p:spPr>
        <p:txBody>
          <a:bodyPr/>
          <a:lstStyle>
            <a:lvl1pPr marL="0" indent="0">
              <a:buNone/>
              <a:defRPr/>
            </a:lvl1pPr>
          </a:lstStyle>
          <a:p>
            <a:endParaRPr lang="en-US"/>
          </a:p>
        </p:txBody>
      </p:sp>
      <p:sp>
        <p:nvSpPr>
          <p:cNvPr id="2" name="Text Placeholder 2">
            <a:extLst>
              <a:ext uri="{FF2B5EF4-FFF2-40B4-BE49-F238E27FC236}">
                <a16:creationId xmlns:a16="http://schemas.microsoft.com/office/drawing/2014/main" id="{207307BF-46BC-25EB-FD78-E1D127FCB2C3}"/>
              </a:ext>
            </a:extLst>
          </p:cNvPr>
          <p:cNvSpPr>
            <a:spLocks noGrp="1"/>
          </p:cNvSpPr>
          <p:nvPr>
            <p:ph type="body" sz="quarter" idx="22" hasCustomPrompt="1"/>
          </p:nvPr>
        </p:nvSpPr>
        <p:spPr>
          <a:xfrm>
            <a:off x="554182" y="399950"/>
            <a:ext cx="9643760" cy="693965"/>
          </a:xfrm>
        </p:spPr>
        <p:txBody>
          <a:bodyPr>
            <a:noAutofit/>
          </a:bodyPr>
          <a:lstStyle>
            <a:lvl1pPr marL="0" indent="0">
              <a:buNone/>
              <a:defRPr lang="en-US" sz="4000" kern="1200" dirty="0">
                <a:solidFill>
                  <a:srgbClr val="009972"/>
                </a:solidFill>
                <a:latin typeface="Satoshi Black" pitchFamily="50" charset="0"/>
                <a:ea typeface="+mj-ea"/>
                <a:cs typeface="+mj-cs"/>
              </a:defRPr>
            </a:lvl1pPr>
          </a:lstStyle>
          <a:p>
            <a:pPr marL="0" lvl="0" indent="0" algn="l" defTabSz="914400" rtl="0" eaLnBrk="1" latinLnBrk="0" hangingPunct="1">
              <a:lnSpc>
                <a:spcPct val="90000"/>
              </a:lnSpc>
              <a:spcBef>
                <a:spcPct val="0"/>
              </a:spcBef>
              <a:buFont typeface="Arial" panose="020B0604020202020204" pitchFamily="34" charset="0"/>
              <a:buNone/>
            </a:pPr>
            <a:r>
              <a:rPr lang="en-US"/>
              <a:t>Chart Slide heading</a:t>
            </a:r>
          </a:p>
        </p:txBody>
      </p:sp>
      <p:pic>
        <p:nvPicPr>
          <p:cNvPr id="7" name="Graphic 6">
            <a:extLst>
              <a:ext uri="{FF2B5EF4-FFF2-40B4-BE49-F238E27FC236}">
                <a16:creationId xmlns:a16="http://schemas.microsoft.com/office/drawing/2014/main" id="{8EDF6B5A-8162-99DB-29B7-EB722A19152A}"/>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1139944" y="401015"/>
            <a:ext cx="650449" cy="252952"/>
          </a:xfrm>
          <a:prstGeom prst="rect">
            <a:avLst/>
          </a:prstGeom>
        </p:spPr>
      </p:pic>
      <p:sp>
        <p:nvSpPr>
          <p:cNvPr id="9" name="Oval 8">
            <a:extLst>
              <a:ext uri="{FF2B5EF4-FFF2-40B4-BE49-F238E27FC236}">
                <a16:creationId xmlns:a16="http://schemas.microsoft.com/office/drawing/2014/main" id="{9E7A1337-EC0B-A67A-B6A7-526E41900720}"/>
              </a:ext>
            </a:extLst>
          </p:cNvPr>
          <p:cNvSpPr/>
          <p:nvPr userDrawn="1"/>
        </p:nvSpPr>
        <p:spPr>
          <a:xfrm>
            <a:off x="11600873" y="6267751"/>
            <a:ext cx="498763" cy="498763"/>
          </a:xfrm>
          <a:prstGeom prst="ellipse">
            <a:avLst/>
          </a:prstGeom>
          <a:solidFill>
            <a:srgbClr val="DBB3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4" name="Slide Number Placeholder 8">
            <a:extLst>
              <a:ext uri="{FF2B5EF4-FFF2-40B4-BE49-F238E27FC236}">
                <a16:creationId xmlns:a16="http://schemas.microsoft.com/office/drawing/2014/main" id="{7E6BF5A3-F29C-1991-1085-8121FFDB2C7C}"/>
              </a:ext>
            </a:extLst>
          </p:cNvPr>
          <p:cNvSpPr>
            <a:spLocks noGrp="1"/>
          </p:cNvSpPr>
          <p:nvPr userDrawn="1"/>
        </p:nvSpPr>
        <p:spPr>
          <a:xfrm>
            <a:off x="11648364" y="6335929"/>
            <a:ext cx="37869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8ECC3E25-E2EE-4244-BAD8-B476F9D2D528}" type="slidenum">
              <a:rPr lang="en-US" smtClean="0">
                <a:solidFill>
                  <a:schemeClr val="bg1">
                    <a:lumMod val="95000"/>
                  </a:schemeClr>
                </a:solidFill>
              </a:rPr>
              <a:pPr algn="ctr"/>
              <a:t>‹#›</a:t>
            </a:fld>
            <a:endParaRPr lang="en-US">
              <a:solidFill>
                <a:schemeClr val="bg1">
                  <a:lumMod val="95000"/>
                </a:schemeClr>
              </a:solidFill>
            </a:endParaRPr>
          </a:p>
        </p:txBody>
      </p:sp>
      <p:cxnSp>
        <p:nvCxnSpPr>
          <p:cNvPr id="21" name="Straight Connector 20">
            <a:extLst>
              <a:ext uri="{FF2B5EF4-FFF2-40B4-BE49-F238E27FC236}">
                <a16:creationId xmlns:a16="http://schemas.microsoft.com/office/drawing/2014/main" id="{382B75F2-4082-1589-742A-53116E8046F9}"/>
              </a:ext>
            </a:extLst>
          </p:cNvPr>
          <p:cNvCxnSpPr>
            <a:cxnSpLocks/>
          </p:cNvCxnSpPr>
          <p:nvPr userDrawn="1"/>
        </p:nvCxnSpPr>
        <p:spPr>
          <a:xfrm>
            <a:off x="600370" y="1093950"/>
            <a:ext cx="11190023"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13921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mage with Text">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9901DA70-0CDA-110D-E7BD-A132FE0745B9}"/>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37339"/>
          <a:stretch/>
        </p:blipFill>
        <p:spPr>
          <a:xfrm>
            <a:off x="0" y="5399563"/>
            <a:ext cx="953118" cy="1458437"/>
          </a:xfrm>
          <a:prstGeom prst="rect">
            <a:avLst/>
          </a:prstGeom>
        </p:spPr>
      </p:pic>
      <p:pic>
        <p:nvPicPr>
          <p:cNvPr id="4" name="Graphic 3">
            <a:extLst>
              <a:ext uri="{FF2B5EF4-FFF2-40B4-BE49-F238E27FC236}">
                <a16:creationId xmlns:a16="http://schemas.microsoft.com/office/drawing/2014/main" id="{D3311CF9-7A43-4521-472D-1EF0BA6AFC82}"/>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265857" y="190772"/>
            <a:ext cx="11715754" cy="6449423"/>
          </a:xfrm>
          <a:prstGeom prst="rect">
            <a:avLst/>
          </a:prstGeom>
        </p:spPr>
      </p:pic>
      <p:sp>
        <p:nvSpPr>
          <p:cNvPr id="34" name="Oval 33">
            <a:extLst>
              <a:ext uri="{FF2B5EF4-FFF2-40B4-BE49-F238E27FC236}">
                <a16:creationId xmlns:a16="http://schemas.microsoft.com/office/drawing/2014/main" id="{E4FDEB36-EB93-0B64-C461-ECFDA7930EDD}"/>
              </a:ext>
            </a:extLst>
          </p:cNvPr>
          <p:cNvSpPr/>
          <p:nvPr userDrawn="1"/>
        </p:nvSpPr>
        <p:spPr>
          <a:xfrm>
            <a:off x="11600873" y="6267751"/>
            <a:ext cx="498763" cy="498763"/>
          </a:xfrm>
          <a:prstGeom prst="ellipse">
            <a:avLst/>
          </a:prstGeom>
          <a:solidFill>
            <a:srgbClr val="DBB3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5" name="Slide Number Placeholder 8">
            <a:extLst>
              <a:ext uri="{FF2B5EF4-FFF2-40B4-BE49-F238E27FC236}">
                <a16:creationId xmlns:a16="http://schemas.microsoft.com/office/drawing/2014/main" id="{79CFB4A1-F65C-5FC3-9DC6-919A98470FD3}"/>
              </a:ext>
            </a:extLst>
          </p:cNvPr>
          <p:cNvSpPr>
            <a:spLocks noGrp="1"/>
          </p:cNvSpPr>
          <p:nvPr userDrawn="1"/>
        </p:nvSpPr>
        <p:spPr>
          <a:xfrm>
            <a:off x="11648364" y="6335929"/>
            <a:ext cx="37869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8ECC3E25-E2EE-4244-BAD8-B476F9D2D528}" type="slidenum">
              <a:rPr lang="en-US" smtClean="0">
                <a:solidFill>
                  <a:schemeClr val="bg1">
                    <a:lumMod val="95000"/>
                  </a:schemeClr>
                </a:solidFill>
              </a:rPr>
              <a:pPr algn="ctr"/>
              <a:t>‹#›</a:t>
            </a:fld>
            <a:endParaRPr lang="en-US">
              <a:solidFill>
                <a:schemeClr val="bg1">
                  <a:lumMod val="95000"/>
                </a:schemeClr>
              </a:solidFill>
            </a:endParaRPr>
          </a:p>
        </p:txBody>
      </p:sp>
      <p:sp>
        <p:nvSpPr>
          <p:cNvPr id="7" name="Rectangle 6">
            <a:extLst>
              <a:ext uri="{FF2B5EF4-FFF2-40B4-BE49-F238E27FC236}">
                <a16:creationId xmlns:a16="http://schemas.microsoft.com/office/drawing/2014/main" id="{98AAE341-79E9-E8E2-35FA-B5C0A5002FBF}"/>
              </a:ext>
            </a:extLst>
          </p:cNvPr>
          <p:cNvSpPr/>
          <p:nvPr userDrawn="1"/>
        </p:nvSpPr>
        <p:spPr>
          <a:xfrm>
            <a:off x="5804199" y="1495895"/>
            <a:ext cx="5886625" cy="3867344"/>
          </a:xfrm>
          <a:prstGeom prst="rect">
            <a:avLst/>
          </a:prstGeom>
          <a:solidFill>
            <a:srgbClr val="DBB3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1AED48CE-7F0D-17ED-376B-27AE94983168}"/>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1139944" y="419487"/>
            <a:ext cx="650449" cy="252952"/>
          </a:xfrm>
          <a:prstGeom prst="rect">
            <a:avLst/>
          </a:prstGeom>
        </p:spPr>
      </p:pic>
      <p:sp>
        <p:nvSpPr>
          <p:cNvPr id="15" name="Text Placeholder 2">
            <a:extLst>
              <a:ext uri="{FF2B5EF4-FFF2-40B4-BE49-F238E27FC236}">
                <a16:creationId xmlns:a16="http://schemas.microsoft.com/office/drawing/2014/main" id="{23BA2E24-7651-5A98-F1C7-DEFE5C0C3569}"/>
              </a:ext>
            </a:extLst>
          </p:cNvPr>
          <p:cNvSpPr>
            <a:spLocks noGrp="1"/>
          </p:cNvSpPr>
          <p:nvPr>
            <p:ph type="body" sz="quarter" idx="14" hasCustomPrompt="1"/>
          </p:nvPr>
        </p:nvSpPr>
        <p:spPr>
          <a:xfrm>
            <a:off x="554181" y="422686"/>
            <a:ext cx="9302749" cy="671754"/>
          </a:xfrm>
        </p:spPr>
        <p:txBody>
          <a:bodyPr>
            <a:normAutofit/>
          </a:bodyPr>
          <a:lstStyle>
            <a:lvl1pPr marL="0" indent="0" algn="l" defTabSz="914400" rtl="0" eaLnBrk="1" latinLnBrk="0" hangingPunct="1">
              <a:lnSpc>
                <a:spcPct val="90000"/>
              </a:lnSpc>
              <a:spcBef>
                <a:spcPct val="0"/>
              </a:spcBef>
              <a:buNone/>
              <a:defRPr lang="en-US" sz="4000" kern="1200" dirty="0">
                <a:solidFill>
                  <a:srgbClr val="009972"/>
                </a:solidFill>
                <a:latin typeface="Satoshi Black" pitchFamily="50" charset="0"/>
                <a:ea typeface="+mj-ea"/>
                <a:cs typeface="+mj-cs"/>
              </a:defRPr>
            </a:lvl1pPr>
          </a:lstStyle>
          <a:p>
            <a:pPr lvl="0"/>
            <a:r>
              <a:rPr lang="en-US"/>
              <a:t>Image slide headline</a:t>
            </a:r>
          </a:p>
        </p:txBody>
      </p:sp>
      <p:sp>
        <p:nvSpPr>
          <p:cNvPr id="21" name="Picture Placeholder 25">
            <a:extLst>
              <a:ext uri="{FF2B5EF4-FFF2-40B4-BE49-F238E27FC236}">
                <a16:creationId xmlns:a16="http://schemas.microsoft.com/office/drawing/2014/main" id="{12BE29AC-1EF6-25FB-AE90-879F70026FB3}"/>
              </a:ext>
            </a:extLst>
          </p:cNvPr>
          <p:cNvSpPr>
            <a:spLocks noGrp="1"/>
          </p:cNvSpPr>
          <p:nvPr>
            <p:ph type="pic" sz="quarter" idx="19"/>
          </p:nvPr>
        </p:nvSpPr>
        <p:spPr>
          <a:xfrm>
            <a:off x="5514110" y="1375650"/>
            <a:ext cx="5886626" cy="3790105"/>
          </a:xfrm>
        </p:spPr>
        <p:txBody>
          <a:bodyPr/>
          <a:lstStyle/>
          <a:p>
            <a:endParaRPr lang="en-US"/>
          </a:p>
        </p:txBody>
      </p:sp>
      <p:sp>
        <p:nvSpPr>
          <p:cNvPr id="2" name="Text Placeholder 23">
            <a:extLst>
              <a:ext uri="{FF2B5EF4-FFF2-40B4-BE49-F238E27FC236}">
                <a16:creationId xmlns:a16="http://schemas.microsoft.com/office/drawing/2014/main" id="{B33535BE-002F-E16B-7C12-1E3E214B983B}"/>
              </a:ext>
            </a:extLst>
          </p:cNvPr>
          <p:cNvSpPr>
            <a:spLocks noGrp="1"/>
          </p:cNvSpPr>
          <p:nvPr>
            <p:ph type="body" sz="quarter" idx="15" hasCustomPrompt="1"/>
          </p:nvPr>
        </p:nvSpPr>
        <p:spPr>
          <a:xfrm>
            <a:off x="554182" y="1359315"/>
            <a:ext cx="4669138" cy="3806440"/>
          </a:xfrm>
        </p:spPr>
        <p:txBody>
          <a:bodyPr>
            <a:normAutofit/>
          </a:bodyPr>
          <a:lstStyle>
            <a:lvl1pPr marL="0" indent="0" algn="l" defTabSz="914400" rtl="0" eaLnBrk="1" latinLnBrk="0" hangingPunct="1">
              <a:buNone/>
              <a:defRPr lang="en-US" sz="1400" kern="1200" dirty="0">
                <a:solidFill>
                  <a:schemeClr val="tx1">
                    <a:lumMod val="65000"/>
                    <a:lumOff val="35000"/>
                  </a:schemeClr>
                </a:solidFill>
                <a:latin typeface="Roboto" panose="02000000000000000000" pitchFamily="2" charset="0"/>
                <a:ea typeface="Roboto" panose="02000000000000000000" pitchFamily="2" charset="0"/>
                <a:cs typeface="+mn-cs"/>
              </a:defRPr>
            </a:lvl1pPr>
            <a:lvl2pPr marL="0" indent="0" algn="l" defTabSz="914400" rtl="0" eaLnBrk="1" latinLnBrk="0" hangingPunct="1">
              <a:buNone/>
              <a:defRPr lang="en-US" sz="1600" kern="1200" dirty="0" smtClean="0">
                <a:solidFill>
                  <a:schemeClr val="tx1">
                    <a:lumMod val="75000"/>
                    <a:lumOff val="25000"/>
                  </a:schemeClr>
                </a:solidFill>
                <a:latin typeface="+mn-lt"/>
                <a:ea typeface="+mn-ea"/>
                <a:cs typeface="+mn-cs"/>
              </a:defRPr>
            </a:lvl2pPr>
            <a:lvl3pPr marL="0" indent="0" algn="l" defTabSz="914400" rtl="0" eaLnBrk="1" latinLnBrk="0" hangingPunct="1">
              <a:buNone/>
              <a:defRPr lang="en-US" sz="1600" kern="1200" dirty="0" smtClean="0">
                <a:solidFill>
                  <a:schemeClr val="tx1">
                    <a:lumMod val="75000"/>
                    <a:lumOff val="25000"/>
                  </a:schemeClr>
                </a:solidFill>
                <a:latin typeface="+mn-lt"/>
                <a:ea typeface="+mn-ea"/>
                <a:cs typeface="+mn-cs"/>
              </a:defRPr>
            </a:lvl3pPr>
            <a:lvl4pPr marL="0" indent="0" algn="l" defTabSz="914400" rtl="0" eaLnBrk="1" latinLnBrk="0" hangingPunct="1">
              <a:buNone/>
              <a:defRPr lang="en-US" sz="1600" kern="1200" dirty="0" smtClean="0">
                <a:solidFill>
                  <a:schemeClr val="tx1">
                    <a:lumMod val="75000"/>
                    <a:lumOff val="25000"/>
                  </a:schemeClr>
                </a:solidFill>
                <a:latin typeface="+mn-lt"/>
                <a:ea typeface="+mn-ea"/>
                <a:cs typeface="+mn-cs"/>
              </a:defRPr>
            </a:lvl4pPr>
            <a:lvl5pPr marL="0" indent="0" algn="l" defTabSz="914400" rtl="0" eaLnBrk="1" latinLnBrk="0" hangingPunct="1">
              <a:buNone/>
              <a:defRPr lang="en-US" sz="1600" kern="1200" dirty="0">
                <a:solidFill>
                  <a:schemeClr val="tx1">
                    <a:lumMod val="75000"/>
                    <a:lumOff val="25000"/>
                  </a:schemeClr>
                </a:solidFill>
                <a:latin typeface="+mn-lt"/>
                <a:ea typeface="+mn-ea"/>
                <a:cs typeface="+mn-cs"/>
              </a:defRPr>
            </a:lvl5pPr>
          </a:lstStyle>
          <a:p>
            <a:pPr marL="0" lvl="0" indent="0" algn="l" defTabSz="914400" rtl="0" eaLnBrk="1" latinLnBrk="0" hangingPunct="1">
              <a:lnSpc>
                <a:spcPct val="90000"/>
              </a:lnSpc>
              <a:spcBef>
                <a:spcPts val="1000"/>
              </a:spcBef>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a:t>
            </a:r>
          </a:p>
        </p:txBody>
      </p:sp>
      <p:sp>
        <p:nvSpPr>
          <p:cNvPr id="23" name="Text Placeholder 22">
            <a:extLst>
              <a:ext uri="{FF2B5EF4-FFF2-40B4-BE49-F238E27FC236}">
                <a16:creationId xmlns:a16="http://schemas.microsoft.com/office/drawing/2014/main" id="{3D5F35C2-C06D-2752-2088-407CDCD132C3}"/>
              </a:ext>
            </a:extLst>
          </p:cNvPr>
          <p:cNvSpPr>
            <a:spLocks noGrp="1"/>
          </p:cNvSpPr>
          <p:nvPr>
            <p:ph type="body" sz="quarter" idx="21" hasCustomPrompt="1"/>
          </p:nvPr>
        </p:nvSpPr>
        <p:spPr>
          <a:xfrm>
            <a:off x="5804199" y="5486597"/>
            <a:ext cx="2890838" cy="305089"/>
          </a:xfrm>
        </p:spPr>
        <p:txBody>
          <a:bodyPr>
            <a:noAutofit/>
          </a:bodyPr>
          <a:lstStyle>
            <a:lvl1pPr>
              <a:defRPr lang="en-IN" sz="1200" b="1" kern="1200" dirty="0" smtClean="0">
                <a:solidFill>
                  <a:schemeClr val="tx1"/>
                </a:solidFill>
                <a:latin typeface="Roboto" panose="02000000000000000000" pitchFamily="2" charset="0"/>
                <a:ea typeface="Roboto" panose="02000000000000000000" pitchFamily="2" charset="0"/>
                <a:cs typeface="+mn-cs"/>
              </a:defRPr>
            </a:lvl1pPr>
            <a:lvl2pPr>
              <a:defRPr/>
            </a:lvl2pPr>
            <a:lvl3pPr>
              <a:defRPr/>
            </a:lvl3pPr>
            <a:lvl4pPr>
              <a:defRPr/>
            </a:lvl4pPr>
            <a:lvl5pPr>
              <a:defRPr/>
            </a:lvl5pPr>
          </a:lstStyle>
          <a:p>
            <a:pPr marL="0" lvl="0" indent="0" algn="l" defTabSz="914400" rtl="0" eaLnBrk="1" latinLnBrk="0" hangingPunct="1">
              <a:lnSpc>
                <a:spcPct val="90000"/>
              </a:lnSpc>
              <a:spcBef>
                <a:spcPts val="1000"/>
              </a:spcBef>
              <a:buFont typeface="Arial" panose="020B0604020202020204" pitchFamily="34" charset="0"/>
              <a:buNone/>
            </a:pPr>
            <a:r>
              <a:rPr lang="en-US"/>
              <a:t>Image Caption</a:t>
            </a:r>
          </a:p>
        </p:txBody>
      </p:sp>
      <p:sp>
        <p:nvSpPr>
          <p:cNvPr id="28" name="Text Placeholder 27">
            <a:extLst>
              <a:ext uri="{FF2B5EF4-FFF2-40B4-BE49-F238E27FC236}">
                <a16:creationId xmlns:a16="http://schemas.microsoft.com/office/drawing/2014/main" id="{9CFA0A04-A5E6-2AFE-2707-81354FFAECAA}"/>
              </a:ext>
            </a:extLst>
          </p:cNvPr>
          <p:cNvSpPr>
            <a:spLocks noGrp="1"/>
          </p:cNvSpPr>
          <p:nvPr>
            <p:ph type="body" sz="quarter" idx="25" hasCustomPrompt="1"/>
          </p:nvPr>
        </p:nvSpPr>
        <p:spPr>
          <a:xfrm>
            <a:off x="5804199" y="5846364"/>
            <a:ext cx="5568828" cy="311727"/>
          </a:xfr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lang="en-US" sz="1100" kern="1200" dirty="0" smtClean="0">
                <a:solidFill>
                  <a:schemeClr val="tx1">
                    <a:lumMod val="75000"/>
                    <a:lumOff val="25000"/>
                  </a:schemeClr>
                </a:solidFill>
                <a:latin typeface="Roboto" panose="02000000000000000000" pitchFamily="2" charset="0"/>
                <a:ea typeface="Roboto" panose="02000000000000000000" pitchFamily="2" charset="0"/>
                <a:cs typeface="+mn-cs"/>
              </a:defRPr>
            </a:lvl1pPr>
            <a:lvl2pPr marL="0" indent="0" algn="l" defTabSz="914400" rtl="0" eaLnBrk="1" latinLnBrk="0" hangingPunct="1">
              <a:lnSpc>
                <a:spcPct val="90000"/>
              </a:lnSpc>
              <a:spcBef>
                <a:spcPts val="1000"/>
              </a:spcBef>
              <a:buFont typeface="Arial" panose="020B0604020202020204" pitchFamily="34" charset="0"/>
              <a:buNone/>
              <a:defRPr lang="en-US" sz="1400" kern="1200" dirty="0" smtClean="0">
                <a:solidFill>
                  <a:schemeClr val="tx1">
                    <a:lumMod val="75000"/>
                    <a:lumOff val="25000"/>
                  </a:schemeClr>
                </a:solidFill>
                <a:latin typeface="+mn-lt"/>
                <a:ea typeface="+mn-ea"/>
                <a:cs typeface="+mn-cs"/>
              </a:defRPr>
            </a:lvl2pPr>
            <a:lvl3pPr marL="0" indent="0" algn="l" defTabSz="914400" rtl="0" eaLnBrk="1" latinLnBrk="0" hangingPunct="1">
              <a:lnSpc>
                <a:spcPct val="90000"/>
              </a:lnSpc>
              <a:spcBef>
                <a:spcPts val="1000"/>
              </a:spcBef>
              <a:buFont typeface="Arial" panose="020B0604020202020204" pitchFamily="34" charset="0"/>
              <a:buNone/>
              <a:defRPr lang="en-US" sz="1400" kern="1200" dirty="0" smtClean="0">
                <a:solidFill>
                  <a:schemeClr val="tx1">
                    <a:lumMod val="75000"/>
                    <a:lumOff val="25000"/>
                  </a:schemeClr>
                </a:solidFill>
                <a:latin typeface="+mn-lt"/>
                <a:ea typeface="+mn-ea"/>
                <a:cs typeface="+mn-cs"/>
              </a:defRPr>
            </a:lvl3pPr>
            <a:lvl4pPr marL="0" indent="0" algn="l" defTabSz="914400" rtl="0" eaLnBrk="1" latinLnBrk="0" hangingPunct="1">
              <a:lnSpc>
                <a:spcPct val="90000"/>
              </a:lnSpc>
              <a:spcBef>
                <a:spcPts val="1000"/>
              </a:spcBef>
              <a:buFont typeface="Arial" panose="020B0604020202020204" pitchFamily="34" charset="0"/>
              <a:buNone/>
              <a:defRPr lang="en-US" sz="1400" kern="1200" dirty="0" smtClean="0">
                <a:solidFill>
                  <a:schemeClr val="tx1">
                    <a:lumMod val="75000"/>
                    <a:lumOff val="25000"/>
                  </a:schemeClr>
                </a:solidFill>
                <a:latin typeface="+mn-lt"/>
                <a:ea typeface="+mn-ea"/>
                <a:cs typeface="+mn-cs"/>
              </a:defRPr>
            </a:lvl4pPr>
            <a:lvl5pPr marL="0" indent="0" algn="l" defTabSz="914400" rtl="0" eaLnBrk="1" latinLnBrk="0" hangingPunct="1">
              <a:lnSpc>
                <a:spcPct val="90000"/>
              </a:lnSpc>
              <a:spcBef>
                <a:spcPts val="1000"/>
              </a:spcBef>
              <a:buFont typeface="Arial" panose="020B0604020202020204" pitchFamily="34" charset="0"/>
              <a:buNone/>
              <a:defRPr lang="en-IN" sz="1400" kern="1200" dirty="0">
                <a:solidFill>
                  <a:schemeClr val="tx1">
                    <a:lumMod val="75000"/>
                    <a:lumOff val="25000"/>
                  </a:schemeClr>
                </a:solidFill>
                <a:latin typeface="+mn-lt"/>
                <a:ea typeface="+mn-ea"/>
                <a:cs typeface="+mn-cs"/>
              </a:defRPr>
            </a:lvl5pPr>
          </a:lstStyle>
          <a:p>
            <a:pPr lvl="0"/>
            <a:r>
              <a:rPr lang="en-US"/>
              <a:t>Explanation of the image</a:t>
            </a:r>
            <a:endParaRPr lang="en-IN"/>
          </a:p>
        </p:txBody>
      </p:sp>
      <p:cxnSp>
        <p:nvCxnSpPr>
          <p:cNvPr id="40" name="Straight Connector 39">
            <a:extLst>
              <a:ext uri="{FF2B5EF4-FFF2-40B4-BE49-F238E27FC236}">
                <a16:creationId xmlns:a16="http://schemas.microsoft.com/office/drawing/2014/main" id="{8D389835-AD92-E698-9985-0148BFCED8DF}"/>
              </a:ext>
            </a:extLst>
          </p:cNvPr>
          <p:cNvCxnSpPr>
            <a:cxnSpLocks/>
          </p:cNvCxnSpPr>
          <p:nvPr userDrawn="1"/>
        </p:nvCxnSpPr>
        <p:spPr>
          <a:xfrm>
            <a:off x="600370" y="1093950"/>
            <a:ext cx="11190023"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87300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B463485-A628-FDAD-C1C2-4225E27D2E1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FA28A12-FDD7-4730-B1AB-13BB60DF589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A98EE26-B38C-99F4-FFF4-027CE665F7B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8CACFD-1323-4D08-8679-C88F654DAF73}" type="datetimeFigureOut">
              <a:rPr lang="en-US" smtClean="0"/>
              <a:t>5/21/2025</a:t>
            </a:fld>
            <a:endParaRPr lang="en-US"/>
          </a:p>
        </p:txBody>
      </p:sp>
      <p:sp>
        <p:nvSpPr>
          <p:cNvPr id="5" name="Footer Placeholder 4">
            <a:extLst>
              <a:ext uri="{FF2B5EF4-FFF2-40B4-BE49-F238E27FC236}">
                <a16:creationId xmlns:a16="http://schemas.microsoft.com/office/drawing/2014/main" id="{2AF8FE11-3B9B-4E42-CA59-ADBE222E567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4D9960A-05EA-2FE3-06F6-62E2892F5DE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CC3E25-E2EE-4244-BAD8-B476F9D2D528}" type="slidenum">
              <a:rPr lang="en-US" smtClean="0"/>
              <a:t>‹#›</a:t>
            </a:fld>
            <a:endParaRPr lang="en-US"/>
          </a:p>
        </p:txBody>
      </p:sp>
    </p:spTree>
    <p:extLst>
      <p:ext uri="{BB962C8B-B14F-4D97-AF65-F5344CB8AC3E}">
        <p14:creationId xmlns:p14="http://schemas.microsoft.com/office/powerpoint/2010/main" val="496671636"/>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64" r:id="rId4"/>
    <p:sldLayoutId id="2147483665" r:id="rId5"/>
    <p:sldLayoutId id="2147483674" r:id="rId6"/>
    <p:sldLayoutId id="2147483675" r:id="rId7"/>
    <p:sldLayoutId id="2147483653" r:id="rId8"/>
    <p:sldLayoutId id="2147483672" r:id="rId9"/>
    <p:sldLayoutId id="2147483673" r:id="rId10"/>
    <p:sldLayoutId id="2147483677" r:id="rId11"/>
    <p:sldLayoutId id="2147483679" r:id="rId12"/>
    <p:sldLayoutId id="2147483654" r:id="rId13"/>
    <p:sldLayoutId id="2147483663" r:id="rId14"/>
    <p:sldLayoutId id="2147483678" r:id="rId15"/>
    <p:sldLayoutId id="2147483662" r:id="rId16"/>
    <p:sldLayoutId id="2147483658" r:id="rId17"/>
    <p:sldLayoutId id="2147483659" r:id="rId18"/>
    <p:sldLayoutId id="2147483681" r:id="rId19"/>
    <p:sldLayoutId id="2147483683" r:id="rId2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eg"/><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image" Target="../media/image45.png"/><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image" Target="../media/image47.png"/><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8.jpeg"/><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svg"/><Relationship Id="rId7" Type="http://schemas.openxmlformats.org/officeDocument/2006/relationships/image" Target="../media/image35.svg"/><Relationship Id="rId2" Type="http://schemas.openxmlformats.org/officeDocument/2006/relationships/image" Target="../media/image30.png"/><Relationship Id="rId1" Type="http://schemas.openxmlformats.org/officeDocument/2006/relationships/slideLayout" Target="../slideLayouts/slideLayout19.xml"/><Relationship Id="rId6" Type="http://schemas.openxmlformats.org/officeDocument/2006/relationships/image" Target="../media/image34.png"/><Relationship Id="rId11" Type="http://schemas.openxmlformats.org/officeDocument/2006/relationships/image" Target="../media/image26.jpeg"/><Relationship Id="rId5" Type="http://schemas.openxmlformats.org/officeDocument/2006/relationships/image" Target="../media/image33.svg"/><Relationship Id="rId10" Type="http://schemas.openxmlformats.org/officeDocument/2006/relationships/image" Target="../media/image38.png"/><Relationship Id="rId4" Type="http://schemas.openxmlformats.org/officeDocument/2006/relationships/image" Target="../media/image32.png"/><Relationship Id="rId9" Type="http://schemas.openxmlformats.org/officeDocument/2006/relationships/image" Target="../media/image37.svg"/></Relationships>
</file>

<file path=ppt/slides/_rels/slide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xml"/><Relationship Id="rId1" Type="http://schemas.openxmlformats.org/officeDocument/2006/relationships/slideLayout" Target="../slideLayouts/slideLayout19.xml"/><Relationship Id="rId4" Type="http://schemas.openxmlformats.org/officeDocument/2006/relationships/image" Target="../media/image39.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9.xml"/><Relationship Id="rId7" Type="http://schemas.openxmlformats.org/officeDocument/2006/relationships/image" Target="../media/image41.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40.png"/><Relationship Id="rId5" Type="http://schemas.openxmlformats.org/officeDocument/2006/relationships/image" Target="../media/image26.jpeg"/><Relationship Id="rId4" Type="http://schemas.openxmlformats.org/officeDocument/2006/relationships/notesSlide" Target="../notesSlides/notesSlide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xml"/><Relationship Id="rId1" Type="http://schemas.openxmlformats.org/officeDocument/2006/relationships/slideLayout" Target="../slideLayouts/slideLayout19.xml"/><Relationship Id="rId4" Type="http://schemas.openxmlformats.org/officeDocument/2006/relationships/image" Target="../media/image2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358B667-C48D-5AAB-9BD2-06C5E0A9D274}"/>
              </a:ext>
            </a:extLst>
          </p:cNvPr>
          <p:cNvSpPr>
            <a:spLocks noGrp="1"/>
          </p:cNvSpPr>
          <p:nvPr>
            <p:ph type="body" sz="quarter" idx="17"/>
          </p:nvPr>
        </p:nvSpPr>
        <p:spPr>
          <a:xfrm>
            <a:off x="574733" y="1644964"/>
            <a:ext cx="6569561" cy="2664312"/>
          </a:xfrm>
        </p:spPr>
        <p:txBody>
          <a:bodyPr>
            <a:normAutofit fontScale="92500" lnSpcReduction="10000"/>
          </a:bodyPr>
          <a:lstStyle/>
          <a:p>
            <a:pPr>
              <a:lnSpc>
                <a:spcPct val="120000"/>
              </a:lnSpc>
            </a:pPr>
            <a:r>
              <a:rPr lang="en-US" sz="3200" dirty="0">
                <a:solidFill>
                  <a:srgbClr val="016E50"/>
                </a:solidFill>
              </a:rPr>
              <a:t>Early Childhood Development in Tanzania: Harnessing the BEQI Tool for a Robust ECD Centre Quality Assurance</a:t>
            </a:r>
            <a:endParaRPr lang="en-IN" sz="3200" i="1" dirty="0"/>
          </a:p>
          <a:p>
            <a:pPr>
              <a:lnSpc>
                <a:spcPct val="120000"/>
              </a:lnSpc>
            </a:pPr>
            <a:r>
              <a:rPr lang="en-GB" sz="2800" dirty="0"/>
              <a:t>An evidence base</a:t>
            </a:r>
          </a:p>
        </p:txBody>
      </p:sp>
      <p:sp>
        <p:nvSpPr>
          <p:cNvPr id="4" name="Date Placeholder 3">
            <a:extLst>
              <a:ext uri="{FF2B5EF4-FFF2-40B4-BE49-F238E27FC236}">
                <a16:creationId xmlns:a16="http://schemas.microsoft.com/office/drawing/2014/main" id="{9928AFA9-CDBF-88B5-8722-73B404DD60EC}"/>
              </a:ext>
            </a:extLst>
          </p:cNvPr>
          <p:cNvSpPr>
            <a:spLocks noGrp="1"/>
          </p:cNvSpPr>
          <p:nvPr>
            <p:ph type="dt" sz="half" idx="10"/>
          </p:nvPr>
        </p:nvSpPr>
        <p:spPr>
          <a:xfrm>
            <a:off x="1177871" y="4268974"/>
            <a:ext cx="5400617" cy="1511894"/>
          </a:xfrm>
        </p:spPr>
        <p:txBody>
          <a:bodyPr/>
          <a:lstStyle/>
          <a:p>
            <a:r>
              <a:rPr lang="en-IN" sz="2800" b="1" dirty="0">
                <a:solidFill>
                  <a:schemeClr val="tx1"/>
                </a:solidFill>
                <a:latin typeface="Times New Roman" panose="02020603050405020304" pitchFamily="18" charset="0"/>
                <a:cs typeface="Times New Roman" panose="02020603050405020304" pitchFamily="18" charset="0"/>
              </a:rPr>
              <a:t>By DEMAN YUSUF </a:t>
            </a:r>
          </a:p>
          <a:p>
            <a:r>
              <a:rPr lang="en-IN" sz="2800" b="1" dirty="0">
                <a:solidFill>
                  <a:schemeClr val="tx1"/>
                </a:solidFill>
                <a:latin typeface="Times New Roman" panose="02020603050405020304" pitchFamily="18" charset="0"/>
                <a:cs typeface="Times New Roman" panose="02020603050405020304" pitchFamily="18" charset="0"/>
              </a:rPr>
              <a:t>TANZANIA MALEZI SUMMIT</a:t>
            </a:r>
          </a:p>
          <a:p>
            <a:r>
              <a:rPr lang="en-IN" sz="2400" b="1" dirty="0">
                <a:solidFill>
                  <a:schemeClr val="tx1"/>
                </a:solidFill>
              </a:rPr>
              <a:t>21th May 2025</a:t>
            </a:r>
          </a:p>
        </p:txBody>
      </p:sp>
      <p:pic>
        <p:nvPicPr>
          <p:cNvPr id="7" name="Picture 2" descr="President's-Office-Regional-Administration-and-Local-Government-(PORALG)-( Tanzania) - VillageReach">
            <a:extLst>
              <a:ext uri="{FF2B5EF4-FFF2-40B4-BE49-F238E27FC236}">
                <a16:creationId xmlns:a16="http://schemas.microsoft.com/office/drawing/2014/main" id="{1200E1A6-CDCB-56CF-E9BB-3E81D3A4B541}"/>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468494" y="433836"/>
            <a:ext cx="1172096" cy="781397"/>
          </a:xfrm>
          <a:prstGeom prst="rect">
            <a:avLst/>
          </a:prstGeom>
          <a:noFill/>
          <a:extLst>
            <a:ext uri="{909E8E84-426E-40DD-AFC4-6F175D3DCCD1}">
              <a14:hiddenFill xmlns:a14="http://schemas.microsoft.com/office/drawing/2010/main">
                <a:solidFill>
                  <a:srgbClr val="FFFFFF"/>
                </a:solidFill>
              </a14:hiddenFill>
            </a:ext>
          </a:extLst>
        </p:spPr>
      </p:pic>
      <p:sp>
        <p:nvSpPr>
          <p:cNvPr id="18" name="Date Placeholder 3">
            <a:extLst>
              <a:ext uri="{FF2B5EF4-FFF2-40B4-BE49-F238E27FC236}">
                <a16:creationId xmlns:a16="http://schemas.microsoft.com/office/drawing/2014/main" id="{421069C5-2F05-2737-73DB-9CE63A5B5D32}"/>
              </a:ext>
            </a:extLst>
          </p:cNvPr>
          <p:cNvSpPr txBox="1">
            <a:spLocks/>
          </p:cNvSpPr>
          <p:nvPr/>
        </p:nvSpPr>
        <p:spPr>
          <a:xfrm>
            <a:off x="8261235" y="6044334"/>
            <a:ext cx="1924009" cy="365125"/>
          </a:xfrm>
          <a:prstGeom prst="rect">
            <a:avLst/>
          </a:prstGeom>
        </p:spPr>
        <p:txBody>
          <a:bodyPr vert="horz" lIns="91440" tIns="45720" rIns="91440" bIns="45720" rtlCol="0" anchor="ctr"/>
          <a:lstStyle>
            <a:defPPr>
              <a:defRPr lang="en-US"/>
            </a:defPPr>
            <a:lvl1pPr marL="0" algn="l" defTabSz="914400" rtl="0" eaLnBrk="1" latinLnBrk="0" hangingPunct="1">
              <a:defRPr lang="en-US" sz="1200" kern="1200" smtClean="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400" b="1"/>
              <a:t>March, 2024</a:t>
            </a:r>
          </a:p>
        </p:txBody>
      </p:sp>
      <p:sp>
        <p:nvSpPr>
          <p:cNvPr id="19" name="Text Placeholder 4">
            <a:extLst>
              <a:ext uri="{FF2B5EF4-FFF2-40B4-BE49-F238E27FC236}">
                <a16:creationId xmlns:a16="http://schemas.microsoft.com/office/drawing/2014/main" id="{0E035A78-EDF2-E7CC-7199-AEEB93C0B97D}"/>
              </a:ext>
            </a:extLst>
          </p:cNvPr>
          <p:cNvSpPr txBox="1">
            <a:spLocks/>
          </p:cNvSpPr>
          <p:nvPr/>
        </p:nvSpPr>
        <p:spPr>
          <a:xfrm>
            <a:off x="2200341" y="4767332"/>
            <a:ext cx="2909456" cy="35098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n-GB" sz="1800" b="1">
              <a:solidFill>
                <a:schemeClr val="bg2">
                  <a:lumMod val="75000"/>
                </a:schemeClr>
              </a:solidFill>
            </a:endParaRPr>
          </a:p>
        </p:txBody>
      </p:sp>
      <p:pic>
        <p:nvPicPr>
          <p:cNvPr id="8" name="Picture Placeholder 7" descr="A group of children in a classroom&#10;&#10;AI-generated content may be incorrect.">
            <a:extLst>
              <a:ext uri="{FF2B5EF4-FFF2-40B4-BE49-F238E27FC236}">
                <a16:creationId xmlns:a16="http://schemas.microsoft.com/office/drawing/2014/main" id="{0D323E06-482B-AAA6-C4A2-35EAE56043ED}"/>
              </a:ext>
            </a:extLst>
          </p:cNvPr>
          <p:cNvPicPr>
            <a:picLocks noGrp="1" noChangeAspect="1"/>
          </p:cNvPicPr>
          <p:nvPr>
            <p:ph type="pic" sz="quarter" idx="21"/>
          </p:nvPr>
        </p:nvPicPr>
        <p:blipFill>
          <a:blip r:embed="rId3">
            <a:extLst>
              <a:ext uri="{28A0092B-C50C-407E-A947-70E740481C1C}">
                <a14:useLocalDpi xmlns:a14="http://schemas.microsoft.com/office/drawing/2010/main" val="0"/>
              </a:ext>
            </a:extLst>
          </a:blip>
          <a:srcRect l="16484" r="16484"/>
          <a:stretch>
            <a:fillRect/>
          </a:stretch>
        </p:blipFill>
        <p:spPr/>
      </p:pic>
    </p:spTree>
    <p:extLst>
      <p:ext uri="{BB962C8B-B14F-4D97-AF65-F5344CB8AC3E}">
        <p14:creationId xmlns:p14="http://schemas.microsoft.com/office/powerpoint/2010/main" val="26677627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4CE0B92-2E85-AB69-F40B-5491C6A55AAF}"/>
              </a:ext>
            </a:extLst>
          </p:cNvPr>
          <p:cNvSpPr>
            <a:spLocks noGrp="1"/>
          </p:cNvSpPr>
          <p:nvPr>
            <p:ph type="body" sz="quarter" idx="16"/>
          </p:nvPr>
        </p:nvSpPr>
        <p:spPr/>
        <p:txBody>
          <a:bodyPr/>
          <a:lstStyle/>
          <a:p>
            <a:r>
              <a:rPr lang="en-US" dirty="0"/>
              <a:t>Findings </a:t>
            </a:r>
            <a:endParaRPr lang="en-TZ" dirty="0"/>
          </a:p>
        </p:txBody>
      </p:sp>
      <p:sp>
        <p:nvSpPr>
          <p:cNvPr id="3" name="Text Placeholder 2">
            <a:extLst>
              <a:ext uri="{FF2B5EF4-FFF2-40B4-BE49-F238E27FC236}">
                <a16:creationId xmlns:a16="http://schemas.microsoft.com/office/drawing/2014/main" id="{F902F0D2-672D-C2BF-53AA-8A5BD37FF33D}"/>
              </a:ext>
            </a:extLst>
          </p:cNvPr>
          <p:cNvSpPr>
            <a:spLocks noGrp="1"/>
          </p:cNvSpPr>
          <p:nvPr>
            <p:ph type="body" sz="quarter" idx="18"/>
          </p:nvPr>
        </p:nvSpPr>
        <p:spPr/>
        <p:txBody>
          <a:bodyPr/>
          <a:lstStyle/>
          <a:p>
            <a:endParaRPr lang="en-TZ"/>
          </a:p>
        </p:txBody>
      </p:sp>
      <p:sp>
        <p:nvSpPr>
          <p:cNvPr id="4" name="Text Placeholder 3">
            <a:extLst>
              <a:ext uri="{FF2B5EF4-FFF2-40B4-BE49-F238E27FC236}">
                <a16:creationId xmlns:a16="http://schemas.microsoft.com/office/drawing/2014/main" id="{AB0295DC-5381-893D-ED69-8B9CD1F9A987}"/>
              </a:ext>
            </a:extLst>
          </p:cNvPr>
          <p:cNvSpPr>
            <a:spLocks noGrp="1"/>
          </p:cNvSpPr>
          <p:nvPr>
            <p:ph type="body" sz="quarter" idx="19"/>
          </p:nvPr>
        </p:nvSpPr>
        <p:spPr>
          <a:xfrm>
            <a:off x="552450" y="1774252"/>
            <a:ext cx="10706100" cy="3985198"/>
          </a:xfrm>
        </p:spPr>
        <p:txBody>
          <a:bodyPr/>
          <a:lstStyle/>
          <a:p>
            <a:endParaRPr lang="en-GB" dirty="0"/>
          </a:p>
          <a:p>
            <a:endParaRPr lang="en-TZ" dirty="0"/>
          </a:p>
        </p:txBody>
      </p:sp>
      <p:pic>
        <p:nvPicPr>
          <p:cNvPr id="7" name="Picture 6">
            <a:extLst>
              <a:ext uri="{FF2B5EF4-FFF2-40B4-BE49-F238E27FC236}">
                <a16:creationId xmlns:a16="http://schemas.microsoft.com/office/drawing/2014/main" id="{33E06FC1-F247-4EA1-3D7E-1AA6907991F2}"/>
              </a:ext>
            </a:extLst>
          </p:cNvPr>
          <p:cNvPicPr>
            <a:picLocks noChangeAspect="1"/>
          </p:cNvPicPr>
          <p:nvPr/>
        </p:nvPicPr>
        <p:blipFill>
          <a:blip r:embed="rId3"/>
          <a:stretch>
            <a:fillRect/>
          </a:stretch>
        </p:blipFill>
        <p:spPr>
          <a:xfrm>
            <a:off x="552450" y="1141438"/>
            <a:ext cx="10753996" cy="4617728"/>
          </a:xfrm>
          <a:prstGeom prst="rect">
            <a:avLst/>
          </a:prstGeom>
        </p:spPr>
      </p:pic>
    </p:spTree>
    <p:extLst>
      <p:ext uri="{BB962C8B-B14F-4D97-AF65-F5344CB8AC3E}">
        <p14:creationId xmlns:p14="http://schemas.microsoft.com/office/powerpoint/2010/main" val="41175256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D731DFD-D2F1-D9C9-1CC4-3410909C92F4}"/>
              </a:ext>
            </a:extLst>
          </p:cNvPr>
          <p:cNvSpPr>
            <a:spLocks noGrp="1"/>
          </p:cNvSpPr>
          <p:nvPr>
            <p:ph type="body" sz="quarter" idx="16"/>
          </p:nvPr>
        </p:nvSpPr>
        <p:spPr/>
        <p:txBody>
          <a:bodyPr/>
          <a:lstStyle/>
          <a:p>
            <a:endParaRPr lang="en-TZ"/>
          </a:p>
        </p:txBody>
      </p:sp>
      <p:sp>
        <p:nvSpPr>
          <p:cNvPr id="3" name="Text Placeholder 2">
            <a:extLst>
              <a:ext uri="{FF2B5EF4-FFF2-40B4-BE49-F238E27FC236}">
                <a16:creationId xmlns:a16="http://schemas.microsoft.com/office/drawing/2014/main" id="{82F6A6C0-BA6C-5437-4055-03AEC6D5948A}"/>
              </a:ext>
            </a:extLst>
          </p:cNvPr>
          <p:cNvSpPr>
            <a:spLocks noGrp="1"/>
          </p:cNvSpPr>
          <p:nvPr>
            <p:ph type="body" sz="quarter" idx="18"/>
          </p:nvPr>
        </p:nvSpPr>
        <p:spPr/>
        <p:txBody>
          <a:bodyPr/>
          <a:lstStyle/>
          <a:p>
            <a:endParaRPr lang="en-TZ"/>
          </a:p>
        </p:txBody>
      </p:sp>
      <p:pic>
        <p:nvPicPr>
          <p:cNvPr id="5" name="Picture 4">
            <a:extLst>
              <a:ext uri="{FF2B5EF4-FFF2-40B4-BE49-F238E27FC236}">
                <a16:creationId xmlns:a16="http://schemas.microsoft.com/office/drawing/2014/main" id="{BCE6CFE2-8D84-9497-90D0-97B02D10C222}"/>
              </a:ext>
            </a:extLst>
          </p:cNvPr>
          <p:cNvPicPr>
            <a:picLocks noChangeAspect="1"/>
          </p:cNvPicPr>
          <p:nvPr/>
        </p:nvPicPr>
        <p:blipFill>
          <a:blip r:embed="rId3"/>
          <a:stretch>
            <a:fillRect/>
          </a:stretch>
        </p:blipFill>
        <p:spPr>
          <a:xfrm>
            <a:off x="552449" y="1617150"/>
            <a:ext cx="9893301" cy="4290668"/>
          </a:xfrm>
          <a:prstGeom prst="rect">
            <a:avLst/>
          </a:prstGeom>
        </p:spPr>
      </p:pic>
      <p:sp>
        <p:nvSpPr>
          <p:cNvPr id="4" name="Text Placeholder 3">
            <a:extLst>
              <a:ext uri="{FF2B5EF4-FFF2-40B4-BE49-F238E27FC236}">
                <a16:creationId xmlns:a16="http://schemas.microsoft.com/office/drawing/2014/main" id="{84602705-9685-54A3-2D32-F7188FB35543}"/>
              </a:ext>
            </a:extLst>
          </p:cNvPr>
          <p:cNvSpPr>
            <a:spLocks noGrp="1"/>
          </p:cNvSpPr>
          <p:nvPr>
            <p:ph type="body" sz="quarter" idx="19"/>
          </p:nvPr>
        </p:nvSpPr>
        <p:spPr/>
        <p:txBody>
          <a:bodyPr/>
          <a:lstStyle/>
          <a:p>
            <a:endParaRPr lang="en-TZ" dirty="0"/>
          </a:p>
        </p:txBody>
      </p:sp>
    </p:spTree>
    <p:extLst>
      <p:ext uri="{BB962C8B-B14F-4D97-AF65-F5344CB8AC3E}">
        <p14:creationId xmlns:p14="http://schemas.microsoft.com/office/powerpoint/2010/main" val="41722558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3125F06-0A28-F06C-8974-27109636546F}"/>
              </a:ext>
            </a:extLst>
          </p:cNvPr>
          <p:cNvSpPr>
            <a:spLocks noGrp="1"/>
          </p:cNvSpPr>
          <p:nvPr>
            <p:ph type="body" sz="quarter" idx="16"/>
          </p:nvPr>
        </p:nvSpPr>
        <p:spPr/>
        <p:txBody>
          <a:bodyPr/>
          <a:lstStyle/>
          <a:p>
            <a:endParaRPr lang="en-TZ"/>
          </a:p>
        </p:txBody>
      </p:sp>
      <p:sp>
        <p:nvSpPr>
          <p:cNvPr id="3" name="Text Placeholder 2">
            <a:extLst>
              <a:ext uri="{FF2B5EF4-FFF2-40B4-BE49-F238E27FC236}">
                <a16:creationId xmlns:a16="http://schemas.microsoft.com/office/drawing/2014/main" id="{438718ED-0B10-F824-465D-72D2E6799269}"/>
              </a:ext>
            </a:extLst>
          </p:cNvPr>
          <p:cNvSpPr>
            <a:spLocks noGrp="1"/>
          </p:cNvSpPr>
          <p:nvPr>
            <p:ph type="body" sz="quarter" idx="18"/>
          </p:nvPr>
        </p:nvSpPr>
        <p:spPr/>
        <p:txBody>
          <a:bodyPr/>
          <a:lstStyle/>
          <a:p>
            <a:endParaRPr lang="en-TZ"/>
          </a:p>
        </p:txBody>
      </p:sp>
      <p:sp>
        <p:nvSpPr>
          <p:cNvPr id="4" name="Text Placeholder 3">
            <a:extLst>
              <a:ext uri="{FF2B5EF4-FFF2-40B4-BE49-F238E27FC236}">
                <a16:creationId xmlns:a16="http://schemas.microsoft.com/office/drawing/2014/main" id="{2BD728F1-6A78-AF16-9208-3EAFA9F9C0BF}"/>
              </a:ext>
            </a:extLst>
          </p:cNvPr>
          <p:cNvSpPr>
            <a:spLocks noGrp="1"/>
          </p:cNvSpPr>
          <p:nvPr>
            <p:ph type="body" sz="quarter" idx="19"/>
          </p:nvPr>
        </p:nvSpPr>
        <p:spPr/>
        <p:txBody>
          <a:bodyPr/>
          <a:lstStyle/>
          <a:p>
            <a:endParaRPr lang="en-TZ" dirty="0"/>
          </a:p>
        </p:txBody>
      </p:sp>
      <p:pic>
        <p:nvPicPr>
          <p:cNvPr id="5" name="Picture 4" descr="A close-up of a chart&#10;&#10;AI-generated content may be incorrect.">
            <a:extLst>
              <a:ext uri="{FF2B5EF4-FFF2-40B4-BE49-F238E27FC236}">
                <a16:creationId xmlns:a16="http://schemas.microsoft.com/office/drawing/2014/main" id="{9D66C350-E4CA-19EE-EA84-400DFA2B435C}"/>
              </a:ext>
            </a:extLst>
          </p:cNvPr>
          <p:cNvPicPr>
            <a:picLocks noChangeAspect="1"/>
          </p:cNvPicPr>
          <p:nvPr/>
        </p:nvPicPr>
        <p:blipFill>
          <a:blip r:embed="rId2"/>
          <a:stretch>
            <a:fillRect/>
          </a:stretch>
        </p:blipFill>
        <p:spPr>
          <a:xfrm>
            <a:off x="442913" y="214313"/>
            <a:ext cx="7621795" cy="6412243"/>
          </a:xfrm>
          <a:prstGeom prst="rect">
            <a:avLst/>
          </a:prstGeom>
        </p:spPr>
      </p:pic>
      <p:pic>
        <p:nvPicPr>
          <p:cNvPr id="7" name="Picture 6" descr="A group of children sitting on a rug&#10;&#10;AI-generated content may be incorrect.">
            <a:extLst>
              <a:ext uri="{FF2B5EF4-FFF2-40B4-BE49-F238E27FC236}">
                <a16:creationId xmlns:a16="http://schemas.microsoft.com/office/drawing/2014/main" id="{6C19C17B-DB74-34CE-7BE0-2AC79AC652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74245" y="214313"/>
            <a:ext cx="4017755" cy="6224200"/>
          </a:xfrm>
          <a:prstGeom prst="rect">
            <a:avLst/>
          </a:prstGeom>
        </p:spPr>
      </p:pic>
    </p:spTree>
    <p:extLst>
      <p:ext uri="{BB962C8B-B14F-4D97-AF65-F5344CB8AC3E}">
        <p14:creationId xmlns:p14="http://schemas.microsoft.com/office/powerpoint/2010/main" val="16106933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BF69A79-DD12-8666-72C9-0504E3D982BE}"/>
              </a:ext>
            </a:extLst>
          </p:cNvPr>
          <p:cNvSpPr>
            <a:spLocks noGrp="1"/>
          </p:cNvSpPr>
          <p:nvPr>
            <p:ph type="body" sz="quarter" idx="16"/>
          </p:nvPr>
        </p:nvSpPr>
        <p:spPr/>
        <p:txBody>
          <a:bodyPr/>
          <a:lstStyle/>
          <a:p>
            <a:endParaRPr lang="en-TZ"/>
          </a:p>
        </p:txBody>
      </p:sp>
      <p:sp>
        <p:nvSpPr>
          <p:cNvPr id="3" name="Text Placeholder 2">
            <a:extLst>
              <a:ext uri="{FF2B5EF4-FFF2-40B4-BE49-F238E27FC236}">
                <a16:creationId xmlns:a16="http://schemas.microsoft.com/office/drawing/2014/main" id="{E06E2110-29F0-E36E-EF5E-E1E3563A330C}"/>
              </a:ext>
            </a:extLst>
          </p:cNvPr>
          <p:cNvSpPr>
            <a:spLocks noGrp="1"/>
          </p:cNvSpPr>
          <p:nvPr>
            <p:ph type="body" sz="quarter" idx="18"/>
          </p:nvPr>
        </p:nvSpPr>
        <p:spPr/>
        <p:txBody>
          <a:bodyPr/>
          <a:lstStyle/>
          <a:p>
            <a:endParaRPr lang="en-TZ"/>
          </a:p>
        </p:txBody>
      </p:sp>
      <p:sp>
        <p:nvSpPr>
          <p:cNvPr id="4" name="Text Placeholder 3">
            <a:extLst>
              <a:ext uri="{FF2B5EF4-FFF2-40B4-BE49-F238E27FC236}">
                <a16:creationId xmlns:a16="http://schemas.microsoft.com/office/drawing/2014/main" id="{8B9D47CE-49D2-F152-6122-28C1A69C3A62}"/>
              </a:ext>
            </a:extLst>
          </p:cNvPr>
          <p:cNvSpPr>
            <a:spLocks noGrp="1"/>
          </p:cNvSpPr>
          <p:nvPr>
            <p:ph type="body" sz="quarter" idx="19"/>
          </p:nvPr>
        </p:nvSpPr>
        <p:spPr/>
        <p:txBody>
          <a:bodyPr/>
          <a:lstStyle/>
          <a:p>
            <a:endParaRPr lang="en-TZ" dirty="0"/>
          </a:p>
        </p:txBody>
      </p:sp>
      <p:pic>
        <p:nvPicPr>
          <p:cNvPr id="5" name="Picture 4" descr="A diagram of a child's conversation&#10;&#10;AI-generated content may be incorrect.">
            <a:extLst>
              <a:ext uri="{FF2B5EF4-FFF2-40B4-BE49-F238E27FC236}">
                <a16:creationId xmlns:a16="http://schemas.microsoft.com/office/drawing/2014/main" id="{7F536838-6287-9FC5-8080-DA6B71B826DE}"/>
              </a:ext>
            </a:extLst>
          </p:cNvPr>
          <p:cNvPicPr>
            <a:picLocks noChangeAspect="1"/>
          </p:cNvPicPr>
          <p:nvPr/>
        </p:nvPicPr>
        <p:blipFill rotWithShape="1">
          <a:blip r:embed="rId2"/>
          <a:srcRect l="1542" b="2288"/>
          <a:stretch/>
        </p:blipFill>
        <p:spPr bwMode="auto">
          <a:xfrm>
            <a:off x="200025" y="248148"/>
            <a:ext cx="8089536" cy="6338389"/>
          </a:xfrm>
          <a:prstGeom prst="rect">
            <a:avLst/>
          </a:prstGeom>
          <a:ln>
            <a:noFill/>
          </a:ln>
          <a:extLst>
            <a:ext uri="{53640926-AAD7-44D8-BBD7-CCE9431645EC}">
              <a14:shadowObscured xmlns:a14="http://schemas.microsoft.com/office/drawing/2010/main"/>
            </a:ext>
          </a:extLst>
        </p:spPr>
      </p:pic>
      <p:pic>
        <p:nvPicPr>
          <p:cNvPr id="7" name="Picture 6" descr="A group of children standing in a circle&#10;&#10;AI-generated content may be incorrect.">
            <a:extLst>
              <a:ext uri="{FF2B5EF4-FFF2-40B4-BE49-F238E27FC236}">
                <a16:creationId xmlns:a16="http://schemas.microsoft.com/office/drawing/2014/main" id="{46FCB471-0ED7-CD85-06F9-8EEEEB1152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89561" y="767442"/>
            <a:ext cx="3865172" cy="3985198"/>
          </a:xfrm>
          <a:prstGeom prst="rect">
            <a:avLst/>
          </a:prstGeom>
        </p:spPr>
      </p:pic>
    </p:spTree>
    <p:extLst>
      <p:ext uri="{BB962C8B-B14F-4D97-AF65-F5344CB8AC3E}">
        <p14:creationId xmlns:p14="http://schemas.microsoft.com/office/powerpoint/2010/main" val="12924287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C1CC0DC-5C17-3324-740F-3632E1A7A5F8}"/>
              </a:ext>
            </a:extLst>
          </p:cNvPr>
          <p:cNvSpPr>
            <a:spLocks noGrp="1"/>
          </p:cNvSpPr>
          <p:nvPr>
            <p:ph type="body" sz="quarter" idx="16"/>
          </p:nvPr>
        </p:nvSpPr>
        <p:spPr/>
        <p:txBody>
          <a:bodyPr/>
          <a:lstStyle/>
          <a:p>
            <a:endParaRPr lang="en-TZ"/>
          </a:p>
        </p:txBody>
      </p:sp>
      <p:sp>
        <p:nvSpPr>
          <p:cNvPr id="3" name="Text Placeholder 2">
            <a:extLst>
              <a:ext uri="{FF2B5EF4-FFF2-40B4-BE49-F238E27FC236}">
                <a16:creationId xmlns:a16="http://schemas.microsoft.com/office/drawing/2014/main" id="{9D7BEFD4-EC5C-6B0A-D519-94FE11016560}"/>
              </a:ext>
            </a:extLst>
          </p:cNvPr>
          <p:cNvSpPr>
            <a:spLocks noGrp="1"/>
          </p:cNvSpPr>
          <p:nvPr>
            <p:ph type="body" sz="quarter" idx="18"/>
          </p:nvPr>
        </p:nvSpPr>
        <p:spPr/>
        <p:txBody>
          <a:bodyPr/>
          <a:lstStyle/>
          <a:p>
            <a:endParaRPr lang="en-TZ"/>
          </a:p>
        </p:txBody>
      </p:sp>
      <p:sp>
        <p:nvSpPr>
          <p:cNvPr id="4" name="Text Placeholder 3">
            <a:extLst>
              <a:ext uri="{FF2B5EF4-FFF2-40B4-BE49-F238E27FC236}">
                <a16:creationId xmlns:a16="http://schemas.microsoft.com/office/drawing/2014/main" id="{2BDE714B-F570-F9F4-A585-FE77AE39EAB1}"/>
              </a:ext>
            </a:extLst>
          </p:cNvPr>
          <p:cNvSpPr>
            <a:spLocks noGrp="1"/>
          </p:cNvSpPr>
          <p:nvPr>
            <p:ph type="body" sz="quarter" idx="19"/>
          </p:nvPr>
        </p:nvSpPr>
        <p:spPr/>
        <p:txBody>
          <a:bodyPr/>
          <a:lstStyle/>
          <a:p>
            <a:endParaRPr lang="en-TZ" dirty="0"/>
          </a:p>
        </p:txBody>
      </p:sp>
      <p:pic>
        <p:nvPicPr>
          <p:cNvPr id="5" name="Picture 4" descr="A diagram of a strong relationships&#10;&#10;AI-generated content may be incorrect.">
            <a:extLst>
              <a:ext uri="{FF2B5EF4-FFF2-40B4-BE49-F238E27FC236}">
                <a16:creationId xmlns:a16="http://schemas.microsoft.com/office/drawing/2014/main" id="{D6E74842-B080-9587-BACA-D81E3488FF87}"/>
              </a:ext>
            </a:extLst>
          </p:cNvPr>
          <p:cNvPicPr>
            <a:picLocks noChangeAspect="1"/>
          </p:cNvPicPr>
          <p:nvPr/>
        </p:nvPicPr>
        <p:blipFill rotWithShape="1">
          <a:blip r:embed="rId3"/>
          <a:srcRect l="1252" t="1337" r="1895" b="-1"/>
          <a:stretch/>
        </p:blipFill>
        <p:spPr bwMode="auto">
          <a:xfrm>
            <a:off x="-114299" y="203262"/>
            <a:ext cx="10944224" cy="665473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8717903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CDF0372-E6AB-CB72-FB28-265AC32822CE}"/>
              </a:ext>
            </a:extLst>
          </p:cNvPr>
          <p:cNvSpPr>
            <a:spLocks noGrp="1"/>
          </p:cNvSpPr>
          <p:nvPr>
            <p:ph type="body" sz="quarter" idx="16"/>
          </p:nvPr>
        </p:nvSpPr>
        <p:spPr/>
        <p:txBody>
          <a:bodyPr/>
          <a:lstStyle/>
          <a:p>
            <a:endParaRPr lang="en-TZ"/>
          </a:p>
        </p:txBody>
      </p:sp>
      <p:sp>
        <p:nvSpPr>
          <p:cNvPr id="3" name="Text Placeholder 2">
            <a:extLst>
              <a:ext uri="{FF2B5EF4-FFF2-40B4-BE49-F238E27FC236}">
                <a16:creationId xmlns:a16="http://schemas.microsoft.com/office/drawing/2014/main" id="{85D5440F-8F5A-BEB1-ADA2-D90B89BF43BE}"/>
              </a:ext>
            </a:extLst>
          </p:cNvPr>
          <p:cNvSpPr>
            <a:spLocks noGrp="1"/>
          </p:cNvSpPr>
          <p:nvPr>
            <p:ph type="body" sz="quarter" idx="18"/>
          </p:nvPr>
        </p:nvSpPr>
        <p:spPr/>
        <p:txBody>
          <a:bodyPr/>
          <a:lstStyle/>
          <a:p>
            <a:endParaRPr lang="en-TZ"/>
          </a:p>
        </p:txBody>
      </p:sp>
      <p:sp>
        <p:nvSpPr>
          <p:cNvPr id="4" name="Text Placeholder 3">
            <a:extLst>
              <a:ext uri="{FF2B5EF4-FFF2-40B4-BE49-F238E27FC236}">
                <a16:creationId xmlns:a16="http://schemas.microsoft.com/office/drawing/2014/main" id="{26A0C8DA-2F43-BCB9-E60A-90C4891FAC36}"/>
              </a:ext>
            </a:extLst>
          </p:cNvPr>
          <p:cNvSpPr>
            <a:spLocks noGrp="1"/>
          </p:cNvSpPr>
          <p:nvPr>
            <p:ph type="body" sz="quarter" idx="19"/>
          </p:nvPr>
        </p:nvSpPr>
        <p:spPr/>
        <p:txBody>
          <a:bodyPr/>
          <a:lstStyle/>
          <a:p>
            <a:endParaRPr lang="en-TZ" dirty="0"/>
          </a:p>
        </p:txBody>
      </p:sp>
      <p:pic>
        <p:nvPicPr>
          <p:cNvPr id="5" name="Picture 4" descr="A screenshot of a graph&#10;&#10;AI-generated content may be incorrect.">
            <a:extLst>
              <a:ext uri="{FF2B5EF4-FFF2-40B4-BE49-F238E27FC236}">
                <a16:creationId xmlns:a16="http://schemas.microsoft.com/office/drawing/2014/main" id="{B1200D18-2D7B-3CCC-B0EE-548F12C87A41}"/>
              </a:ext>
            </a:extLst>
          </p:cNvPr>
          <p:cNvPicPr>
            <a:picLocks noChangeAspect="1"/>
          </p:cNvPicPr>
          <p:nvPr/>
        </p:nvPicPr>
        <p:blipFill rotWithShape="1">
          <a:blip r:embed="rId3"/>
          <a:srcRect t="1788" b="1"/>
          <a:stretch/>
        </p:blipFill>
        <p:spPr bwMode="auto">
          <a:xfrm>
            <a:off x="114299" y="128588"/>
            <a:ext cx="10944823" cy="642334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3211049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F821521-68C0-0BE4-E879-255FDC1CBB0C}"/>
              </a:ext>
            </a:extLst>
          </p:cNvPr>
          <p:cNvSpPr>
            <a:spLocks noGrp="1"/>
          </p:cNvSpPr>
          <p:nvPr>
            <p:ph type="body" sz="quarter" idx="16"/>
          </p:nvPr>
        </p:nvSpPr>
        <p:spPr/>
        <p:txBody>
          <a:bodyPr/>
          <a:lstStyle/>
          <a:p>
            <a:r>
              <a:rPr lang="en-US" sz="3200" b="1" kern="100" dirty="0">
                <a:solidFill>
                  <a:srgbClr val="4D857C"/>
                </a:solidFill>
                <a:effectLst/>
                <a:latin typeface="Montserrat" panose="00000500000000000000" pitchFamily="2" charset="0"/>
                <a:ea typeface="Aptos" panose="020B0004020202020204" pitchFamily="34" charset="0"/>
                <a:cs typeface="Arial" panose="020B0604020202020204" pitchFamily="34" charset="0"/>
              </a:rPr>
              <a:t>Conclusions and Recommendations</a:t>
            </a:r>
            <a:endParaRPr lang="en-TZ" sz="3200" kern="100" dirty="0">
              <a:effectLst/>
              <a:latin typeface="Aptos" panose="020B0004020202020204" pitchFamily="34" charset="0"/>
              <a:ea typeface="Aptos" panose="020B0004020202020204" pitchFamily="34" charset="0"/>
              <a:cs typeface="Arial" panose="020B0604020202020204" pitchFamily="34" charset="0"/>
            </a:endParaRPr>
          </a:p>
          <a:p>
            <a:endParaRPr lang="en-TZ" dirty="0"/>
          </a:p>
        </p:txBody>
      </p:sp>
      <p:sp>
        <p:nvSpPr>
          <p:cNvPr id="3" name="Text Placeholder 2">
            <a:extLst>
              <a:ext uri="{FF2B5EF4-FFF2-40B4-BE49-F238E27FC236}">
                <a16:creationId xmlns:a16="http://schemas.microsoft.com/office/drawing/2014/main" id="{CCA38173-A422-5C49-575F-23204D512FB3}"/>
              </a:ext>
            </a:extLst>
          </p:cNvPr>
          <p:cNvSpPr>
            <a:spLocks noGrp="1"/>
          </p:cNvSpPr>
          <p:nvPr>
            <p:ph type="body" sz="quarter" idx="18"/>
          </p:nvPr>
        </p:nvSpPr>
        <p:spPr/>
        <p:txBody>
          <a:bodyPr/>
          <a:lstStyle/>
          <a:p>
            <a:endParaRPr lang="en-TZ"/>
          </a:p>
        </p:txBody>
      </p:sp>
      <p:sp>
        <p:nvSpPr>
          <p:cNvPr id="4" name="Text Placeholder 3">
            <a:extLst>
              <a:ext uri="{FF2B5EF4-FFF2-40B4-BE49-F238E27FC236}">
                <a16:creationId xmlns:a16="http://schemas.microsoft.com/office/drawing/2014/main" id="{14DC937B-8575-926C-32F5-A477F00BC1C3}"/>
              </a:ext>
            </a:extLst>
          </p:cNvPr>
          <p:cNvSpPr>
            <a:spLocks noGrp="1"/>
          </p:cNvSpPr>
          <p:nvPr>
            <p:ph type="body" sz="quarter" idx="19"/>
          </p:nvPr>
        </p:nvSpPr>
        <p:spPr/>
        <p:txBody>
          <a:bodyPr/>
          <a:lstStyle/>
          <a:p>
            <a:pPr>
              <a:buNone/>
            </a:pPr>
            <a:r>
              <a:rPr lang="en-US" b="1" dirty="0"/>
              <a:t>Building a Sustainable System</a:t>
            </a:r>
            <a:endParaRPr lang="en-US" dirty="0"/>
          </a:p>
          <a:p>
            <a:pPr>
              <a:buFont typeface="Arial" panose="020B0604020202020204" pitchFamily="34" charset="0"/>
              <a:buChar char="•"/>
            </a:pPr>
            <a:r>
              <a:rPr lang="en-US" dirty="0"/>
              <a:t>Reliable tools &amp; data-driven decision-making.</a:t>
            </a:r>
          </a:p>
          <a:p>
            <a:pPr>
              <a:buFont typeface="Arial" panose="020B0604020202020204" pitchFamily="34" charset="0"/>
              <a:buChar char="•"/>
            </a:pPr>
            <a:r>
              <a:rPr lang="en-US" dirty="0"/>
              <a:t>Scalable monitoring &amp; continuous quality improvement.</a:t>
            </a:r>
          </a:p>
          <a:p>
            <a:pPr>
              <a:buNone/>
            </a:pPr>
            <a:endParaRPr lang="en-US" b="1" dirty="0"/>
          </a:p>
          <a:p>
            <a:pPr>
              <a:buNone/>
            </a:pPr>
            <a:r>
              <a:rPr lang="en-US" b="1" dirty="0"/>
              <a:t>Collaboration is Key</a:t>
            </a:r>
            <a:endParaRPr lang="en-US" dirty="0"/>
          </a:p>
          <a:p>
            <a:pPr>
              <a:buFont typeface="Arial" panose="020B0604020202020204" pitchFamily="34" charset="0"/>
              <a:buChar char="•"/>
            </a:pPr>
            <a:r>
              <a:rPr lang="en-US" dirty="0"/>
              <a:t>Government, educators, parents &amp; communities must work together.</a:t>
            </a:r>
          </a:p>
          <a:p>
            <a:pPr>
              <a:buFont typeface="Arial" panose="020B0604020202020204" pitchFamily="34" charset="0"/>
              <a:buChar char="•"/>
            </a:pPr>
            <a:endParaRPr lang="en-US" dirty="0"/>
          </a:p>
          <a:p>
            <a:pPr marL="0" indent="0">
              <a:buNone/>
            </a:pPr>
            <a:r>
              <a:rPr lang="en-US" dirty="0"/>
              <a:t> </a:t>
            </a:r>
            <a:r>
              <a:rPr lang="en-US" b="1" dirty="0"/>
              <a:t>Impact on the Future</a:t>
            </a:r>
            <a:endParaRPr lang="en-US" dirty="0"/>
          </a:p>
          <a:p>
            <a:pPr>
              <a:buFont typeface="Arial" panose="020B0604020202020204" pitchFamily="34" charset="0"/>
              <a:buChar char="•"/>
            </a:pPr>
            <a:r>
              <a:rPr lang="en-US" dirty="0"/>
              <a:t>Strong QAS = Better childcare quality = Improved child outcomes.</a:t>
            </a:r>
          </a:p>
          <a:p>
            <a:pPr>
              <a:buFont typeface="Arial" panose="020B0604020202020204" pitchFamily="34" charset="0"/>
              <a:buChar char="•"/>
            </a:pPr>
            <a:r>
              <a:rPr lang="en-US" dirty="0"/>
              <a:t>Ensuring equity &amp; accessibility for all children in Tanzania.</a:t>
            </a:r>
          </a:p>
          <a:p>
            <a:endParaRPr lang="en-TZ" dirty="0"/>
          </a:p>
        </p:txBody>
      </p:sp>
    </p:spTree>
    <p:extLst>
      <p:ext uri="{BB962C8B-B14F-4D97-AF65-F5344CB8AC3E}">
        <p14:creationId xmlns:p14="http://schemas.microsoft.com/office/powerpoint/2010/main" val="38342274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4DF24A7-B73F-0CB0-559B-98BDF994FCA8}"/>
              </a:ext>
            </a:extLst>
          </p:cNvPr>
          <p:cNvSpPr>
            <a:spLocks noGrp="1"/>
          </p:cNvSpPr>
          <p:nvPr>
            <p:ph type="body" sz="quarter" idx="16"/>
          </p:nvPr>
        </p:nvSpPr>
        <p:spPr/>
        <p:txBody>
          <a:bodyPr/>
          <a:lstStyle/>
          <a:p>
            <a:r>
              <a:rPr lang="en-US" dirty="0"/>
              <a:t>Recommendations</a:t>
            </a:r>
            <a:endParaRPr lang="en-TZ" dirty="0"/>
          </a:p>
        </p:txBody>
      </p:sp>
      <p:sp>
        <p:nvSpPr>
          <p:cNvPr id="3" name="Text Placeholder 2">
            <a:extLst>
              <a:ext uri="{FF2B5EF4-FFF2-40B4-BE49-F238E27FC236}">
                <a16:creationId xmlns:a16="http://schemas.microsoft.com/office/drawing/2014/main" id="{5FB28F5A-5818-E11C-7157-E899C78A8AB6}"/>
              </a:ext>
            </a:extLst>
          </p:cNvPr>
          <p:cNvSpPr>
            <a:spLocks noGrp="1"/>
          </p:cNvSpPr>
          <p:nvPr>
            <p:ph type="body" sz="quarter" idx="18"/>
          </p:nvPr>
        </p:nvSpPr>
        <p:spPr/>
        <p:txBody>
          <a:bodyPr/>
          <a:lstStyle/>
          <a:p>
            <a:endParaRPr lang="en-TZ"/>
          </a:p>
        </p:txBody>
      </p:sp>
      <p:sp>
        <p:nvSpPr>
          <p:cNvPr id="5" name="Rectangle 1">
            <a:extLst>
              <a:ext uri="{FF2B5EF4-FFF2-40B4-BE49-F238E27FC236}">
                <a16:creationId xmlns:a16="http://schemas.microsoft.com/office/drawing/2014/main" id="{1B085B5B-B84C-8ACA-EC70-37B6703D901F}"/>
              </a:ext>
            </a:extLst>
          </p:cNvPr>
          <p:cNvSpPr>
            <a:spLocks noGrp="1" noChangeArrowheads="1"/>
          </p:cNvSpPr>
          <p:nvPr>
            <p:ph type="body" sz="quarter" idx="19"/>
          </p:nvPr>
        </p:nvSpPr>
        <p:spPr bwMode="auto">
          <a:xfrm>
            <a:off x="553028" y="1138060"/>
            <a:ext cx="11191297" cy="5970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TZ" altLang="en-TZ" sz="2800" b="1" i="0" u="none" strike="noStrike" cap="none" normalizeH="0" baseline="0" dirty="0">
                <a:ln>
                  <a:noFill/>
                </a:ln>
                <a:solidFill>
                  <a:schemeClr val="tx1"/>
                </a:solidFill>
                <a:effectLst/>
                <a:latin typeface="Arial" panose="020B0604020202020204" pitchFamily="34" charset="0"/>
              </a:rPr>
              <a:t>Use Reliable Tools for Assessing Quality</a:t>
            </a:r>
            <a:endParaRPr kumimoji="0" lang="en-TZ" altLang="en-TZ" sz="2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TZ" altLang="en-TZ" sz="2800" b="0" i="0" u="none" strike="noStrike" cap="none" normalizeH="0" baseline="0" dirty="0">
                <a:ln>
                  <a:noFill/>
                </a:ln>
                <a:solidFill>
                  <a:schemeClr val="tx1"/>
                </a:solidFill>
                <a:effectLst/>
                <a:latin typeface="Arial" panose="020B0604020202020204" pitchFamily="34" charset="0"/>
              </a:rPr>
              <a:t>Three core tools proposed: </a:t>
            </a:r>
          </a:p>
          <a:p>
            <a:pPr marL="457200" marR="0" lvl="1" indent="0" algn="l" defTabSz="914400" rtl="0" eaLnBrk="0" fontAlgn="base" latinLnBrk="0" hangingPunct="0">
              <a:lnSpc>
                <a:spcPct val="100000"/>
              </a:lnSpc>
              <a:spcBef>
                <a:spcPct val="0"/>
              </a:spcBef>
              <a:spcAft>
                <a:spcPct val="0"/>
              </a:spcAft>
              <a:buClrTx/>
              <a:buSzTx/>
              <a:buFontTx/>
              <a:buChar char="•"/>
              <a:tabLst/>
            </a:pPr>
            <a:r>
              <a:rPr kumimoji="0" lang="en-TZ" altLang="en-TZ" sz="2800" b="1" i="0" u="none" strike="noStrike" cap="none" normalizeH="0" baseline="0" dirty="0">
                <a:ln>
                  <a:noFill/>
                </a:ln>
                <a:solidFill>
                  <a:schemeClr val="tx1"/>
                </a:solidFill>
                <a:effectLst/>
                <a:latin typeface="Arial" panose="020B0604020202020204" pitchFamily="34" charset="0"/>
              </a:rPr>
              <a:t>Registration Tool</a:t>
            </a:r>
            <a:r>
              <a:rPr kumimoji="0" lang="en-TZ" altLang="en-TZ" sz="2800" b="0" i="0" u="none" strike="noStrike" cap="none" normalizeH="0" baseline="0" dirty="0">
                <a:ln>
                  <a:noFill/>
                </a:ln>
                <a:solidFill>
                  <a:schemeClr val="tx1"/>
                </a:solidFill>
                <a:effectLst/>
                <a:latin typeface="Arial" panose="020B0604020202020204" pitchFamily="34" charset="0"/>
              </a:rPr>
              <a:t>: Ensures basic safety &amp; well-being. </a:t>
            </a:r>
          </a:p>
          <a:p>
            <a:pPr marL="457200" marR="0" lvl="1" indent="0" algn="l" defTabSz="914400" rtl="0" eaLnBrk="0" fontAlgn="base" latinLnBrk="0" hangingPunct="0">
              <a:lnSpc>
                <a:spcPct val="100000"/>
              </a:lnSpc>
              <a:spcBef>
                <a:spcPct val="0"/>
              </a:spcBef>
              <a:spcAft>
                <a:spcPct val="0"/>
              </a:spcAft>
              <a:buClrTx/>
              <a:buSzTx/>
              <a:buFontTx/>
              <a:buChar char="•"/>
              <a:tabLst/>
            </a:pPr>
            <a:r>
              <a:rPr kumimoji="0" lang="en-TZ" altLang="en-TZ" sz="2800" b="1" i="0" u="none" strike="noStrike" cap="none" normalizeH="0" baseline="0" dirty="0">
                <a:ln>
                  <a:noFill/>
                </a:ln>
                <a:solidFill>
                  <a:schemeClr val="tx1"/>
                </a:solidFill>
                <a:effectLst/>
                <a:latin typeface="Arial" panose="020B0604020202020204" pitchFamily="34" charset="0"/>
              </a:rPr>
              <a:t>Observational Tool</a:t>
            </a:r>
            <a:r>
              <a:rPr kumimoji="0" lang="en-TZ" altLang="en-TZ" sz="2800" b="0" i="0" u="none" strike="noStrike" cap="none" normalizeH="0" baseline="0" dirty="0">
                <a:ln>
                  <a:noFill/>
                </a:ln>
                <a:solidFill>
                  <a:schemeClr val="tx1"/>
                </a:solidFill>
                <a:effectLst/>
                <a:latin typeface="Arial" panose="020B0604020202020204" pitchFamily="34" charset="0"/>
              </a:rPr>
              <a:t>: Provides a quality snapshot using BEQI. </a:t>
            </a:r>
          </a:p>
          <a:p>
            <a:pPr marL="457200" marR="0" lvl="1" indent="0" algn="l" defTabSz="914400" rtl="0" eaLnBrk="0" fontAlgn="base" latinLnBrk="0" hangingPunct="0">
              <a:lnSpc>
                <a:spcPct val="100000"/>
              </a:lnSpc>
              <a:spcBef>
                <a:spcPct val="0"/>
              </a:spcBef>
              <a:spcAft>
                <a:spcPct val="0"/>
              </a:spcAft>
              <a:buClrTx/>
              <a:buSzTx/>
              <a:buFontTx/>
              <a:buChar char="•"/>
              <a:tabLst/>
            </a:pPr>
            <a:r>
              <a:rPr kumimoji="0" lang="en-TZ" altLang="en-TZ" sz="2800" b="1" i="0" u="none" strike="noStrike" cap="none" normalizeH="0" baseline="0" dirty="0">
                <a:ln>
                  <a:noFill/>
                </a:ln>
                <a:solidFill>
                  <a:schemeClr val="tx1"/>
                </a:solidFill>
                <a:effectLst/>
                <a:latin typeface="Arial" panose="020B0604020202020204" pitchFamily="34" charset="0"/>
              </a:rPr>
              <a:t>Questionnaire</a:t>
            </a:r>
            <a:r>
              <a:rPr kumimoji="0" lang="en-TZ" altLang="en-TZ" sz="2800" b="0" i="0" u="none" strike="noStrike" cap="none" normalizeH="0" baseline="0" dirty="0">
                <a:ln>
                  <a:noFill/>
                </a:ln>
                <a:solidFill>
                  <a:schemeClr val="tx1"/>
                </a:solidFill>
                <a:effectLst/>
                <a:latin typeface="Arial" panose="020B0604020202020204" pitchFamily="34" charset="0"/>
              </a:rPr>
              <a:t>: Gathers data on nurturing care (health, nutrition, safety).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TZ" altLang="en-TZ" sz="2800" b="1" i="0" u="none" strike="noStrike" cap="none" normalizeH="0" baseline="0" dirty="0">
                <a:ln>
                  <a:noFill/>
                </a:ln>
                <a:solidFill>
                  <a:schemeClr val="tx1"/>
                </a:solidFill>
                <a:effectLst/>
                <a:latin typeface="Arial" panose="020B0604020202020204" pitchFamily="34" charset="0"/>
              </a:rPr>
              <a:t>Scale National Monitoring Mechanisms</a:t>
            </a:r>
            <a:endParaRPr kumimoji="0" lang="en-TZ" altLang="en-TZ" sz="2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TZ" altLang="en-TZ" sz="2800" b="0" i="0" u="none" strike="noStrike" cap="none" normalizeH="0" baseline="0" dirty="0">
                <a:ln>
                  <a:noFill/>
                </a:ln>
                <a:solidFill>
                  <a:schemeClr val="tx1"/>
                </a:solidFill>
                <a:effectLst/>
                <a:latin typeface="Arial" panose="020B0604020202020204" pitchFamily="34" charset="0"/>
              </a:rPr>
              <a:t>Piloting BEQI tools showed promise in collecting quality data.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TZ" altLang="en-TZ" sz="2800" b="0" i="0" u="none" strike="noStrike" cap="none" normalizeH="0" baseline="0" dirty="0">
                <a:ln>
                  <a:noFill/>
                </a:ln>
                <a:solidFill>
                  <a:schemeClr val="tx1"/>
                </a:solidFill>
                <a:effectLst/>
                <a:latin typeface="Arial" panose="020B0604020202020204" pitchFamily="34" charset="0"/>
              </a:rPr>
              <a:t>Expand tools with larger sample sizes &amp; integrate into government structures.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TZ" altLang="en-TZ" sz="2800" b="1" i="0" u="none" strike="noStrike" cap="none" normalizeH="0" baseline="0" dirty="0">
                <a:ln>
                  <a:noFill/>
                </a:ln>
                <a:solidFill>
                  <a:schemeClr val="tx1"/>
                </a:solidFill>
                <a:effectLst/>
                <a:latin typeface="Arial" panose="020B0604020202020204" pitchFamily="34" charset="0"/>
              </a:rPr>
              <a:t>Make QAS Data Accessible for Decision-Making</a:t>
            </a:r>
            <a:endParaRPr kumimoji="0" lang="en-TZ" altLang="en-TZ" sz="2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TZ" altLang="en-TZ" sz="2800" b="0" i="0" u="none" strike="noStrike" cap="none" normalizeH="0" baseline="0" dirty="0">
                <a:ln>
                  <a:noFill/>
                </a:ln>
                <a:solidFill>
                  <a:schemeClr val="tx1"/>
                </a:solidFill>
                <a:effectLst/>
                <a:latin typeface="Arial" panose="020B0604020202020204" pitchFamily="34" charset="0"/>
              </a:rPr>
              <a:t>Develop data feedback loops &amp; dashboards for policymakers.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TZ" altLang="en-TZ" sz="2800" b="0" i="0" u="none" strike="noStrike" cap="none" normalizeH="0" baseline="0" dirty="0">
                <a:ln>
                  <a:noFill/>
                </a:ln>
                <a:solidFill>
                  <a:schemeClr val="tx1"/>
                </a:solidFill>
                <a:effectLst/>
                <a:latin typeface="Arial" panose="020B0604020202020204" pitchFamily="34" charset="0"/>
              </a:rPr>
              <a:t>Use pilot QAS data to refine quality improvement strategies.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TZ" altLang="en-TZ"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969607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9A6A9F0-92B6-4D05-2D4C-437FC4936803}"/>
              </a:ext>
            </a:extLst>
          </p:cNvPr>
          <p:cNvSpPr>
            <a:spLocks noGrp="1"/>
          </p:cNvSpPr>
          <p:nvPr>
            <p:ph type="body" sz="quarter" idx="16"/>
          </p:nvPr>
        </p:nvSpPr>
        <p:spPr/>
        <p:txBody>
          <a:bodyPr/>
          <a:lstStyle/>
          <a:p>
            <a:endParaRPr lang="en-TZ"/>
          </a:p>
        </p:txBody>
      </p:sp>
      <p:sp>
        <p:nvSpPr>
          <p:cNvPr id="3" name="Text Placeholder 2">
            <a:extLst>
              <a:ext uri="{FF2B5EF4-FFF2-40B4-BE49-F238E27FC236}">
                <a16:creationId xmlns:a16="http://schemas.microsoft.com/office/drawing/2014/main" id="{EFFCCFBC-6D24-20E1-476A-81B647AAF581}"/>
              </a:ext>
            </a:extLst>
          </p:cNvPr>
          <p:cNvSpPr>
            <a:spLocks noGrp="1"/>
          </p:cNvSpPr>
          <p:nvPr>
            <p:ph type="body" sz="quarter" idx="18"/>
          </p:nvPr>
        </p:nvSpPr>
        <p:spPr/>
        <p:txBody>
          <a:bodyPr/>
          <a:lstStyle/>
          <a:p>
            <a:endParaRPr lang="en-TZ"/>
          </a:p>
        </p:txBody>
      </p:sp>
      <p:sp>
        <p:nvSpPr>
          <p:cNvPr id="4" name="Text Placeholder 3">
            <a:extLst>
              <a:ext uri="{FF2B5EF4-FFF2-40B4-BE49-F238E27FC236}">
                <a16:creationId xmlns:a16="http://schemas.microsoft.com/office/drawing/2014/main" id="{E5A2BAEB-F8CA-C878-1B8A-8C986BF6DC6B}"/>
              </a:ext>
            </a:extLst>
          </p:cNvPr>
          <p:cNvSpPr>
            <a:spLocks noGrp="1"/>
          </p:cNvSpPr>
          <p:nvPr>
            <p:ph type="body" sz="quarter" idx="19"/>
          </p:nvPr>
        </p:nvSpPr>
        <p:spPr>
          <a:xfrm>
            <a:off x="552450" y="1774251"/>
            <a:ext cx="9893300" cy="4664261"/>
          </a:xfrm>
        </p:spPr>
        <p:txBody>
          <a:bodyPr>
            <a:normAutofit/>
          </a:bodyPr>
          <a:lstStyle/>
          <a:p>
            <a:pPr marL="0" marR="0" lvl="0" indent="0" algn="l" defTabSz="914400" rtl="0" eaLnBrk="0" fontAlgn="base" latinLnBrk="0" hangingPunct="0">
              <a:lnSpc>
                <a:spcPct val="100000"/>
              </a:lnSpc>
              <a:spcBef>
                <a:spcPct val="0"/>
              </a:spcBef>
              <a:spcAft>
                <a:spcPct val="0"/>
              </a:spcAft>
              <a:buClrTx/>
              <a:buSzTx/>
              <a:buNone/>
              <a:tabLst/>
            </a:pPr>
            <a:r>
              <a:rPr kumimoji="0" lang="en-TZ" altLang="en-TZ" sz="2800" b="1" i="0" u="none" strike="noStrike" cap="none" normalizeH="0" baseline="0" dirty="0">
                <a:ln>
                  <a:noFill/>
                </a:ln>
                <a:solidFill>
                  <a:schemeClr val="tx1"/>
                </a:solidFill>
                <a:effectLst/>
                <a:latin typeface="Arial" panose="020B0604020202020204" pitchFamily="34" charset="0"/>
              </a:rPr>
              <a:t>Provide Direct Feedback to Childcare Centers</a:t>
            </a:r>
            <a:endParaRPr kumimoji="0" lang="en-TZ" altLang="en-TZ" sz="2800" b="0" i="0" u="none" strike="noStrike" cap="none" normalizeH="0" baseline="0" dirty="0">
              <a:ln>
                <a:noFill/>
              </a:ln>
              <a:solidFill>
                <a:schemeClr val="tx1"/>
              </a:solidFill>
              <a:effectLst/>
              <a:latin typeface="Arial" panose="020B0604020202020204" pitchFamily="34" charset="0"/>
            </a:endParaRPr>
          </a:p>
          <a:p>
            <a:pPr eaLnBrk="0" fontAlgn="base" hangingPunct="0">
              <a:lnSpc>
                <a:spcPct val="100000"/>
              </a:lnSpc>
              <a:spcBef>
                <a:spcPct val="0"/>
              </a:spcBef>
              <a:spcAft>
                <a:spcPct val="0"/>
              </a:spcAft>
            </a:pPr>
            <a:r>
              <a:rPr kumimoji="0" lang="en-TZ" altLang="en-TZ" sz="2800" b="0" i="0" u="none" strike="noStrike" cap="none" normalizeH="0" baseline="0" dirty="0">
                <a:ln>
                  <a:noFill/>
                </a:ln>
                <a:solidFill>
                  <a:schemeClr val="tx1"/>
                </a:solidFill>
                <a:effectLst/>
                <a:latin typeface="Arial" panose="020B0604020202020204" pitchFamily="34" charset="0"/>
              </a:rPr>
              <a:t>Use BEQI Together in Practice Toolkit. </a:t>
            </a:r>
          </a:p>
          <a:p>
            <a:pPr eaLnBrk="0" fontAlgn="base" hangingPunct="0">
              <a:lnSpc>
                <a:spcPct val="100000"/>
              </a:lnSpc>
              <a:spcBef>
                <a:spcPct val="0"/>
              </a:spcBef>
              <a:spcAft>
                <a:spcPct val="0"/>
              </a:spcAft>
            </a:pPr>
            <a:r>
              <a:rPr kumimoji="0" lang="en-TZ" altLang="en-TZ" sz="2800" b="0" i="0" u="none" strike="noStrike" cap="none" normalizeH="0" baseline="0" dirty="0">
                <a:ln>
                  <a:noFill/>
                </a:ln>
                <a:solidFill>
                  <a:schemeClr val="tx1"/>
                </a:solidFill>
                <a:effectLst/>
                <a:latin typeface="Arial" panose="020B0604020202020204" pitchFamily="34" charset="0"/>
              </a:rPr>
              <a:t>Send SMS/WhatsApp-based feedback to caregivers for professional development. </a:t>
            </a:r>
          </a:p>
          <a:p>
            <a:pPr marL="0" marR="0" lvl="0" indent="0" algn="l" defTabSz="914400" rtl="0" eaLnBrk="0" fontAlgn="base" latinLnBrk="0" hangingPunct="0">
              <a:lnSpc>
                <a:spcPct val="100000"/>
              </a:lnSpc>
              <a:spcBef>
                <a:spcPct val="0"/>
              </a:spcBef>
              <a:spcAft>
                <a:spcPct val="0"/>
              </a:spcAft>
              <a:buClrTx/>
              <a:buSzTx/>
              <a:buNone/>
              <a:tabLst/>
            </a:pPr>
            <a:r>
              <a:rPr kumimoji="0" lang="en-TZ" altLang="en-TZ" sz="2800" b="1" i="0" u="none" strike="noStrike" cap="none" normalizeH="0" baseline="0" dirty="0">
                <a:ln>
                  <a:noFill/>
                </a:ln>
                <a:solidFill>
                  <a:schemeClr val="tx1"/>
                </a:solidFill>
                <a:effectLst/>
                <a:latin typeface="Arial" panose="020B0604020202020204" pitchFamily="34" charset="0"/>
              </a:rPr>
              <a:t>Engage the Community &amp; Stakeholders</a:t>
            </a:r>
            <a:endParaRPr kumimoji="0" lang="en-TZ" altLang="en-TZ" sz="2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TZ" altLang="en-TZ" sz="2800" b="0" i="0" u="none" strike="noStrike" cap="none" normalizeH="0" baseline="0" dirty="0">
                <a:ln>
                  <a:noFill/>
                </a:ln>
                <a:solidFill>
                  <a:schemeClr val="tx1"/>
                </a:solidFill>
                <a:effectLst/>
                <a:latin typeface="Arial" panose="020B0604020202020204" pitchFamily="34" charset="0"/>
              </a:rPr>
              <a:t>Involve parents, educators, and local leaders in QAS.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TZ" altLang="en-TZ" sz="2800" b="0" i="0" u="none" strike="noStrike" cap="none" normalizeH="0" baseline="0" dirty="0">
                <a:ln>
                  <a:noFill/>
                </a:ln>
                <a:solidFill>
                  <a:schemeClr val="tx1"/>
                </a:solidFill>
                <a:effectLst/>
                <a:latin typeface="Arial" panose="020B0604020202020204" pitchFamily="34" charset="0"/>
              </a:rPr>
              <a:t>Address resource gaps in community-based ECD programs. </a:t>
            </a:r>
          </a:p>
          <a:p>
            <a:pPr marL="0" marR="0" lvl="0" indent="0" algn="l" defTabSz="914400" rtl="0" eaLnBrk="0" fontAlgn="base" latinLnBrk="0" hangingPunct="0">
              <a:lnSpc>
                <a:spcPct val="100000"/>
              </a:lnSpc>
              <a:spcBef>
                <a:spcPct val="0"/>
              </a:spcBef>
              <a:spcAft>
                <a:spcPct val="0"/>
              </a:spcAft>
              <a:buClrTx/>
              <a:buSzTx/>
              <a:buNone/>
              <a:tabLst/>
            </a:pPr>
            <a:r>
              <a:rPr kumimoji="0" lang="en-TZ" altLang="en-TZ" sz="2800" b="1" i="0" u="none" strike="noStrike" cap="none" normalizeH="0" baseline="0" dirty="0">
                <a:ln>
                  <a:noFill/>
                </a:ln>
                <a:solidFill>
                  <a:schemeClr val="tx1"/>
                </a:solidFill>
                <a:effectLst/>
                <a:latin typeface="Arial" panose="020B0604020202020204" pitchFamily="34" charset="0"/>
              </a:rPr>
              <a:t>Continue Evidence-Based Improvements</a:t>
            </a:r>
            <a:endParaRPr kumimoji="0" lang="en-TZ" altLang="en-TZ" sz="2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TZ" altLang="en-TZ" sz="2800" b="0" i="0" u="none" strike="noStrike" cap="none" normalizeH="0" baseline="0" dirty="0">
                <a:ln>
                  <a:noFill/>
                </a:ln>
                <a:solidFill>
                  <a:schemeClr val="tx1"/>
                </a:solidFill>
                <a:effectLst/>
                <a:latin typeface="Arial" panose="020B0604020202020204" pitchFamily="34" charset="0"/>
              </a:rPr>
              <a:t>Study long-term impact of QAS on childcare quality.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TZ" altLang="en-TZ" sz="2800" b="0" i="0" u="none" strike="noStrike" cap="none" normalizeH="0" baseline="0" dirty="0">
                <a:ln>
                  <a:noFill/>
                </a:ln>
                <a:solidFill>
                  <a:schemeClr val="tx1"/>
                </a:solidFill>
                <a:effectLst/>
                <a:latin typeface="Arial" panose="020B0604020202020204" pitchFamily="34" charset="0"/>
              </a:rPr>
              <a:t>Influence global best practices in early childhood systems.</a:t>
            </a:r>
          </a:p>
          <a:p>
            <a:endParaRPr lang="en-TZ" dirty="0"/>
          </a:p>
        </p:txBody>
      </p:sp>
    </p:spTree>
    <p:extLst>
      <p:ext uri="{BB962C8B-B14F-4D97-AF65-F5344CB8AC3E}">
        <p14:creationId xmlns:p14="http://schemas.microsoft.com/office/powerpoint/2010/main" val="5286008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36761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group of children smiling&#10;&#10;Description automatically generated with medium confidence">
            <a:extLst>
              <a:ext uri="{FF2B5EF4-FFF2-40B4-BE49-F238E27FC236}">
                <a16:creationId xmlns:a16="http://schemas.microsoft.com/office/drawing/2014/main" id="{931BC20C-09D1-A700-94F4-2D33E09A013A}"/>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178391" y="1296168"/>
            <a:ext cx="2655916" cy="3794166"/>
          </a:xfrm>
          <a:prstGeom prst="rect">
            <a:avLst/>
          </a:prstGeom>
        </p:spPr>
      </p:pic>
      <p:sp>
        <p:nvSpPr>
          <p:cNvPr id="12" name="Content Placeholder 2">
            <a:extLst>
              <a:ext uri="{FF2B5EF4-FFF2-40B4-BE49-F238E27FC236}">
                <a16:creationId xmlns:a16="http://schemas.microsoft.com/office/drawing/2014/main" id="{E06D30A6-0625-A2A5-1CD9-5520BD0B53BE}"/>
              </a:ext>
            </a:extLst>
          </p:cNvPr>
          <p:cNvSpPr txBox="1">
            <a:spLocks/>
          </p:cNvSpPr>
          <p:nvPr/>
        </p:nvSpPr>
        <p:spPr>
          <a:xfrm>
            <a:off x="553027" y="1296168"/>
            <a:ext cx="7901425" cy="514001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solidFill>
                  <a:srgbClr val="DBB327"/>
                </a:solidFill>
                <a:latin typeface="Roboto"/>
                <a:ea typeface="Roboto"/>
                <a:cs typeface="Roboto"/>
              </a:rPr>
              <a:t>The National Multisectoral ECD Program </a:t>
            </a:r>
            <a:endParaRPr lang="en-US"/>
          </a:p>
          <a:p>
            <a:pPr marL="0" indent="0">
              <a:buFont typeface="Arial" panose="020B0604020202020204" pitchFamily="34" charset="0"/>
              <a:buNone/>
            </a:pPr>
            <a:r>
              <a:rPr lang="en-US" sz="2400">
                <a:solidFill>
                  <a:srgbClr val="DBB327"/>
                </a:solidFill>
                <a:latin typeface="Roboto"/>
                <a:ea typeface="Roboto"/>
                <a:cs typeface="Roboto"/>
              </a:rPr>
              <a:t>(NM-ECDP 2021/2022 -2025/2026)</a:t>
            </a:r>
            <a:endParaRPr lang="en-US"/>
          </a:p>
          <a:p>
            <a:pPr marL="0" indent="0">
              <a:buFont typeface="Arial" panose="020B0604020202020204" pitchFamily="34" charset="0"/>
              <a:buNone/>
            </a:pPr>
            <a:endParaRPr lang="en-US" sz="2000" b="1">
              <a:cs typeface="Calibri"/>
            </a:endParaRPr>
          </a:p>
          <a:p>
            <a:pPr>
              <a:buFont typeface="Arial" panose="05000000000000000000" pitchFamily="2" charset="2"/>
              <a:buChar char="•"/>
            </a:pPr>
            <a:r>
              <a:rPr lang="en-US" sz="2000">
                <a:solidFill>
                  <a:schemeClr val="tx1">
                    <a:lumMod val="65000"/>
                    <a:lumOff val="35000"/>
                  </a:schemeClr>
                </a:solidFill>
                <a:latin typeface="Roboto"/>
                <a:ea typeface="Roboto"/>
                <a:cs typeface="Roboto"/>
              </a:rPr>
              <a:t>Guided by the principles of the Nurturing Care Framework to provide nurturing care services to all young children ages 0-8</a:t>
            </a:r>
          </a:p>
          <a:p>
            <a:pPr marL="0" indent="0">
              <a:buFont typeface="Arial" panose="020B0604020202020204" pitchFamily="34" charset="0"/>
              <a:buNone/>
            </a:pPr>
            <a:endParaRPr lang="en-US" sz="20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endParaRPr>
          </a:p>
          <a:p>
            <a:r>
              <a:rPr lang="en-US" sz="2000">
                <a:solidFill>
                  <a:schemeClr val="tx1">
                    <a:lumMod val="65000"/>
                    <a:lumOff val="35000"/>
                  </a:schemeClr>
                </a:solidFill>
                <a:latin typeface="Roboto"/>
                <a:ea typeface="Roboto"/>
                <a:cs typeface="Roboto"/>
              </a:rPr>
              <a:t>Investment in first “1000”days through Community Health Workers (e.g., Integrated and Coordinated CHW program)</a:t>
            </a:r>
          </a:p>
          <a:p>
            <a:endParaRPr lang="en-US" sz="20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endParaRPr>
          </a:p>
          <a:p>
            <a:r>
              <a:rPr lang="en-US" sz="2000">
                <a:solidFill>
                  <a:schemeClr val="tx1">
                    <a:lumMod val="65000"/>
                    <a:lumOff val="35000"/>
                  </a:schemeClr>
                </a:solidFill>
                <a:latin typeface="Roboto"/>
                <a:ea typeface="Roboto"/>
                <a:cs typeface="Roboto"/>
              </a:rPr>
              <a:t>Investment in Pre-Primary Education (PPE) from age 5</a:t>
            </a:r>
          </a:p>
          <a:p>
            <a:endParaRPr lang="en-US" sz="20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endParaRPr>
          </a:p>
          <a:p>
            <a:r>
              <a:rPr lang="en-US" sz="2000">
                <a:solidFill>
                  <a:schemeClr val="tx1">
                    <a:lumMod val="65000"/>
                    <a:lumOff val="35000"/>
                  </a:schemeClr>
                </a:solidFill>
                <a:latin typeface="Roboto"/>
                <a:ea typeface="Roboto"/>
                <a:cs typeface="Roboto"/>
              </a:rPr>
              <a:t>Ambition to invest in “Next 1000 days”, that is, ages 2 to under 5 (2-U5)</a:t>
            </a:r>
          </a:p>
          <a:p>
            <a:endParaRPr lang="en-US" sz="20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endParaRPr>
          </a:p>
          <a:p>
            <a:endParaRPr lang="en-US" sz="2000">
              <a:cs typeface="Calibri"/>
            </a:endParaRPr>
          </a:p>
        </p:txBody>
      </p:sp>
      <p:pic>
        <p:nvPicPr>
          <p:cNvPr id="3" name="Picture 2" descr="President's-Office-Regional-Administration-and-Local-Government-(PORALG)-( Tanzania) - VillageReach">
            <a:extLst>
              <a:ext uri="{FF2B5EF4-FFF2-40B4-BE49-F238E27FC236}">
                <a16:creationId xmlns:a16="http://schemas.microsoft.com/office/drawing/2014/main" id="{5463770A-A35B-1F7B-1E3B-2AD0A880793E}"/>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9960635" y="269067"/>
            <a:ext cx="873672" cy="582448"/>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1">
            <a:extLst>
              <a:ext uri="{FF2B5EF4-FFF2-40B4-BE49-F238E27FC236}">
                <a16:creationId xmlns:a16="http://schemas.microsoft.com/office/drawing/2014/main" id="{4035ECE5-9681-BCA0-01DF-FBB88FF7F51F}"/>
              </a:ext>
            </a:extLst>
          </p:cNvPr>
          <p:cNvSpPr>
            <a:spLocks noGrp="1"/>
          </p:cNvSpPr>
          <p:nvPr>
            <p:ph type="body" sz="quarter" idx="16"/>
          </p:nvPr>
        </p:nvSpPr>
        <p:spPr>
          <a:xfrm>
            <a:off x="553027" y="419486"/>
            <a:ext cx="10609777" cy="747223"/>
          </a:xfrm>
        </p:spPr>
        <p:txBody>
          <a:bodyPr/>
          <a:lstStyle/>
          <a:p>
            <a:r>
              <a:rPr lang="en-GB" sz="3200" b="1" dirty="0">
                <a:latin typeface="Satoshi" pitchFamily="50" charset="0"/>
              </a:rPr>
              <a:t>Motivation</a:t>
            </a:r>
          </a:p>
        </p:txBody>
      </p:sp>
    </p:spTree>
    <p:extLst>
      <p:ext uri="{BB962C8B-B14F-4D97-AF65-F5344CB8AC3E}">
        <p14:creationId xmlns:p14="http://schemas.microsoft.com/office/powerpoint/2010/main" val="24023279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4EFEBBE-1E7B-53B7-916E-9722280141EE}"/>
              </a:ext>
            </a:extLst>
          </p:cNvPr>
          <p:cNvSpPr>
            <a:spLocks noGrp="1"/>
          </p:cNvSpPr>
          <p:nvPr>
            <p:ph type="body" sz="quarter" idx="16"/>
          </p:nvPr>
        </p:nvSpPr>
        <p:spPr>
          <a:xfrm>
            <a:off x="556784" y="3339943"/>
            <a:ext cx="6048125" cy="722312"/>
          </a:xfrm>
        </p:spPr>
        <p:txBody>
          <a:bodyPr>
            <a:normAutofit/>
          </a:bodyPr>
          <a:lstStyle/>
          <a:p>
            <a:r>
              <a:rPr lang="en-US"/>
              <a:t>Kindly Provide US with Feedback</a:t>
            </a:r>
            <a:endParaRPr lang="en-TZ" dirty="0"/>
          </a:p>
        </p:txBody>
      </p:sp>
      <p:sp>
        <p:nvSpPr>
          <p:cNvPr id="20" name="Text Placeholder 2">
            <a:extLst>
              <a:ext uri="{FF2B5EF4-FFF2-40B4-BE49-F238E27FC236}">
                <a16:creationId xmlns:a16="http://schemas.microsoft.com/office/drawing/2014/main" id="{99DCE204-EDFA-150B-C611-C08FC0DC1161}"/>
              </a:ext>
            </a:extLst>
          </p:cNvPr>
          <p:cNvSpPr>
            <a:spLocks noGrp="1"/>
          </p:cNvSpPr>
          <p:nvPr>
            <p:ph type="body" sz="quarter" idx="17"/>
          </p:nvPr>
        </p:nvSpPr>
        <p:spPr>
          <a:xfrm>
            <a:off x="556784" y="1397943"/>
            <a:ext cx="6119999" cy="1530350"/>
          </a:xfrm>
        </p:spPr>
        <p:txBody>
          <a:bodyPr/>
          <a:lstStyle/>
          <a:p>
            <a:endParaRPr lang="en-US"/>
          </a:p>
        </p:txBody>
      </p:sp>
      <p:sp>
        <p:nvSpPr>
          <p:cNvPr id="21" name="Date Placeholder 3">
            <a:extLst>
              <a:ext uri="{FF2B5EF4-FFF2-40B4-BE49-F238E27FC236}">
                <a16:creationId xmlns:a16="http://schemas.microsoft.com/office/drawing/2014/main" id="{869BD655-A3E3-0987-446B-3A5FD8CB8CCA}"/>
              </a:ext>
            </a:extLst>
          </p:cNvPr>
          <p:cNvSpPr>
            <a:spLocks noGrp="1"/>
          </p:cNvSpPr>
          <p:nvPr>
            <p:ph type="dt" sz="half" idx="10"/>
          </p:nvPr>
        </p:nvSpPr>
        <p:spPr>
          <a:xfrm>
            <a:off x="556784" y="4258392"/>
            <a:ext cx="1139750" cy="365125"/>
          </a:xfrm>
        </p:spPr>
        <p:txBody>
          <a:bodyPr/>
          <a:lstStyle/>
          <a:p>
            <a:pPr>
              <a:spcAft>
                <a:spcPts val="600"/>
              </a:spcAft>
            </a:pPr>
            <a:fld id="{2EF11CD1-CC98-4B06-9F5B-C55318F93964}" type="datetime4">
              <a:rPr lang="en-IN" smtClean="0"/>
              <a:pPr>
                <a:spcAft>
                  <a:spcPts val="600"/>
                </a:spcAft>
              </a:pPr>
              <a:t>21 May 2025</a:t>
            </a:fld>
            <a:endParaRPr lang="en-IN"/>
          </a:p>
        </p:txBody>
      </p:sp>
      <p:sp>
        <p:nvSpPr>
          <p:cNvPr id="22" name="Text Placeholder 4">
            <a:extLst>
              <a:ext uri="{FF2B5EF4-FFF2-40B4-BE49-F238E27FC236}">
                <a16:creationId xmlns:a16="http://schemas.microsoft.com/office/drawing/2014/main" id="{02E61B34-644F-0386-5429-38C8DFD67575}"/>
              </a:ext>
            </a:extLst>
          </p:cNvPr>
          <p:cNvSpPr>
            <a:spLocks noGrp="1"/>
          </p:cNvSpPr>
          <p:nvPr>
            <p:ph type="body" sz="quarter" idx="19"/>
          </p:nvPr>
        </p:nvSpPr>
        <p:spPr>
          <a:xfrm>
            <a:off x="2107547" y="4274056"/>
            <a:ext cx="2831493" cy="350982"/>
          </a:xfrm>
        </p:spPr>
        <p:txBody>
          <a:bodyPr/>
          <a:lstStyle/>
          <a:p>
            <a:endParaRPr lang="en-US"/>
          </a:p>
        </p:txBody>
      </p:sp>
      <p:pic>
        <p:nvPicPr>
          <p:cNvPr id="5" name="Picture 4" descr="A qr code on a square&#10;&#10;AI-generated content may be incorrect.">
            <a:extLst>
              <a:ext uri="{FF2B5EF4-FFF2-40B4-BE49-F238E27FC236}">
                <a16:creationId xmlns:a16="http://schemas.microsoft.com/office/drawing/2014/main" id="{96CF173C-C33F-C5A0-DBC4-FD5259085F1B}"/>
              </a:ext>
            </a:extLst>
          </p:cNvPr>
          <p:cNvPicPr>
            <a:picLocks noChangeAspect="1"/>
          </p:cNvPicPr>
          <p:nvPr/>
        </p:nvPicPr>
        <p:blipFill>
          <a:blip r:embed="rId2">
            <a:extLst>
              <a:ext uri="{28A0092B-C50C-407E-A947-70E740481C1C}">
                <a14:useLocalDpi xmlns:a14="http://schemas.microsoft.com/office/drawing/2010/main" val="0"/>
              </a:ext>
            </a:extLst>
          </a:blip>
          <a:srcRect l="14535" r="15037"/>
          <a:stretch>
            <a:fillRect/>
          </a:stretch>
        </p:blipFill>
        <p:spPr>
          <a:xfrm>
            <a:off x="5501898" y="1"/>
            <a:ext cx="6690102" cy="6858000"/>
          </a:xfrm>
          <a:prstGeom prst="rect">
            <a:avLst/>
          </a:prstGeom>
          <a:noFill/>
        </p:spPr>
      </p:pic>
    </p:spTree>
    <p:extLst>
      <p:ext uri="{BB962C8B-B14F-4D97-AF65-F5344CB8AC3E}">
        <p14:creationId xmlns:p14="http://schemas.microsoft.com/office/powerpoint/2010/main" val="37843924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59108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34113E5-80A1-D0A3-57A1-666D745DCB40}"/>
              </a:ext>
            </a:extLst>
          </p:cNvPr>
          <p:cNvSpPr>
            <a:spLocks noGrp="1"/>
          </p:cNvSpPr>
          <p:nvPr>
            <p:ph type="body" sz="quarter" idx="16"/>
          </p:nvPr>
        </p:nvSpPr>
        <p:spPr/>
        <p:txBody>
          <a:bodyPr vert="horz" lIns="91440" tIns="45720" rIns="91440" bIns="45720" rtlCol="0" anchor="t">
            <a:noAutofit/>
          </a:bodyPr>
          <a:lstStyle/>
          <a:p>
            <a:r>
              <a:rPr lang="en-US" sz="3200" b="1">
                <a:latin typeface="Satoshi"/>
              </a:rPr>
              <a:t>Motivation</a:t>
            </a:r>
            <a:endParaRPr lang="en-US"/>
          </a:p>
          <a:p>
            <a:endParaRPr lang="en-US"/>
          </a:p>
        </p:txBody>
      </p:sp>
      <p:sp>
        <p:nvSpPr>
          <p:cNvPr id="3" name="Text Placeholder 2">
            <a:extLst>
              <a:ext uri="{FF2B5EF4-FFF2-40B4-BE49-F238E27FC236}">
                <a16:creationId xmlns:a16="http://schemas.microsoft.com/office/drawing/2014/main" id="{F0EEAFB4-F398-773C-88A9-ED49CD730CEA}"/>
              </a:ext>
            </a:extLst>
          </p:cNvPr>
          <p:cNvSpPr>
            <a:spLocks noGrp="1"/>
          </p:cNvSpPr>
          <p:nvPr>
            <p:ph type="body" sz="quarter" idx="18"/>
          </p:nvPr>
        </p:nvSpPr>
        <p:spPr/>
        <p:txBody>
          <a:bodyPr/>
          <a:lstStyle/>
          <a:p>
            <a:endParaRPr lang="en-US"/>
          </a:p>
        </p:txBody>
      </p:sp>
      <p:sp>
        <p:nvSpPr>
          <p:cNvPr id="4" name="Text Placeholder 3">
            <a:extLst>
              <a:ext uri="{FF2B5EF4-FFF2-40B4-BE49-F238E27FC236}">
                <a16:creationId xmlns:a16="http://schemas.microsoft.com/office/drawing/2014/main" id="{B9C64DD5-1C5B-E4A6-C755-5EC8F1DC0F73}"/>
              </a:ext>
            </a:extLst>
          </p:cNvPr>
          <p:cNvSpPr>
            <a:spLocks noGrp="1"/>
          </p:cNvSpPr>
          <p:nvPr>
            <p:ph type="body" sz="quarter" idx="19"/>
          </p:nvPr>
        </p:nvSpPr>
        <p:spPr/>
        <p:txBody>
          <a:bodyPr/>
          <a:lstStyle/>
          <a:p>
            <a:endParaRPr lang="en-US"/>
          </a:p>
        </p:txBody>
      </p:sp>
      <p:pic>
        <p:nvPicPr>
          <p:cNvPr id="5" name="Picture 4" descr="A close-up of a chart&#10;&#10;Description automatically generated">
            <a:extLst>
              <a:ext uri="{FF2B5EF4-FFF2-40B4-BE49-F238E27FC236}">
                <a16:creationId xmlns:a16="http://schemas.microsoft.com/office/drawing/2014/main" id="{B6DEAC4D-F00E-7CB4-D5E2-ACBD1E57B4D6}"/>
              </a:ext>
            </a:extLst>
          </p:cNvPr>
          <p:cNvPicPr>
            <a:picLocks noChangeAspect="1"/>
          </p:cNvPicPr>
          <p:nvPr/>
        </p:nvPicPr>
        <p:blipFill>
          <a:blip r:embed="rId2"/>
          <a:stretch>
            <a:fillRect/>
          </a:stretch>
        </p:blipFill>
        <p:spPr>
          <a:xfrm>
            <a:off x="106568" y="1315045"/>
            <a:ext cx="12083142" cy="5546404"/>
          </a:xfrm>
          <a:prstGeom prst="rect">
            <a:avLst/>
          </a:prstGeom>
        </p:spPr>
      </p:pic>
    </p:spTree>
    <p:extLst>
      <p:ext uri="{BB962C8B-B14F-4D97-AF65-F5344CB8AC3E}">
        <p14:creationId xmlns:p14="http://schemas.microsoft.com/office/powerpoint/2010/main" val="6346608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AC7FD0-23CA-1450-52E4-04780D9E99FE}"/>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B84C7759-E53D-95C4-3848-AF201B8900BC}"/>
              </a:ext>
            </a:extLst>
          </p:cNvPr>
          <p:cNvSpPr>
            <a:spLocks noGrp="1"/>
          </p:cNvSpPr>
          <p:nvPr>
            <p:ph type="body" sz="quarter" idx="16"/>
          </p:nvPr>
        </p:nvSpPr>
        <p:spPr>
          <a:xfrm>
            <a:off x="553027" y="419486"/>
            <a:ext cx="10609777" cy="747223"/>
          </a:xfrm>
        </p:spPr>
        <p:txBody>
          <a:bodyPr/>
          <a:lstStyle/>
          <a:p>
            <a:r>
              <a:rPr lang="en-GB" sz="3200" b="1">
                <a:latin typeface="Satoshi" pitchFamily="50" charset="0"/>
              </a:rPr>
              <a:t>Motivation</a:t>
            </a:r>
          </a:p>
        </p:txBody>
      </p:sp>
      <p:sp>
        <p:nvSpPr>
          <p:cNvPr id="6" name="TextBox 5">
            <a:extLst>
              <a:ext uri="{FF2B5EF4-FFF2-40B4-BE49-F238E27FC236}">
                <a16:creationId xmlns:a16="http://schemas.microsoft.com/office/drawing/2014/main" id="{841E1007-3ACE-F83C-0E43-2E79E7D202D7}"/>
              </a:ext>
            </a:extLst>
          </p:cNvPr>
          <p:cNvSpPr txBox="1"/>
          <p:nvPr/>
        </p:nvSpPr>
        <p:spPr>
          <a:xfrm>
            <a:off x="2911683" y="3403676"/>
            <a:ext cx="4665332" cy="3293209"/>
          </a:xfrm>
          <a:prstGeom prst="rect">
            <a:avLst/>
          </a:prstGeom>
          <a:noFill/>
        </p:spPr>
        <p:txBody>
          <a:bodyPr wrap="square" rtlCol="0">
            <a:spAutoFit/>
          </a:bodyPr>
          <a:lstStyle/>
          <a:p>
            <a:pPr algn="ctr"/>
            <a:r>
              <a:rPr lang="en-US" b="1">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rPr>
              <a:t>Provide a nurturing childcare environment </a:t>
            </a:r>
            <a:r>
              <a:rPr lang="en-US">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rPr>
              <a:t>to improve ECD:</a:t>
            </a:r>
          </a:p>
          <a:p>
            <a:pPr algn="ctr"/>
            <a:endParaRPr lang="en-US">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endParaRPr>
          </a:p>
          <a:p>
            <a:pPr marL="285750" indent="-285750">
              <a:buFont typeface="Arial" panose="020B0604020202020204" pitchFamily="34" charset="0"/>
              <a:buChar char="•"/>
            </a:pPr>
            <a:r>
              <a:rPr lang="en-GB">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rPr>
              <a:t>Provide a safe and secure environment</a:t>
            </a:r>
          </a:p>
          <a:p>
            <a:pPr marL="285750" indent="-285750">
              <a:buFont typeface="Arial" panose="020B0604020202020204" pitchFamily="34" charset="0"/>
              <a:buChar char="•"/>
            </a:pPr>
            <a:r>
              <a:rPr lang="en-GB">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rPr>
              <a:t>Promote child health</a:t>
            </a:r>
          </a:p>
          <a:p>
            <a:pPr marL="285750" indent="-285750">
              <a:buFont typeface="Arial" panose="020B0604020202020204" pitchFamily="34" charset="0"/>
              <a:buChar char="•"/>
            </a:pPr>
            <a:r>
              <a:rPr lang="en-GB">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rPr>
              <a:t>Improve child nutrition </a:t>
            </a:r>
          </a:p>
          <a:p>
            <a:pPr marL="285750" indent="-285750">
              <a:buFont typeface="Arial" panose="020B0604020202020204" pitchFamily="34" charset="0"/>
              <a:buChar char="•"/>
            </a:pPr>
            <a:r>
              <a:rPr lang="en-GB">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rPr>
              <a:t>Provide opportunities for early learning </a:t>
            </a:r>
          </a:p>
          <a:p>
            <a:pPr marL="285750" indent="-285750">
              <a:buFont typeface="Arial" panose="020B0604020202020204" pitchFamily="34" charset="0"/>
              <a:buChar char="•"/>
            </a:pPr>
            <a:r>
              <a:rPr lang="en-GB">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rPr>
              <a:t>Provide responsive caregiving</a:t>
            </a:r>
          </a:p>
          <a:p>
            <a:pPr marL="285750" indent="-285750">
              <a:buFont typeface="Arial" panose="020B0604020202020204" pitchFamily="34" charset="0"/>
              <a:buChar char="•"/>
            </a:pPr>
            <a:endParaRPr lang="en-GB" sz="1600">
              <a:solidFill>
                <a:schemeClr val="accent1">
                  <a:lumMod val="75000"/>
                </a:schemeClr>
              </a:solidFill>
              <a:latin typeface="Roboto" panose="02000000000000000000" pitchFamily="2" charset="0"/>
              <a:ea typeface="Roboto" panose="02000000000000000000" pitchFamily="2" charset="0"/>
              <a:cs typeface="Roboto" panose="02000000000000000000" pitchFamily="2" charset="0"/>
            </a:endParaRPr>
          </a:p>
          <a:p>
            <a:pPr marL="285750" indent="-285750">
              <a:buFont typeface="Arial" panose="020B0604020202020204" pitchFamily="34" charset="0"/>
              <a:buChar char="•"/>
            </a:pPr>
            <a:endParaRPr lang="en-GB" sz="1600">
              <a:latin typeface="Roboto" panose="02000000000000000000" pitchFamily="2" charset="0"/>
              <a:ea typeface="Roboto" panose="02000000000000000000" pitchFamily="2" charset="0"/>
              <a:cs typeface="Roboto" panose="02000000000000000000" pitchFamily="2" charset="0"/>
            </a:endParaRPr>
          </a:p>
          <a:p>
            <a:endParaRPr lang="en-GB" sz="1600">
              <a:latin typeface="Roboto" panose="02000000000000000000" pitchFamily="2" charset="0"/>
              <a:ea typeface="Roboto" panose="02000000000000000000" pitchFamily="2" charset="0"/>
              <a:cs typeface="Roboto" panose="02000000000000000000" pitchFamily="2" charset="0"/>
            </a:endParaRPr>
          </a:p>
          <a:p>
            <a:pPr marL="285750" indent="-285750">
              <a:buFont typeface="Arial" panose="020B0604020202020204" pitchFamily="34" charset="0"/>
              <a:buChar char="•"/>
            </a:pPr>
            <a:endParaRPr lang="en-GB" sz="1600">
              <a:latin typeface="Roboto" panose="02000000000000000000" pitchFamily="2" charset="0"/>
              <a:ea typeface="Roboto" panose="02000000000000000000" pitchFamily="2" charset="0"/>
              <a:cs typeface="Roboto" panose="02000000000000000000" pitchFamily="2" charset="0"/>
            </a:endParaRPr>
          </a:p>
        </p:txBody>
      </p:sp>
      <p:pic>
        <p:nvPicPr>
          <p:cNvPr id="7" name="Graphic 6" descr="Family with boy with solid fill">
            <a:extLst>
              <a:ext uri="{FF2B5EF4-FFF2-40B4-BE49-F238E27FC236}">
                <a16:creationId xmlns:a16="http://schemas.microsoft.com/office/drawing/2014/main" id="{681CEB23-F0E0-5DA1-B027-EA39C9A45275}"/>
              </a:ext>
            </a:extLst>
          </p:cNvPr>
          <p:cNvPicPr>
            <a:picLocks noChangeAspect="1"/>
          </p:cNvPicPr>
          <p:nvPr/>
        </p:nvPicPr>
        <p:blipFill>
          <a:blip r:embed="rId2" cstate="hq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490125" y="1302698"/>
            <a:ext cx="914400" cy="914400"/>
          </a:xfrm>
          <a:prstGeom prst="rect">
            <a:avLst/>
          </a:prstGeom>
        </p:spPr>
      </p:pic>
      <p:pic>
        <p:nvPicPr>
          <p:cNvPr id="8" name="Graphic 7" descr="Playground with solid fill">
            <a:extLst>
              <a:ext uri="{FF2B5EF4-FFF2-40B4-BE49-F238E27FC236}">
                <a16:creationId xmlns:a16="http://schemas.microsoft.com/office/drawing/2014/main" id="{C9FED3C1-1D54-9C94-BEB2-4A9983923340}"/>
              </a:ext>
            </a:extLst>
          </p:cNvPr>
          <p:cNvPicPr>
            <a:picLocks noChangeAspect="1"/>
          </p:cNvPicPr>
          <p:nvPr/>
        </p:nvPicPr>
        <p:blipFill>
          <a:blip r:embed="rId4" cstate="hqprint">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424962" y="1302193"/>
            <a:ext cx="914400" cy="914400"/>
          </a:xfrm>
          <a:prstGeom prst="rect">
            <a:avLst/>
          </a:prstGeom>
        </p:spPr>
      </p:pic>
      <p:pic>
        <p:nvPicPr>
          <p:cNvPr id="9" name="Graphic 8" descr="Man and woman with solid fill">
            <a:extLst>
              <a:ext uri="{FF2B5EF4-FFF2-40B4-BE49-F238E27FC236}">
                <a16:creationId xmlns:a16="http://schemas.microsoft.com/office/drawing/2014/main" id="{24FD05C0-0BC8-D81C-CB38-214AE986ADA7}"/>
              </a:ext>
            </a:extLst>
          </p:cNvPr>
          <p:cNvPicPr>
            <a:picLocks noChangeAspect="1"/>
          </p:cNvPicPr>
          <p:nvPr/>
        </p:nvPicPr>
        <p:blipFill>
          <a:blip r:embed="rId6" cstate="hqprint">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043332" y="2352078"/>
            <a:ext cx="914400" cy="914400"/>
          </a:xfrm>
          <a:prstGeom prst="rect">
            <a:avLst/>
          </a:prstGeom>
        </p:spPr>
      </p:pic>
      <p:pic>
        <p:nvPicPr>
          <p:cNvPr id="10" name="Graphic 9" descr="Child with balloon with solid fill">
            <a:extLst>
              <a:ext uri="{FF2B5EF4-FFF2-40B4-BE49-F238E27FC236}">
                <a16:creationId xmlns:a16="http://schemas.microsoft.com/office/drawing/2014/main" id="{447F7BE8-956A-BB9B-A505-E29140CBC106}"/>
              </a:ext>
            </a:extLst>
          </p:cNvPr>
          <p:cNvPicPr>
            <a:picLocks noChangeAspect="1"/>
          </p:cNvPicPr>
          <p:nvPr/>
        </p:nvPicPr>
        <p:blipFill>
          <a:blip r:embed="rId8" cstate="hqprint">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4789879" y="2366591"/>
            <a:ext cx="914400" cy="914400"/>
          </a:xfrm>
          <a:prstGeom prst="rect">
            <a:avLst/>
          </a:prstGeom>
        </p:spPr>
      </p:pic>
      <p:sp>
        <p:nvSpPr>
          <p:cNvPr id="17" name="TextBox 16">
            <a:extLst>
              <a:ext uri="{FF2B5EF4-FFF2-40B4-BE49-F238E27FC236}">
                <a16:creationId xmlns:a16="http://schemas.microsoft.com/office/drawing/2014/main" id="{8D6C5E6D-1F7A-5CD1-623A-976DC744BBCB}"/>
              </a:ext>
            </a:extLst>
          </p:cNvPr>
          <p:cNvSpPr txBox="1"/>
          <p:nvPr/>
        </p:nvSpPr>
        <p:spPr>
          <a:xfrm>
            <a:off x="465385" y="3381588"/>
            <a:ext cx="2553630" cy="2031325"/>
          </a:xfrm>
          <a:prstGeom prst="rect">
            <a:avLst/>
          </a:prstGeom>
          <a:noFill/>
        </p:spPr>
        <p:txBody>
          <a:bodyPr wrap="square" rtlCol="0">
            <a:spAutoFit/>
          </a:bodyPr>
          <a:lstStyle/>
          <a:p>
            <a:r>
              <a:rPr lang="en-US" b="1">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rPr>
              <a:t>Provide safe and secure childcare </a:t>
            </a:r>
            <a:r>
              <a:rPr lang="en-US">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rPr>
              <a:t>so that caregivers can pursue (better) job opportunities and </a:t>
            </a:r>
            <a:r>
              <a:rPr lang="en-US" b="1">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rPr>
              <a:t>improve</a:t>
            </a:r>
            <a:r>
              <a:rPr lang="en-US">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rPr>
              <a:t> their </a:t>
            </a:r>
            <a:r>
              <a:rPr lang="en-US" b="1">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rPr>
              <a:t>living conditions</a:t>
            </a:r>
          </a:p>
        </p:txBody>
      </p:sp>
      <p:pic>
        <p:nvPicPr>
          <p:cNvPr id="18" name="Picture 2">
            <a:extLst>
              <a:ext uri="{FF2B5EF4-FFF2-40B4-BE49-F238E27FC236}">
                <a16:creationId xmlns:a16="http://schemas.microsoft.com/office/drawing/2014/main" id="{FC0C17C7-1E90-12C5-AD92-E30FD72DFE9D}"/>
              </a:ext>
            </a:extLst>
          </p:cNvPr>
          <p:cNvPicPr>
            <a:picLocks noChangeAspect="1" noChangeArrowheads="1"/>
          </p:cNvPicPr>
          <p:nvPr/>
        </p:nvPicPr>
        <p:blipFill>
          <a:blip r:embed="rId10" cstate="hqprint">
            <a:extLst>
              <a:ext uri="{28A0092B-C50C-407E-A947-70E740481C1C}">
                <a14:useLocalDpi xmlns:a14="http://schemas.microsoft.com/office/drawing/2010/main"/>
              </a:ext>
            </a:extLst>
          </a:blip>
          <a:srcRect/>
          <a:stretch>
            <a:fillRect/>
          </a:stretch>
        </p:blipFill>
        <p:spPr bwMode="auto">
          <a:xfrm>
            <a:off x="7537744" y="2249937"/>
            <a:ext cx="3664331" cy="3562888"/>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a:extLst>
              <a:ext uri="{FF2B5EF4-FFF2-40B4-BE49-F238E27FC236}">
                <a16:creationId xmlns:a16="http://schemas.microsoft.com/office/drawing/2014/main" id="{16373412-6FEA-33D7-6FBC-B183A20B6645}"/>
              </a:ext>
            </a:extLst>
          </p:cNvPr>
          <p:cNvSpPr txBox="1"/>
          <p:nvPr/>
        </p:nvSpPr>
        <p:spPr>
          <a:xfrm>
            <a:off x="4399005" y="1076529"/>
            <a:ext cx="7687487" cy="1200329"/>
          </a:xfrm>
          <a:prstGeom prst="rect">
            <a:avLst/>
          </a:prstGeom>
          <a:noFill/>
        </p:spPr>
        <p:txBody>
          <a:bodyPr wrap="square" lIns="91440" tIns="45720" rIns="91440" bIns="45720" rtlCol="0" anchor="t">
            <a:spAutoFit/>
          </a:bodyPr>
          <a:lstStyle/>
          <a:p>
            <a:r>
              <a:rPr lang="en-US" sz="2400">
                <a:solidFill>
                  <a:srgbClr val="DBB327"/>
                </a:solidFill>
                <a:latin typeface="Roboto"/>
                <a:ea typeface="Roboto"/>
                <a:cs typeface="Roboto"/>
              </a:rPr>
              <a:t>Government of Tanzania, supported by UNICEF, aiming to design, </a:t>
            </a:r>
            <a:r>
              <a:rPr lang="en-US" sz="2400" err="1">
                <a:solidFill>
                  <a:srgbClr val="DBB327"/>
                </a:solidFill>
                <a:latin typeface="Roboto"/>
                <a:ea typeface="Roboto"/>
                <a:cs typeface="Roboto"/>
              </a:rPr>
              <a:t>operationalise</a:t>
            </a:r>
            <a:r>
              <a:rPr lang="en-US" sz="2400">
                <a:solidFill>
                  <a:srgbClr val="DBB327"/>
                </a:solidFill>
                <a:latin typeface="Roboto"/>
                <a:ea typeface="Roboto"/>
                <a:cs typeface="Roboto"/>
              </a:rPr>
              <a:t> and scale childcare </a:t>
            </a:r>
            <a:r>
              <a:rPr lang="en-US" sz="2400" err="1">
                <a:solidFill>
                  <a:srgbClr val="DBB327"/>
                </a:solidFill>
                <a:latin typeface="Roboto"/>
                <a:ea typeface="Roboto"/>
                <a:cs typeface="Roboto"/>
              </a:rPr>
              <a:t>centres</a:t>
            </a:r>
            <a:r>
              <a:rPr lang="en-US" sz="2400">
                <a:solidFill>
                  <a:srgbClr val="DBB327"/>
                </a:solidFill>
                <a:latin typeface="Roboto"/>
                <a:ea typeface="Roboto"/>
                <a:cs typeface="Roboto"/>
              </a:rPr>
              <a:t> for ages 2-U5, which….</a:t>
            </a:r>
          </a:p>
        </p:txBody>
      </p:sp>
      <p:pic>
        <p:nvPicPr>
          <p:cNvPr id="3" name="Picture 2" descr="President's-Office-Regional-Administration-and-Local-Government-(PORALG)-( Tanzania) - VillageReach">
            <a:extLst>
              <a:ext uri="{FF2B5EF4-FFF2-40B4-BE49-F238E27FC236}">
                <a16:creationId xmlns:a16="http://schemas.microsoft.com/office/drawing/2014/main" id="{01DABDE3-6B28-747B-215D-D59F48A2B8FF}"/>
              </a:ext>
            </a:extLst>
          </p:cNvPr>
          <p:cNvPicPr>
            <a:picLocks noChangeAspect="1" noChangeArrowheads="1"/>
          </p:cNvPicPr>
          <p:nvPr/>
        </p:nvPicPr>
        <p:blipFill>
          <a:blip r:embed="rId11">
            <a:extLst>
              <a:ext uri="{28A0092B-C50C-407E-A947-70E740481C1C}">
                <a14:useLocalDpi xmlns:a14="http://schemas.microsoft.com/office/drawing/2010/main"/>
              </a:ext>
            </a:extLst>
          </a:blip>
          <a:srcRect/>
          <a:stretch>
            <a:fillRect/>
          </a:stretch>
        </p:blipFill>
        <p:spPr bwMode="auto">
          <a:xfrm>
            <a:off x="9960635" y="269067"/>
            <a:ext cx="873672" cy="58244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B2D634CE-A17C-DB4B-9DF0-487225D0F780}"/>
              </a:ext>
            </a:extLst>
          </p:cNvPr>
          <p:cNvSpPr txBox="1"/>
          <p:nvPr/>
        </p:nvSpPr>
        <p:spPr>
          <a:xfrm>
            <a:off x="7124850" y="5935510"/>
            <a:ext cx="4037954" cy="523220"/>
          </a:xfrm>
          <a:prstGeom prst="rect">
            <a:avLst/>
          </a:prstGeom>
          <a:noFill/>
        </p:spPr>
        <p:txBody>
          <a:bodyPr wrap="square" rtlCol="0">
            <a:spAutoFit/>
          </a:bodyPr>
          <a:lstStyle/>
          <a:p>
            <a:r>
              <a:rPr lang="en-US" sz="2800" b="1">
                <a:solidFill>
                  <a:srgbClr val="DBB327"/>
                </a:solidFill>
                <a:latin typeface="Roboto" pitchFamily="2" charset="0"/>
                <a:ea typeface="Roboto" pitchFamily="2" charset="0"/>
                <a:sym typeface="Wingdings" pitchFamily="2" charset="2"/>
              </a:rPr>
              <a:t> “</a:t>
            </a:r>
            <a:r>
              <a:rPr lang="en-US" sz="2800" b="1">
                <a:solidFill>
                  <a:srgbClr val="DBB327"/>
                </a:solidFill>
                <a:latin typeface="Roboto" pitchFamily="2" charset="0"/>
                <a:ea typeface="Roboto" pitchFamily="2" charset="0"/>
              </a:rPr>
              <a:t>ECD Centre” Model</a:t>
            </a:r>
          </a:p>
        </p:txBody>
      </p:sp>
    </p:spTree>
    <p:extLst>
      <p:ext uri="{BB962C8B-B14F-4D97-AF65-F5344CB8AC3E}">
        <p14:creationId xmlns:p14="http://schemas.microsoft.com/office/powerpoint/2010/main" val="14376011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1ECADF-847E-48A2-84D7-A59990958E64}"/>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B73CBB33-61CF-72BB-E889-4D76E1EF17AC}"/>
              </a:ext>
            </a:extLst>
          </p:cNvPr>
          <p:cNvSpPr>
            <a:spLocks noGrp="1"/>
          </p:cNvSpPr>
          <p:nvPr>
            <p:ph type="body" sz="quarter" idx="16"/>
          </p:nvPr>
        </p:nvSpPr>
        <p:spPr>
          <a:xfrm>
            <a:off x="553027" y="419486"/>
            <a:ext cx="10609777" cy="747223"/>
          </a:xfrm>
        </p:spPr>
        <p:txBody>
          <a:bodyPr/>
          <a:lstStyle/>
          <a:p>
            <a:r>
              <a:rPr lang="en-US" sz="3200" b="1">
                <a:latin typeface="Satoshi" pitchFamily="50" charset="0"/>
              </a:rPr>
              <a:t>Motivation</a:t>
            </a:r>
          </a:p>
        </p:txBody>
      </p:sp>
      <p:sp>
        <p:nvSpPr>
          <p:cNvPr id="9" name="Rectangle: Rounded Corners 4">
            <a:extLst>
              <a:ext uri="{FF2B5EF4-FFF2-40B4-BE49-F238E27FC236}">
                <a16:creationId xmlns:a16="http://schemas.microsoft.com/office/drawing/2014/main" id="{CFB397F7-5370-A261-DDE7-669155B3AC0A}"/>
              </a:ext>
            </a:extLst>
          </p:cNvPr>
          <p:cNvSpPr/>
          <p:nvPr/>
        </p:nvSpPr>
        <p:spPr>
          <a:xfrm>
            <a:off x="493875" y="1936982"/>
            <a:ext cx="10071151" cy="2214885"/>
          </a:xfrm>
          <a:prstGeom prst="roundRect">
            <a:avLst/>
          </a:prstGeom>
          <a:noFill/>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10" name="TextBox 9">
            <a:extLst>
              <a:ext uri="{FF2B5EF4-FFF2-40B4-BE49-F238E27FC236}">
                <a16:creationId xmlns:a16="http://schemas.microsoft.com/office/drawing/2014/main" id="{4ABF6DA5-4314-D399-0FA6-EA21ACC39109}"/>
              </a:ext>
            </a:extLst>
          </p:cNvPr>
          <p:cNvSpPr txBox="1"/>
          <p:nvPr/>
        </p:nvSpPr>
        <p:spPr>
          <a:xfrm>
            <a:off x="775837" y="2413482"/>
            <a:ext cx="9507226" cy="1692771"/>
          </a:xfrm>
          <a:prstGeom prst="rect">
            <a:avLst/>
          </a:prstGeom>
          <a:noFill/>
        </p:spPr>
        <p:txBody>
          <a:bodyPr wrap="square" lIns="91440" tIns="45720" rIns="91440" bIns="45720" rtlCol="0" anchor="t">
            <a:spAutoFit/>
          </a:bodyPr>
          <a:lstStyle/>
          <a:p>
            <a:pPr algn="ctr"/>
            <a:r>
              <a:rPr lang="en-GB" sz="2000" noProof="1">
                <a:latin typeface="Roboto"/>
                <a:ea typeface="Roboto"/>
                <a:cs typeface="Roboto"/>
              </a:rPr>
              <a:t>Tanzania has developed </a:t>
            </a:r>
            <a:r>
              <a:rPr lang="en-GB" sz="2800" b="1" noProof="1">
                <a:solidFill>
                  <a:srgbClr val="016E50"/>
                </a:solidFill>
                <a:latin typeface="Roboto"/>
                <a:ea typeface="Roboto"/>
                <a:cs typeface="Roboto"/>
              </a:rPr>
              <a:t>comprehensive ECD centre guidelines</a:t>
            </a:r>
            <a:r>
              <a:rPr lang="en-GB" sz="2000" noProof="1">
                <a:latin typeface="Roboto"/>
                <a:ea typeface="Roboto"/>
                <a:cs typeface="Roboto"/>
              </a:rPr>
              <a:t>, but </a:t>
            </a:r>
            <a:r>
              <a:rPr lang="en-GB" sz="2800" b="1" noProof="1">
                <a:solidFill>
                  <a:srgbClr val="016E50"/>
                </a:solidFill>
                <a:latin typeface="Roboto"/>
                <a:ea typeface="Roboto"/>
                <a:cs typeface="Roboto"/>
              </a:rPr>
              <a:t>concerns </a:t>
            </a:r>
            <a:r>
              <a:rPr lang="en-GB" sz="2000" noProof="1">
                <a:solidFill>
                  <a:srgbClr val="000000"/>
                </a:solidFill>
                <a:latin typeface="Roboto"/>
                <a:ea typeface="Roboto"/>
                <a:cs typeface="Roboto"/>
              </a:rPr>
              <a:t>about </a:t>
            </a:r>
            <a:r>
              <a:rPr lang="en-GB" sz="2800" b="1" noProof="1">
                <a:solidFill>
                  <a:srgbClr val="016E50"/>
                </a:solidFill>
                <a:latin typeface="Roboto"/>
                <a:ea typeface="Roboto"/>
                <a:cs typeface="Roboto"/>
              </a:rPr>
              <a:t>scalability</a:t>
            </a:r>
            <a:endParaRPr lang="en-GB" sz="2000" noProof="1">
              <a:solidFill>
                <a:srgbClr val="000000"/>
              </a:solidFill>
              <a:latin typeface="Roboto" panose="02000000000000000000" pitchFamily="2" charset="0"/>
              <a:ea typeface="Roboto" panose="02000000000000000000" pitchFamily="2" charset="0"/>
              <a:cs typeface="Roboto" panose="02000000000000000000" pitchFamily="2" charset="0"/>
            </a:endParaRPr>
          </a:p>
          <a:p>
            <a:pPr algn="ctr"/>
            <a:r>
              <a:rPr lang="en-GB" sz="2000" noProof="1">
                <a:solidFill>
                  <a:srgbClr val="000000"/>
                </a:solidFill>
                <a:latin typeface="Roboto"/>
                <a:ea typeface="Roboto"/>
                <a:cs typeface="Roboto"/>
              </a:rPr>
              <a:t>and </a:t>
            </a:r>
            <a:r>
              <a:rPr lang="en-GB" sz="2800" b="1" noProof="1">
                <a:solidFill>
                  <a:srgbClr val="016E50"/>
                </a:solidFill>
                <a:latin typeface="Roboto"/>
                <a:ea typeface="Roboto"/>
                <a:cs typeface="Roboto"/>
              </a:rPr>
              <a:t>sustainability</a:t>
            </a:r>
            <a:endParaRPr lang="en-GB" sz="2000" noProof="1">
              <a:solidFill>
                <a:srgbClr val="000000"/>
              </a:solidFill>
              <a:latin typeface="Roboto" panose="02000000000000000000" pitchFamily="2" charset="0"/>
              <a:ea typeface="Roboto" panose="02000000000000000000" pitchFamily="2" charset="0"/>
              <a:cs typeface="Roboto" panose="02000000000000000000" pitchFamily="2" charset="0"/>
            </a:endParaRPr>
          </a:p>
          <a:p>
            <a:pPr algn="ctr"/>
            <a:endParaRPr lang="en-GB" sz="2000" noProof="1">
              <a:solidFill>
                <a:srgbClr val="000000"/>
              </a:solidFill>
              <a:latin typeface="Roboto" panose="02000000000000000000" pitchFamily="2" charset="0"/>
              <a:ea typeface="Roboto" panose="02000000000000000000" pitchFamily="2" charset="0"/>
              <a:cs typeface="Roboto" panose="02000000000000000000" pitchFamily="2" charset="0"/>
            </a:endParaRPr>
          </a:p>
        </p:txBody>
      </p:sp>
      <p:pic>
        <p:nvPicPr>
          <p:cNvPr id="3" name="Picture 2" descr="President's-Office-Regional-Administration-and-Local-Government-(PORALG)-( Tanzania) - VillageReach">
            <a:extLst>
              <a:ext uri="{FF2B5EF4-FFF2-40B4-BE49-F238E27FC236}">
                <a16:creationId xmlns:a16="http://schemas.microsoft.com/office/drawing/2014/main" id="{AFAE1B8D-360B-7F0D-C30E-4C3953C49BB7}"/>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960635" y="269067"/>
            <a:ext cx="873672" cy="5824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78667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A4B669-07F0-F58B-5162-BD835109AB3C}"/>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426862CD-3801-790F-60FA-42D625BA9560}"/>
              </a:ext>
            </a:extLst>
          </p:cNvPr>
          <p:cNvSpPr>
            <a:spLocks noGrp="1"/>
          </p:cNvSpPr>
          <p:nvPr>
            <p:ph type="body" sz="quarter" idx="16"/>
          </p:nvPr>
        </p:nvSpPr>
        <p:spPr>
          <a:xfrm>
            <a:off x="553027" y="419486"/>
            <a:ext cx="10609777" cy="747223"/>
          </a:xfrm>
        </p:spPr>
        <p:txBody>
          <a:bodyPr/>
          <a:lstStyle/>
          <a:p>
            <a:r>
              <a:rPr lang="en-US" sz="3200" b="1" dirty="0">
                <a:latin typeface="Satoshi" pitchFamily="50" charset="0"/>
              </a:rPr>
              <a:t>Objectives</a:t>
            </a:r>
          </a:p>
        </p:txBody>
      </p:sp>
      <p:sp>
        <p:nvSpPr>
          <p:cNvPr id="13" name="Text Placeholder 2">
            <a:extLst>
              <a:ext uri="{FF2B5EF4-FFF2-40B4-BE49-F238E27FC236}">
                <a16:creationId xmlns:a16="http://schemas.microsoft.com/office/drawing/2014/main" id="{268F75BB-A6AE-100B-2692-2AA20105A772}"/>
              </a:ext>
            </a:extLst>
          </p:cNvPr>
          <p:cNvSpPr txBox="1">
            <a:spLocks/>
          </p:cNvSpPr>
          <p:nvPr/>
        </p:nvSpPr>
        <p:spPr>
          <a:xfrm>
            <a:off x="430685" y="1332792"/>
            <a:ext cx="4415269" cy="747223"/>
          </a:xfrm>
          <a:prstGeom prst="rect">
            <a:avLst/>
          </a:prstGeom>
        </p:spPr>
        <p:txBody>
          <a:bodyPr vert="horz" lIns="91440" tIns="45720" rIns="91440" bIns="45720" rtlCol="0">
            <a:noAutofit/>
          </a:bodyPr>
          <a:lstStyle>
            <a:lvl1pPr marL="0" indent="0" algn="l" defTabSz="914400" rtl="0" eaLnBrk="1" latinLnBrk="0" hangingPunct="1">
              <a:lnSpc>
                <a:spcPct val="150000"/>
              </a:lnSpc>
              <a:spcBef>
                <a:spcPts val="1000"/>
              </a:spcBef>
              <a:buFont typeface="Arial" panose="020B0604020202020204" pitchFamily="34" charset="0"/>
              <a:buNone/>
              <a:defRPr lang="en-US" sz="1600" kern="1200" dirty="0">
                <a:solidFill>
                  <a:srgbClr val="DBB327"/>
                </a:solidFill>
                <a:latin typeface="Roboto" pitchFamily="2" charset="0"/>
                <a:ea typeface="Roboto"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800" dirty="0"/>
          </a:p>
        </p:txBody>
      </p:sp>
      <p:pic>
        <p:nvPicPr>
          <p:cNvPr id="3" name="Picture 2" descr="President's-Office-Regional-Administration-and-Local-Government-(PORALG)-( Tanzania) - VillageReach">
            <a:extLst>
              <a:ext uri="{FF2B5EF4-FFF2-40B4-BE49-F238E27FC236}">
                <a16:creationId xmlns:a16="http://schemas.microsoft.com/office/drawing/2014/main" id="{BDBA1211-7184-5C28-0707-E25B7DB67C5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60635" y="269067"/>
            <a:ext cx="873672" cy="582448"/>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EA514634-7E0A-C94D-6CEB-A7F3426A4F66}"/>
              </a:ext>
            </a:extLst>
          </p:cNvPr>
          <p:cNvSpPr txBox="1">
            <a:spLocks/>
          </p:cNvSpPr>
          <p:nvPr/>
        </p:nvSpPr>
        <p:spPr>
          <a:xfrm>
            <a:off x="553027" y="2438234"/>
            <a:ext cx="4292927" cy="3557214"/>
          </a:xfrm>
          <a:prstGeom prst="rect">
            <a:avLst/>
          </a:prstGeom>
        </p:spPr>
        <p:txBody>
          <a:bodyPr vert="horz" lIns="91440" tIns="45720" rIns="91440" bIns="45720" rtlCol="0" anchor="t">
            <a:normAutofit/>
          </a:bodyPr>
          <a:lstStyle>
            <a:lvl1pPr marL="342900" indent="-342900" algn="l" defTabSz="914400" rtl="0" eaLnBrk="1" latinLnBrk="0" hangingPunct="1">
              <a:lnSpc>
                <a:spcPct val="90000"/>
              </a:lnSpc>
              <a:spcBef>
                <a:spcPts val="1000"/>
              </a:spcBef>
              <a:buFont typeface="Arial" panose="020B0604020202020204" pitchFamily="34" charset="0"/>
              <a:buChar char="•"/>
              <a:defRPr sz="2000" kern="1200">
                <a:solidFill>
                  <a:schemeClr val="tx1">
                    <a:lumMod val="65000"/>
                    <a:lumOff val="35000"/>
                  </a:schemeClr>
                </a:solidFill>
                <a:latin typeface="Roboto" panose="02000000000000000000" pitchFamily="2" charset="0"/>
                <a:ea typeface="Roboto" panose="02000000000000000000" pitchFamily="2" charset="0"/>
                <a:cs typeface="+mn-cs"/>
              </a:defRPr>
            </a:lvl1pPr>
            <a:lvl2pPr marL="742950" indent="-28575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Roboto" panose="02000000000000000000" pitchFamily="2" charset="0"/>
                <a:ea typeface="Roboto" panose="02000000000000000000" pitchFamily="2" charset="0"/>
                <a:cs typeface="+mn-cs"/>
              </a:defRPr>
            </a:lvl2pPr>
            <a:lvl3pPr marL="1200150" indent="-285750" algn="l" defTabSz="914400" rtl="0" eaLnBrk="1" latinLnBrk="0" hangingPunct="1">
              <a:lnSpc>
                <a:spcPct val="90000"/>
              </a:lnSpc>
              <a:spcBef>
                <a:spcPts val="500"/>
              </a:spcBef>
              <a:buFont typeface="Arial" panose="020B0604020202020204" pitchFamily="34" charset="0"/>
              <a:buChar char="•"/>
              <a:defRPr sz="1600" kern="1200">
                <a:solidFill>
                  <a:schemeClr val="tx1">
                    <a:lumMod val="65000"/>
                    <a:lumOff val="35000"/>
                  </a:schemeClr>
                </a:solidFill>
                <a:latin typeface="Roboto" panose="02000000000000000000" pitchFamily="2" charset="0"/>
                <a:ea typeface="Roboto" panose="02000000000000000000" pitchFamily="2" charset="0"/>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400" kern="1200">
                <a:solidFill>
                  <a:schemeClr val="tx1">
                    <a:lumMod val="65000"/>
                    <a:lumOff val="35000"/>
                  </a:schemeClr>
                </a:solidFill>
                <a:latin typeface="Roboto" panose="02000000000000000000" pitchFamily="2" charset="0"/>
                <a:ea typeface="Roboto" panose="02000000000000000000" pitchFamily="2" charset="0"/>
                <a:cs typeface="+mn-cs"/>
              </a:defRPr>
            </a:lvl4pPr>
            <a:lvl5pPr marL="2114550" indent="-285750" algn="l" defTabSz="914400" rtl="0" eaLnBrk="1" latinLnBrk="0" hangingPunct="1">
              <a:lnSpc>
                <a:spcPct val="90000"/>
              </a:lnSpc>
              <a:spcBef>
                <a:spcPts val="500"/>
              </a:spcBef>
              <a:buFont typeface="Arial" panose="020B0604020202020204" pitchFamily="34" charset="0"/>
              <a:buChar char="•"/>
              <a:defRPr sz="1400" kern="1200">
                <a:solidFill>
                  <a:schemeClr val="tx1">
                    <a:lumMod val="65000"/>
                    <a:lumOff val="35000"/>
                  </a:schemeClr>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endParaRPr lang="en-US" dirty="0"/>
          </a:p>
          <a:p>
            <a:pPr lvl="1"/>
            <a:endParaRPr lang="en-US" dirty="0"/>
          </a:p>
        </p:txBody>
      </p:sp>
      <p:pic>
        <p:nvPicPr>
          <p:cNvPr id="6" name="Picture 5">
            <a:extLst>
              <a:ext uri="{FF2B5EF4-FFF2-40B4-BE49-F238E27FC236}">
                <a16:creationId xmlns:a16="http://schemas.microsoft.com/office/drawing/2014/main" id="{7AC4584C-87DA-160A-9F3E-F23A22AFCF3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89857" y="1083052"/>
            <a:ext cx="5972947" cy="5774948"/>
          </a:xfrm>
          <a:prstGeom prst="rect">
            <a:avLst/>
          </a:prstGeom>
        </p:spPr>
      </p:pic>
      <p:sp>
        <p:nvSpPr>
          <p:cNvPr id="8" name="Oval 7">
            <a:extLst>
              <a:ext uri="{FF2B5EF4-FFF2-40B4-BE49-F238E27FC236}">
                <a16:creationId xmlns:a16="http://schemas.microsoft.com/office/drawing/2014/main" id="{B168B871-F1C8-BDA8-B670-15762FA391A0}"/>
              </a:ext>
            </a:extLst>
          </p:cNvPr>
          <p:cNvSpPr/>
          <p:nvPr/>
        </p:nvSpPr>
        <p:spPr>
          <a:xfrm>
            <a:off x="5474063" y="2850776"/>
            <a:ext cx="1519518" cy="1156447"/>
          </a:xfrm>
          <a:prstGeom prst="ellipse">
            <a:avLst/>
          </a:prstGeom>
          <a:solidFill>
            <a:srgbClr val="FF0000">
              <a:alpha val="29791"/>
            </a:srgbClr>
          </a:solidFill>
          <a:ln w="793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8E598442-BC0D-6748-4CEB-BCE840CCB47D}"/>
              </a:ext>
            </a:extLst>
          </p:cNvPr>
          <p:cNvSpPr txBox="1"/>
          <p:nvPr/>
        </p:nvSpPr>
        <p:spPr>
          <a:xfrm>
            <a:off x="430685" y="1408578"/>
            <a:ext cx="4584660" cy="3539430"/>
          </a:xfrm>
          <a:prstGeom prst="rect">
            <a:avLst/>
          </a:prstGeom>
          <a:noFill/>
        </p:spPr>
        <p:txBody>
          <a:bodyPr wrap="square">
            <a:spAutoFit/>
          </a:bodyPr>
          <a:lstStyle/>
          <a:p>
            <a:r>
              <a:rPr lang="en-US" sz="2800" dirty="0"/>
              <a:t>This study examines the potential of the </a:t>
            </a:r>
            <a:r>
              <a:rPr lang="en-US" sz="2800" b="1" dirty="0">
                <a:solidFill>
                  <a:schemeClr val="accent1"/>
                </a:solidFill>
              </a:rPr>
              <a:t>Brief Early Childhood Quality Inventory (BEQI) </a:t>
            </a:r>
            <a:r>
              <a:rPr lang="en-US" sz="2800" dirty="0"/>
              <a:t>as an assessment tool for monitoring and enhancing both process and structural quality in Tanzanian ECD centres</a:t>
            </a:r>
            <a:endParaRPr lang="en-TZ" sz="2800" dirty="0"/>
          </a:p>
        </p:txBody>
      </p:sp>
    </p:spTree>
    <p:extLst>
      <p:ext uri="{BB962C8B-B14F-4D97-AF65-F5344CB8AC3E}">
        <p14:creationId xmlns:p14="http://schemas.microsoft.com/office/powerpoint/2010/main" val="41148598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C30E07-F4C9-E35A-294E-682936E9D174}"/>
            </a:ext>
          </a:extLst>
        </p:cNvPr>
        <p:cNvGrpSpPr/>
        <p:nvPr/>
      </p:nvGrpSpPr>
      <p:grpSpPr>
        <a:xfrm>
          <a:off x="0" y="0"/>
          <a:ext cx="0" cy="0"/>
          <a:chOff x="0" y="0"/>
          <a:chExt cx="0" cy="0"/>
        </a:xfrm>
      </p:grpSpPr>
      <p:pic>
        <p:nvPicPr>
          <p:cNvPr id="3" name="Picture 2" descr="President's-Office-Regional-Administration-and-Local-Government-(PORALG)-( Tanzania) - VillageReach">
            <a:extLst>
              <a:ext uri="{FF2B5EF4-FFF2-40B4-BE49-F238E27FC236}">
                <a16:creationId xmlns:a16="http://schemas.microsoft.com/office/drawing/2014/main" id="{360CD90D-4BBE-3F80-9ED9-E48BE1C787F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87762" y="94142"/>
            <a:ext cx="873672" cy="58244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A circular chart with text and images&#10;&#10;Description automatically generated with medium confidence">
            <a:extLst>
              <a:ext uri="{FF2B5EF4-FFF2-40B4-BE49-F238E27FC236}">
                <a16:creationId xmlns:a16="http://schemas.microsoft.com/office/drawing/2014/main" id="{75F65317-05B6-C2C9-8956-EFF13BBB930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41667" y="921530"/>
            <a:ext cx="6494948" cy="5014939"/>
          </a:xfrm>
          <a:prstGeom prst="rect">
            <a:avLst/>
          </a:prstGeom>
        </p:spPr>
      </p:pic>
      <p:sp>
        <p:nvSpPr>
          <p:cNvPr id="10" name="Line Callout 1 9">
            <a:extLst>
              <a:ext uri="{FF2B5EF4-FFF2-40B4-BE49-F238E27FC236}">
                <a16:creationId xmlns:a16="http://schemas.microsoft.com/office/drawing/2014/main" id="{8BD21E44-E18C-4D10-53F2-AE86732C700E}"/>
              </a:ext>
            </a:extLst>
          </p:cNvPr>
          <p:cNvSpPr/>
          <p:nvPr/>
        </p:nvSpPr>
        <p:spPr>
          <a:xfrm>
            <a:off x="8173269" y="1534139"/>
            <a:ext cx="2971800" cy="714942"/>
          </a:xfrm>
          <a:prstGeom prst="borderCallout1">
            <a:avLst>
              <a:gd name="adj1" fmla="val 41488"/>
              <a:gd name="adj2" fmla="val -2863"/>
              <a:gd name="adj3" fmla="val 78394"/>
              <a:gd name="adj4" fmla="val -23974"/>
            </a:avLst>
          </a:prstGeom>
          <a:solidFill>
            <a:srgbClr val="4BC1A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80975" indent="-180975">
              <a:buFont typeface="Arial" panose="020B0604020202020204" pitchFamily="34" charset="0"/>
              <a:buChar char="•"/>
            </a:pPr>
            <a:r>
              <a:rPr lang="en-US" sz="1400">
                <a:solidFill>
                  <a:schemeClr val="bg1"/>
                </a:solidFill>
              </a:rPr>
              <a:t>Build off existing National ECD Guidelines to define expectations for quality</a:t>
            </a:r>
          </a:p>
        </p:txBody>
      </p:sp>
      <p:sp>
        <p:nvSpPr>
          <p:cNvPr id="11" name="Line Callout 1 10">
            <a:extLst>
              <a:ext uri="{FF2B5EF4-FFF2-40B4-BE49-F238E27FC236}">
                <a16:creationId xmlns:a16="http://schemas.microsoft.com/office/drawing/2014/main" id="{2F51F098-CD41-6FF0-77DD-E2C2F5B46CA3}"/>
              </a:ext>
            </a:extLst>
          </p:cNvPr>
          <p:cNvSpPr/>
          <p:nvPr/>
        </p:nvSpPr>
        <p:spPr>
          <a:xfrm>
            <a:off x="8895294" y="2626878"/>
            <a:ext cx="2971800" cy="884425"/>
          </a:xfrm>
          <a:prstGeom prst="borderCallout1">
            <a:avLst>
              <a:gd name="adj1" fmla="val 36731"/>
              <a:gd name="adj2" fmla="val -1644"/>
              <a:gd name="adj3" fmla="val 38975"/>
              <a:gd name="adj4" fmla="val -26404"/>
            </a:avLst>
          </a:prstGeom>
          <a:solidFill>
            <a:srgbClr val="03997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41300" indent="-241300">
              <a:buFont typeface="Arial" panose="020B0604020202020204" pitchFamily="34" charset="0"/>
              <a:buChar char="•"/>
            </a:pPr>
            <a:r>
              <a:rPr lang="en-US" sz="1400">
                <a:solidFill>
                  <a:schemeClr val="bg1"/>
                </a:solidFill>
              </a:rPr>
              <a:t>National government</a:t>
            </a:r>
          </a:p>
          <a:p>
            <a:pPr marL="241300" indent="-241300">
              <a:buFont typeface="Arial" panose="020B0604020202020204" pitchFamily="34" charset="0"/>
              <a:buChar char="•"/>
            </a:pPr>
            <a:r>
              <a:rPr lang="en-US" sz="1400">
                <a:solidFill>
                  <a:schemeClr val="bg1"/>
                </a:solidFill>
              </a:rPr>
              <a:t>Regional, district, community stakeholders</a:t>
            </a:r>
          </a:p>
          <a:p>
            <a:pPr marL="241300" indent="-241300">
              <a:buFont typeface="Arial" panose="020B0604020202020204" pitchFamily="34" charset="0"/>
              <a:buChar char="•"/>
            </a:pPr>
            <a:r>
              <a:rPr lang="en-US" sz="1400">
                <a:solidFill>
                  <a:schemeClr val="bg1"/>
                </a:solidFill>
              </a:rPr>
              <a:t>Teachers</a:t>
            </a:r>
          </a:p>
        </p:txBody>
      </p:sp>
      <p:sp>
        <p:nvSpPr>
          <p:cNvPr id="12" name="Line Callout 1 11">
            <a:extLst>
              <a:ext uri="{FF2B5EF4-FFF2-40B4-BE49-F238E27FC236}">
                <a16:creationId xmlns:a16="http://schemas.microsoft.com/office/drawing/2014/main" id="{138A6005-2F64-7ED6-AE4D-396B9095A24D}"/>
              </a:ext>
            </a:extLst>
          </p:cNvPr>
          <p:cNvSpPr/>
          <p:nvPr/>
        </p:nvSpPr>
        <p:spPr>
          <a:xfrm>
            <a:off x="8895294" y="3670932"/>
            <a:ext cx="2971800" cy="1600591"/>
          </a:xfrm>
          <a:prstGeom prst="borderCallout1">
            <a:avLst>
              <a:gd name="adj1" fmla="val 50506"/>
              <a:gd name="adj2" fmla="val -2236"/>
              <a:gd name="adj3" fmla="val 52525"/>
              <a:gd name="adj4" fmla="val -34565"/>
            </a:avLst>
          </a:prstGeom>
          <a:solidFill>
            <a:srgbClr val="00624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400">
                <a:solidFill>
                  <a:schemeClr val="bg1"/>
                </a:solidFill>
              </a:rPr>
              <a:t>What are gov’t plans for maintaining registry of ECD centers ?</a:t>
            </a:r>
          </a:p>
          <a:p>
            <a:pPr marL="285750" indent="-285750">
              <a:buFont typeface="Arial" panose="020B0604020202020204" pitchFamily="34" charset="0"/>
              <a:buChar char="•"/>
            </a:pPr>
            <a:r>
              <a:rPr lang="en-US" sz="1400">
                <a:solidFill>
                  <a:schemeClr val="bg1"/>
                </a:solidFill>
              </a:rPr>
              <a:t>What information about ECD centers do decisionmakers need?</a:t>
            </a:r>
          </a:p>
          <a:p>
            <a:pPr marL="285750" indent="-285750">
              <a:buFont typeface="Arial" panose="020B0604020202020204" pitchFamily="34" charset="0"/>
              <a:buChar char="•"/>
            </a:pPr>
            <a:r>
              <a:rPr lang="en-US" sz="1400">
                <a:solidFill>
                  <a:schemeClr val="bg1"/>
                </a:solidFill>
              </a:rPr>
              <a:t>Which data currently exist and where are gaps?</a:t>
            </a:r>
          </a:p>
        </p:txBody>
      </p:sp>
      <p:sp>
        <p:nvSpPr>
          <p:cNvPr id="13" name="Line Callout 1 12">
            <a:extLst>
              <a:ext uri="{FF2B5EF4-FFF2-40B4-BE49-F238E27FC236}">
                <a16:creationId xmlns:a16="http://schemas.microsoft.com/office/drawing/2014/main" id="{4C3B07F1-AB6D-2793-3646-830B7BF259CB}"/>
              </a:ext>
            </a:extLst>
          </p:cNvPr>
          <p:cNvSpPr/>
          <p:nvPr/>
        </p:nvSpPr>
        <p:spPr>
          <a:xfrm>
            <a:off x="7452798" y="5656223"/>
            <a:ext cx="2338855" cy="714942"/>
          </a:xfrm>
          <a:prstGeom prst="borderCallout1">
            <a:avLst>
              <a:gd name="adj1" fmla="val 44763"/>
              <a:gd name="adj2" fmla="val -4223"/>
              <a:gd name="adj3" fmla="val 10188"/>
              <a:gd name="adj4" fmla="val -39678"/>
            </a:avLst>
          </a:prstGeom>
          <a:solidFill>
            <a:srgbClr val="6F7E9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400">
                <a:solidFill>
                  <a:schemeClr val="bg1"/>
                </a:solidFill>
              </a:rPr>
              <a:t>Build off existing monitoring tools</a:t>
            </a:r>
          </a:p>
          <a:p>
            <a:pPr marL="285750" indent="-285750">
              <a:buFont typeface="Arial" panose="020B0604020202020204" pitchFamily="34" charset="0"/>
              <a:buChar char="•"/>
            </a:pPr>
            <a:r>
              <a:rPr lang="en-US" sz="1400" b="1">
                <a:solidFill>
                  <a:schemeClr val="bg1"/>
                </a:solidFill>
              </a:rPr>
              <a:t>BEQI</a:t>
            </a:r>
            <a:r>
              <a:rPr lang="en-US" sz="1400">
                <a:solidFill>
                  <a:schemeClr val="bg1"/>
                </a:solidFill>
              </a:rPr>
              <a:t>, questionnaires, etc.</a:t>
            </a:r>
          </a:p>
        </p:txBody>
      </p:sp>
      <p:sp>
        <p:nvSpPr>
          <p:cNvPr id="14" name="Line Callout 1 13">
            <a:extLst>
              <a:ext uri="{FF2B5EF4-FFF2-40B4-BE49-F238E27FC236}">
                <a16:creationId xmlns:a16="http://schemas.microsoft.com/office/drawing/2014/main" id="{7022E214-EF6A-AAD5-CDF4-2DE8F2B03C2C}"/>
              </a:ext>
            </a:extLst>
          </p:cNvPr>
          <p:cNvSpPr/>
          <p:nvPr/>
        </p:nvSpPr>
        <p:spPr>
          <a:xfrm>
            <a:off x="150573" y="4114333"/>
            <a:ext cx="3507027" cy="2314380"/>
          </a:xfrm>
          <a:prstGeom prst="borderCallout1">
            <a:avLst>
              <a:gd name="adj1" fmla="val 79072"/>
              <a:gd name="adj2" fmla="val 101795"/>
              <a:gd name="adj3" fmla="val 66079"/>
              <a:gd name="adj4" fmla="val 133017"/>
            </a:avLst>
          </a:prstGeom>
          <a:solidFill>
            <a:srgbClr val="3C77A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b="1">
                <a:solidFill>
                  <a:schemeClr val="bg1"/>
                </a:solidFill>
              </a:rPr>
              <a:t>How will data be used to assure quality ECD</a:t>
            </a:r>
            <a:r>
              <a:rPr lang="en-US" sz="1400">
                <a:solidFill>
                  <a:schemeClr val="bg1"/>
                </a:solidFill>
              </a:rPr>
              <a:t>?</a:t>
            </a:r>
          </a:p>
          <a:p>
            <a:pPr marL="180975" lvl="1" indent="-120650">
              <a:buFont typeface="Arial" panose="020B0604020202020204" pitchFamily="34" charset="0"/>
              <a:buChar char="•"/>
            </a:pPr>
            <a:r>
              <a:rPr lang="en-US" sz="1400"/>
              <a:t>Registration/re-registration of schools</a:t>
            </a:r>
          </a:p>
          <a:p>
            <a:pPr marL="180975" lvl="1" indent="-120650">
              <a:buFont typeface="Arial" panose="020B0604020202020204" pitchFamily="34" charset="0"/>
              <a:buChar char="•"/>
            </a:pPr>
            <a:r>
              <a:rPr lang="en-US" sz="1400"/>
              <a:t>National database or reports</a:t>
            </a:r>
          </a:p>
          <a:p>
            <a:pPr marL="180975" lvl="1" indent="-120650">
              <a:buFont typeface="Arial" panose="020B0604020202020204" pitchFamily="34" charset="0"/>
              <a:buChar char="•"/>
            </a:pPr>
            <a:r>
              <a:rPr lang="en-US" sz="1400"/>
              <a:t>Coaching or professional development to teachers to make improvements in classroom practices</a:t>
            </a:r>
          </a:p>
          <a:p>
            <a:pPr marL="180975" lvl="1" indent="-120650">
              <a:buFont typeface="Arial" panose="020B0604020202020204" pitchFamily="34" charset="0"/>
              <a:buChar char="•"/>
            </a:pPr>
            <a:r>
              <a:rPr lang="en-US" sz="1400"/>
              <a:t>Feedback to school directors to improve quality of programs</a:t>
            </a:r>
          </a:p>
          <a:p>
            <a:pPr marL="180975" lvl="1" indent="-120650">
              <a:buFont typeface="Arial" panose="020B0604020202020204" pitchFamily="34" charset="0"/>
              <a:buChar char="•"/>
            </a:pPr>
            <a:r>
              <a:rPr lang="en-US" sz="1400"/>
              <a:t>Resource allocation</a:t>
            </a:r>
          </a:p>
          <a:p>
            <a:pPr marL="180975" lvl="1" indent="-120650">
              <a:buFont typeface="Arial" panose="020B0604020202020204" pitchFamily="34" charset="0"/>
              <a:buChar char="•"/>
            </a:pPr>
            <a:r>
              <a:rPr lang="en-US" sz="1400"/>
              <a:t>Recognition/awards/promotions</a:t>
            </a:r>
          </a:p>
        </p:txBody>
      </p:sp>
      <p:sp>
        <p:nvSpPr>
          <p:cNvPr id="19" name="Line Callout 1 18">
            <a:extLst>
              <a:ext uri="{FF2B5EF4-FFF2-40B4-BE49-F238E27FC236}">
                <a16:creationId xmlns:a16="http://schemas.microsoft.com/office/drawing/2014/main" id="{086E7A33-BE82-4715-DD50-76489AEC0165}"/>
              </a:ext>
            </a:extLst>
          </p:cNvPr>
          <p:cNvSpPr/>
          <p:nvPr/>
        </p:nvSpPr>
        <p:spPr>
          <a:xfrm>
            <a:off x="150573" y="2626878"/>
            <a:ext cx="2971800" cy="902090"/>
          </a:xfrm>
          <a:prstGeom prst="borderCallout1">
            <a:avLst>
              <a:gd name="adj1" fmla="val 59816"/>
              <a:gd name="adj2" fmla="val 100874"/>
              <a:gd name="adj3" fmla="val 178141"/>
              <a:gd name="adj4" fmla="val 124453"/>
            </a:avLst>
          </a:prstGeom>
          <a:solidFill>
            <a:srgbClr val="1D437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400"/>
              <a:t>How will data be collected, entered, managed?</a:t>
            </a:r>
          </a:p>
          <a:p>
            <a:pPr marL="285750" indent="-285750">
              <a:buFont typeface="Arial" panose="020B0604020202020204" pitchFamily="34" charset="0"/>
              <a:buChar char="•"/>
            </a:pPr>
            <a:r>
              <a:rPr lang="en-US" sz="1400"/>
              <a:t>How will data be shared and used with different data users?</a:t>
            </a:r>
          </a:p>
        </p:txBody>
      </p:sp>
      <p:pic>
        <p:nvPicPr>
          <p:cNvPr id="5" name="Video 4">
            <a:hlinkClick r:id="" action="ppaction://media"/>
            <a:extLst>
              <a:ext uri="{FF2B5EF4-FFF2-40B4-BE49-F238E27FC236}">
                <a16:creationId xmlns:a16="http://schemas.microsoft.com/office/drawing/2014/main" id="{A1728557-D9A8-7145-9984-64A06E72A19D}"/>
              </a:ext>
            </a:extLst>
          </p:cNvPr>
          <p:cNvPicPr>
            <a:picLocks noChangeAspect="1"/>
          </p:cNvPicPr>
          <p:nvPr>
            <a:videoFile r:link="rId2"/>
            <p:extLst>
              <p:ext uri="{DAA4B4D4-6D71-4841-9C94-3DE7FCFB9230}">
                <p14:media xmlns:p14="http://schemas.microsoft.com/office/powerpoint/2010/main" r:embed="rId1"/>
              </p:ext>
              <p:ext uri="{42D2F446-02D8-4167-A562-619A0277C38B}">
                <p15:isNarration xmlns:p15="http://schemas.microsoft.com/office/powerpoint/2012/main" val="1"/>
              </p:ext>
            </p:extLst>
          </p:nvPr>
        </p:nvPicPr>
        <p:blipFill>
          <a:blip r:embed="rId7"/>
          <a:srcRect l="21875" r="21875"/>
          <a:stretch>
            <a:fillRect/>
          </a:stretch>
        </p:blipFill>
        <p:spPr>
          <a:xfrm>
            <a:off x="10861434" y="6143058"/>
            <a:ext cx="714942" cy="714942"/>
          </a:xfrm>
          <a:prstGeom prst="ellipse">
            <a:avLst/>
          </a:prstGeom>
        </p:spPr>
      </p:pic>
      <p:sp>
        <p:nvSpPr>
          <p:cNvPr id="4" name="Text Placeholder 2">
            <a:extLst>
              <a:ext uri="{FF2B5EF4-FFF2-40B4-BE49-F238E27FC236}">
                <a16:creationId xmlns:a16="http://schemas.microsoft.com/office/drawing/2014/main" id="{97FE867D-1D35-A6A5-D506-18CCF341E1D9}"/>
              </a:ext>
            </a:extLst>
          </p:cNvPr>
          <p:cNvSpPr txBox="1">
            <a:spLocks/>
          </p:cNvSpPr>
          <p:nvPr/>
        </p:nvSpPr>
        <p:spPr>
          <a:xfrm>
            <a:off x="430685" y="1332792"/>
            <a:ext cx="4415269" cy="747223"/>
          </a:xfrm>
          <a:prstGeom prst="rect">
            <a:avLst/>
          </a:prstGeom>
        </p:spPr>
        <p:txBody>
          <a:bodyPr vert="horz" lIns="91440" tIns="45720" rIns="91440" bIns="45720" rtlCol="0">
            <a:noAutofit/>
          </a:bodyPr>
          <a:lstStyle>
            <a:lvl1pPr marL="0" indent="0" algn="l" defTabSz="914400" rtl="0" eaLnBrk="1" latinLnBrk="0" hangingPunct="1">
              <a:lnSpc>
                <a:spcPct val="150000"/>
              </a:lnSpc>
              <a:spcBef>
                <a:spcPts val="1000"/>
              </a:spcBef>
              <a:buFont typeface="Arial" panose="020B0604020202020204" pitchFamily="34" charset="0"/>
              <a:buNone/>
              <a:defRPr lang="en-US" sz="1600" kern="1200" dirty="0">
                <a:solidFill>
                  <a:srgbClr val="DBB327"/>
                </a:solidFill>
                <a:latin typeface="Roboto" pitchFamily="2" charset="0"/>
                <a:ea typeface="Roboto"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a:t>Objectives</a:t>
            </a:r>
          </a:p>
        </p:txBody>
      </p:sp>
      <p:sp>
        <p:nvSpPr>
          <p:cNvPr id="9" name="Text Placeholder 1">
            <a:extLst>
              <a:ext uri="{FF2B5EF4-FFF2-40B4-BE49-F238E27FC236}">
                <a16:creationId xmlns:a16="http://schemas.microsoft.com/office/drawing/2014/main" id="{F50CA2CE-2922-1DE3-C747-32A39905F4F5}"/>
              </a:ext>
            </a:extLst>
          </p:cNvPr>
          <p:cNvSpPr>
            <a:spLocks noGrp="1"/>
          </p:cNvSpPr>
          <p:nvPr>
            <p:ph type="body" sz="quarter" idx="16"/>
          </p:nvPr>
        </p:nvSpPr>
        <p:spPr>
          <a:xfrm>
            <a:off x="553027" y="419486"/>
            <a:ext cx="10609777" cy="747223"/>
          </a:xfrm>
        </p:spPr>
        <p:txBody>
          <a:bodyPr/>
          <a:lstStyle/>
          <a:p>
            <a:endParaRPr lang="en-US" sz="3200" b="1" dirty="0">
              <a:latin typeface="Satoshi" pitchFamily="50" charset="0"/>
            </a:endParaRPr>
          </a:p>
        </p:txBody>
      </p:sp>
    </p:spTree>
    <p:extLst>
      <p:ext uri="{BB962C8B-B14F-4D97-AF65-F5344CB8AC3E}">
        <p14:creationId xmlns:p14="http://schemas.microsoft.com/office/powerpoint/2010/main" val="3140433371"/>
      </p:ext>
    </p:extLst>
  </p:cSld>
  <p:clrMapOvr>
    <a:masterClrMapping/>
  </p:clrMapOvr>
  <mc:AlternateContent xmlns:mc="http://schemas.openxmlformats.org/markup-compatibility/2006" xmlns:p14="http://schemas.microsoft.com/office/powerpoint/2010/main">
    <mc:Choice Requires="p14">
      <p:transition spd="slow" p14:dur="2000" advTm="193264"/>
    </mc:Choice>
    <mc:Fallback xmlns="">
      <p:transition spd="slow" advTm="19326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518B246-6B00-6BF5-4341-DC9BA12C6174}"/>
              </a:ext>
            </a:extLst>
          </p:cNvPr>
          <p:cNvSpPr>
            <a:spLocks noGrp="1"/>
          </p:cNvSpPr>
          <p:nvPr>
            <p:ph type="body" sz="quarter" idx="16"/>
          </p:nvPr>
        </p:nvSpPr>
        <p:spPr/>
        <p:txBody>
          <a:bodyPr/>
          <a:lstStyle/>
          <a:p>
            <a:endParaRPr lang="en-TZ"/>
          </a:p>
        </p:txBody>
      </p:sp>
      <p:sp>
        <p:nvSpPr>
          <p:cNvPr id="3" name="Text Placeholder 2">
            <a:extLst>
              <a:ext uri="{FF2B5EF4-FFF2-40B4-BE49-F238E27FC236}">
                <a16:creationId xmlns:a16="http://schemas.microsoft.com/office/drawing/2014/main" id="{326E2C11-5FFE-3EC5-04A3-F6454BB98169}"/>
              </a:ext>
            </a:extLst>
          </p:cNvPr>
          <p:cNvSpPr>
            <a:spLocks noGrp="1"/>
          </p:cNvSpPr>
          <p:nvPr>
            <p:ph type="body" sz="quarter" idx="18"/>
          </p:nvPr>
        </p:nvSpPr>
        <p:spPr/>
        <p:txBody>
          <a:bodyPr/>
          <a:lstStyle/>
          <a:p>
            <a:endParaRPr lang="en-TZ"/>
          </a:p>
        </p:txBody>
      </p:sp>
      <p:sp>
        <p:nvSpPr>
          <p:cNvPr id="4" name="Text Placeholder 3">
            <a:extLst>
              <a:ext uri="{FF2B5EF4-FFF2-40B4-BE49-F238E27FC236}">
                <a16:creationId xmlns:a16="http://schemas.microsoft.com/office/drawing/2014/main" id="{5BE484CA-2017-A226-0684-857AE27E4EE3}"/>
              </a:ext>
            </a:extLst>
          </p:cNvPr>
          <p:cNvSpPr>
            <a:spLocks noGrp="1"/>
          </p:cNvSpPr>
          <p:nvPr>
            <p:ph type="body" sz="quarter" idx="19"/>
          </p:nvPr>
        </p:nvSpPr>
        <p:spPr>
          <a:xfrm>
            <a:off x="552449" y="1774251"/>
            <a:ext cx="11274789" cy="4664261"/>
          </a:xfrm>
        </p:spPr>
        <p:txBody>
          <a:bodyPr/>
          <a:lstStyle/>
          <a:p>
            <a:r>
              <a:rPr lang="en-US" sz="2000" dirty="0">
                <a:effectLst/>
                <a:latin typeface="Aptos" panose="020B0004020202020204" pitchFamily="34" charset="0"/>
                <a:ea typeface="Aptos" panose="020B0004020202020204" pitchFamily="34" charset="0"/>
                <a:cs typeface="Arial" panose="020B0604020202020204" pitchFamily="34" charset="0"/>
              </a:rPr>
              <a:t>Brief Early Childhood Quality Inventory (BEQI), a global observational tool designed for quick, reliable insight of quality practices in early childhood settings.  </a:t>
            </a:r>
          </a:p>
          <a:p>
            <a:r>
              <a:rPr lang="en-US" sz="2000" dirty="0">
                <a:effectLst/>
                <a:latin typeface="Aptos" panose="020B0004020202020204" pitchFamily="34" charset="0"/>
                <a:ea typeface="Aptos" panose="020B0004020202020204" pitchFamily="34" charset="0"/>
                <a:cs typeface="Arial" panose="020B0604020202020204" pitchFamily="34" charset="0"/>
              </a:rPr>
              <a:t>BEQI looks at evidence-based practices organized into 4 subscales: Play-based learning; Learning through Conversations:</a:t>
            </a:r>
          </a:p>
          <a:p>
            <a:r>
              <a:rPr lang="en-US" sz="2000" dirty="0">
                <a:effectLst/>
                <a:latin typeface="Aptos" panose="020B0004020202020204" pitchFamily="34" charset="0"/>
                <a:ea typeface="Aptos" panose="020B0004020202020204" pitchFamily="34" charset="0"/>
                <a:cs typeface="Arial" panose="020B0604020202020204" pitchFamily="34" charset="0"/>
              </a:rPr>
              <a:t> Promoting Strong Relationships; and Stimulating and Safe Environments (see Figure 1).  BEQI items in each of these four subscales were aligned with the prioritized standards within the national guidelines </a:t>
            </a:r>
          </a:p>
          <a:p>
            <a:r>
              <a:rPr lang="en-US" sz="2000" dirty="0">
                <a:latin typeface="Aptos" panose="020B0004020202020204" pitchFamily="34" charset="0"/>
                <a:ea typeface="Aptos" panose="020B0004020202020204" pitchFamily="34" charset="0"/>
                <a:cs typeface="Arial" panose="020B0604020202020204" pitchFamily="34" charset="0"/>
              </a:rPr>
              <a:t> </a:t>
            </a:r>
            <a:r>
              <a:rPr lang="en-US" sz="2000" kern="100" dirty="0">
                <a:effectLst/>
                <a:latin typeface="Aptos" panose="020B0004020202020204" pitchFamily="34" charset="0"/>
                <a:ea typeface="Aptos" panose="020B0004020202020204" pitchFamily="34" charset="0"/>
                <a:cs typeface="Arial" panose="020B0604020202020204" pitchFamily="34" charset="0"/>
              </a:rPr>
              <a:t>To complement the BEQI observational tool, a childcare center questionnaire was developed to gather information on center enrollment and staffing, requirements related to feeding program, children’s health, and record keeping, as well as caregiver information and qualifications.  </a:t>
            </a:r>
          </a:p>
          <a:p>
            <a:r>
              <a:rPr lang="en-US" sz="2000" kern="100" dirty="0">
                <a:effectLst/>
                <a:latin typeface="Aptos" panose="020B0004020202020204" pitchFamily="34" charset="0"/>
                <a:ea typeface="Aptos" panose="020B0004020202020204" pitchFamily="34" charset="0"/>
                <a:cs typeface="Arial" panose="020B0604020202020204" pitchFamily="34" charset="0"/>
              </a:rPr>
              <a:t>Both the BEQI observational tool and questionnaire were adapted and then translated into Kiswahili and pre-piloted in community-based and privately owned childcare centres to prepare for a larger pilot exercise.</a:t>
            </a:r>
            <a:endParaRPr lang="en-TZ" sz="2000" kern="100" dirty="0">
              <a:effectLst/>
              <a:latin typeface="Aptos" panose="020B0004020202020204" pitchFamily="34" charset="0"/>
              <a:ea typeface="Aptos" panose="020B0004020202020204" pitchFamily="34" charset="0"/>
              <a:cs typeface="Arial" panose="020B0604020202020204" pitchFamily="34" charset="0"/>
            </a:endParaRPr>
          </a:p>
          <a:p>
            <a:endParaRPr lang="en-TZ" dirty="0"/>
          </a:p>
        </p:txBody>
      </p:sp>
    </p:spTree>
    <p:extLst>
      <p:ext uri="{BB962C8B-B14F-4D97-AF65-F5344CB8AC3E}">
        <p14:creationId xmlns:p14="http://schemas.microsoft.com/office/powerpoint/2010/main" val="8688032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31EC59B6-75F9-A6B9-F732-70BD5DFABB15}"/>
              </a:ext>
            </a:extLst>
          </p:cNvPr>
          <p:cNvSpPr>
            <a:spLocks noGrp="1"/>
          </p:cNvSpPr>
          <p:nvPr>
            <p:ph type="body" sz="quarter" idx="19"/>
          </p:nvPr>
        </p:nvSpPr>
        <p:spPr>
          <a:xfrm>
            <a:off x="476249" y="1498457"/>
            <a:ext cx="6796522" cy="4924114"/>
          </a:xfrm>
        </p:spPr>
        <p:txBody>
          <a:bodyPr vert="horz" lIns="91440" tIns="45720" rIns="91440" bIns="45720" rtlCol="0" anchor="t">
            <a:normAutofit/>
          </a:bodyPr>
          <a:lstStyle/>
          <a:p>
            <a:r>
              <a:rPr lang="en-US" sz="1800" dirty="0">
                <a:latin typeface="Roboto"/>
                <a:ea typeface="Roboto"/>
                <a:cs typeface="Roboto"/>
              </a:rPr>
              <a:t>Brief Early Childhood Quality Inventory (</a:t>
            </a:r>
            <a:r>
              <a:rPr lang="en-US" b="1" dirty="0">
                <a:solidFill>
                  <a:srgbClr val="016E50"/>
                </a:solidFill>
                <a:latin typeface="Roboto"/>
                <a:ea typeface="Roboto"/>
                <a:cs typeface="Roboto"/>
              </a:rPr>
              <a:t>BEQI</a:t>
            </a:r>
            <a:r>
              <a:rPr lang="en-US" sz="1800" dirty="0">
                <a:latin typeface="Roboto"/>
                <a:ea typeface="Roboto"/>
                <a:cs typeface="Roboto"/>
              </a:rPr>
              <a:t>)</a:t>
            </a:r>
          </a:p>
          <a:p>
            <a:r>
              <a:rPr lang="en-US" sz="1800" dirty="0">
                <a:latin typeface="Roboto"/>
                <a:ea typeface="Roboto"/>
                <a:cs typeface="Roboto"/>
              </a:rPr>
              <a:t>A global observational tool that examines evidence-based practices in ECD settings</a:t>
            </a:r>
          </a:p>
          <a:p>
            <a:r>
              <a:rPr lang="en-US" sz="1800" dirty="0">
                <a:latin typeface="Roboto"/>
                <a:ea typeface="Roboto"/>
                <a:cs typeface="Roboto"/>
              </a:rPr>
              <a:t>Developed by </a:t>
            </a:r>
            <a:r>
              <a:rPr lang="en-US" b="1" dirty="0">
                <a:solidFill>
                  <a:srgbClr val="016E50"/>
                </a:solidFill>
                <a:latin typeface="Roboto"/>
                <a:ea typeface="Roboto"/>
                <a:cs typeface="Roboto"/>
              </a:rPr>
              <a:t>ECD Measure team</a:t>
            </a:r>
            <a:r>
              <a:rPr lang="en-US" sz="1800" b="1" dirty="0">
                <a:solidFill>
                  <a:srgbClr val="016E50"/>
                </a:solidFill>
                <a:latin typeface="Roboto"/>
                <a:ea typeface="Roboto"/>
                <a:cs typeface="Roboto"/>
              </a:rPr>
              <a:t> </a:t>
            </a:r>
          </a:p>
          <a:p>
            <a:r>
              <a:rPr lang="en-US" sz="1800" dirty="0">
                <a:latin typeface="Roboto"/>
                <a:ea typeface="Roboto"/>
                <a:cs typeface="Roboto"/>
              </a:rPr>
              <a:t>Used in more than </a:t>
            </a:r>
            <a:r>
              <a:rPr lang="en-US" b="1" dirty="0">
                <a:solidFill>
                  <a:srgbClr val="016E50"/>
                </a:solidFill>
                <a:latin typeface="Roboto"/>
                <a:ea typeface="Roboto"/>
                <a:cs typeface="Roboto"/>
              </a:rPr>
              <a:t>15</a:t>
            </a:r>
            <a:r>
              <a:rPr lang="en-US" sz="1800" dirty="0">
                <a:latin typeface="Roboto"/>
                <a:ea typeface="Roboto"/>
                <a:cs typeface="Roboto"/>
              </a:rPr>
              <a:t> countries</a:t>
            </a:r>
          </a:p>
          <a:p>
            <a:r>
              <a:rPr lang="en-US" sz="1800" dirty="0">
                <a:latin typeface="Roboto"/>
                <a:ea typeface="Roboto"/>
                <a:cs typeface="Roboto"/>
              </a:rPr>
              <a:t>In Tanzania, BEQI successfully </a:t>
            </a:r>
            <a:r>
              <a:rPr lang="en-US" b="1" dirty="0">
                <a:solidFill>
                  <a:srgbClr val="016E50"/>
                </a:solidFill>
                <a:latin typeface="Roboto"/>
                <a:ea typeface="Roboto"/>
                <a:cs typeface="Roboto"/>
              </a:rPr>
              <a:t>used by AKF</a:t>
            </a:r>
            <a:r>
              <a:rPr lang="en-US" sz="1800" dirty="0">
                <a:latin typeface="Roboto"/>
                <a:ea typeface="Roboto"/>
                <a:cs typeface="Roboto"/>
              </a:rPr>
              <a:t>/Schools 2030 and </a:t>
            </a:r>
            <a:r>
              <a:rPr lang="en-US" b="1" dirty="0">
                <a:solidFill>
                  <a:srgbClr val="016E50"/>
                </a:solidFill>
                <a:latin typeface="Roboto"/>
                <a:ea typeface="Roboto"/>
                <a:cs typeface="Roboto"/>
              </a:rPr>
              <a:t>Children in Crossfire/UDOM</a:t>
            </a:r>
            <a:r>
              <a:rPr lang="en-US" sz="1800" dirty="0">
                <a:latin typeface="Roboto"/>
                <a:ea typeface="Roboto"/>
                <a:cs typeface="Roboto"/>
              </a:rPr>
              <a:t> at PPE</a:t>
            </a:r>
          </a:p>
          <a:p>
            <a:r>
              <a:rPr lang="en-US" sz="1800" dirty="0">
                <a:latin typeface="Roboto"/>
                <a:ea typeface="Roboto"/>
                <a:cs typeface="Roboto"/>
              </a:rPr>
              <a:t>Thrive aligned BEQI to ECD Centre guidelines, and developed </a:t>
            </a:r>
            <a:r>
              <a:rPr lang="en-US" b="1" dirty="0">
                <a:solidFill>
                  <a:srgbClr val="016E50"/>
                </a:solidFill>
                <a:latin typeface="Roboto"/>
                <a:ea typeface="Roboto"/>
                <a:cs typeface="Roboto"/>
              </a:rPr>
              <a:t>adapted version </a:t>
            </a:r>
            <a:r>
              <a:rPr lang="en-US" sz="1800" dirty="0">
                <a:latin typeface="Roboto"/>
                <a:ea typeface="Roboto"/>
                <a:cs typeface="Roboto"/>
              </a:rPr>
              <a:t>for </a:t>
            </a:r>
            <a:r>
              <a:rPr lang="en-US" b="1" dirty="0">
                <a:solidFill>
                  <a:srgbClr val="016E50"/>
                </a:solidFill>
                <a:latin typeface="Roboto"/>
                <a:ea typeface="Roboto"/>
                <a:cs typeface="Roboto"/>
              </a:rPr>
              <a:t>TZ ECD centres </a:t>
            </a:r>
            <a:r>
              <a:rPr lang="en-US" sz="1800" dirty="0">
                <a:latin typeface="Roboto"/>
                <a:ea typeface="Roboto"/>
                <a:cs typeface="Roboto"/>
              </a:rPr>
              <a:t>(</a:t>
            </a:r>
            <a:r>
              <a:rPr lang="en-US" b="1" dirty="0">
                <a:solidFill>
                  <a:srgbClr val="016E50"/>
                </a:solidFill>
                <a:latin typeface="Roboto"/>
                <a:ea typeface="Roboto"/>
                <a:cs typeface="Roboto"/>
              </a:rPr>
              <a:t>2-U5 year-olds</a:t>
            </a:r>
            <a:r>
              <a:rPr lang="en-US" sz="1800" dirty="0">
                <a:latin typeface="Roboto"/>
                <a:ea typeface="Roboto"/>
                <a:cs typeface="Roboto"/>
              </a:rPr>
              <a:t>) settings, in consultation with local stakeholders</a:t>
            </a:r>
          </a:p>
          <a:p>
            <a:r>
              <a:rPr lang="en-US" b="1" dirty="0">
                <a:solidFill>
                  <a:srgbClr val="016E50"/>
                </a:solidFill>
                <a:latin typeface="Roboto"/>
                <a:ea typeface="Roboto"/>
                <a:cs typeface="Roboto"/>
              </a:rPr>
              <a:t>Trained all 32 District SWOs in three districts in Dodoma region </a:t>
            </a:r>
            <a:r>
              <a:rPr lang="en-US" sz="1800" dirty="0">
                <a:latin typeface="Roboto"/>
                <a:ea typeface="Roboto"/>
                <a:cs typeface="Roboto"/>
              </a:rPr>
              <a:t>to reliably collect BEQI data (22 passed) </a:t>
            </a:r>
          </a:p>
          <a:p>
            <a:r>
              <a:rPr lang="en-US" b="1" dirty="0">
                <a:solidFill>
                  <a:srgbClr val="016E50"/>
                </a:solidFill>
                <a:latin typeface="Roboto"/>
                <a:ea typeface="Roboto"/>
                <a:cs typeface="Roboto"/>
              </a:rPr>
              <a:t>Pilot BEQI in 49 ECD Centers in Dodoma region</a:t>
            </a:r>
          </a:p>
          <a:p>
            <a:pPr marL="0" indent="0">
              <a:buNone/>
            </a:pPr>
            <a:endParaRPr lang="en-US" sz="1800" dirty="0"/>
          </a:p>
          <a:p>
            <a:endParaRPr lang="en-US" sz="1800" dirty="0"/>
          </a:p>
        </p:txBody>
      </p:sp>
      <p:pic>
        <p:nvPicPr>
          <p:cNvPr id="19" name="Picture 18">
            <a:extLst>
              <a:ext uri="{FF2B5EF4-FFF2-40B4-BE49-F238E27FC236}">
                <a16:creationId xmlns:a16="http://schemas.microsoft.com/office/drawing/2014/main" id="{A2E056BE-EE30-BEF1-A258-B59317879AC4}"/>
              </a:ext>
            </a:extLst>
          </p:cNvPr>
          <p:cNvPicPr>
            <a:picLocks noChangeAspect="1"/>
          </p:cNvPicPr>
          <p:nvPr/>
        </p:nvPicPr>
        <p:blipFill>
          <a:blip r:embed="rId3"/>
          <a:stretch>
            <a:fillRect/>
          </a:stretch>
        </p:blipFill>
        <p:spPr>
          <a:xfrm>
            <a:off x="7644036" y="1365070"/>
            <a:ext cx="6796522" cy="4798041"/>
          </a:xfrm>
          <a:prstGeom prst="rect">
            <a:avLst/>
          </a:prstGeom>
        </p:spPr>
      </p:pic>
      <p:sp>
        <p:nvSpPr>
          <p:cNvPr id="6" name="Text Placeholder 1">
            <a:extLst>
              <a:ext uri="{FF2B5EF4-FFF2-40B4-BE49-F238E27FC236}">
                <a16:creationId xmlns:a16="http://schemas.microsoft.com/office/drawing/2014/main" id="{6640FE94-5A46-2CF6-9E0A-FA1DF7CA594C}"/>
              </a:ext>
            </a:extLst>
          </p:cNvPr>
          <p:cNvSpPr>
            <a:spLocks noGrp="1"/>
          </p:cNvSpPr>
          <p:nvPr>
            <p:ph type="body" sz="quarter" idx="16"/>
          </p:nvPr>
        </p:nvSpPr>
        <p:spPr>
          <a:xfrm>
            <a:off x="344557" y="359012"/>
            <a:ext cx="10658311" cy="671754"/>
          </a:xfrm>
        </p:spPr>
        <p:txBody>
          <a:bodyPr/>
          <a:lstStyle/>
          <a:p>
            <a:r>
              <a:rPr lang="en-US" sz="3200" b="1" dirty="0">
                <a:latin typeface="Satoshi" pitchFamily="50" charset="0"/>
              </a:rPr>
              <a:t>BEQI adaptation and Methodology</a:t>
            </a:r>
            <a:endParaRPr lang="en-GB" sz="2800" b="1" dirty="0">
              <a:latin typeface="Satoshi" pitchFamily="50" charset="0"/>
            </a:endParaRPr>
          </a:p>
        </p:txBody>
      </p:sp>
      <p:sp>
        <p:nvSpPr>
          <p:cNvPr id="7" name="Rectangle: Rounded Corners 4">
            <a:extLst>
              <a:ext uri="{FF2B5EF4-FFF2-40B4-BE49-F238E27FC236}">
                <a16:creationId xmlns:a16="http://schemas.microsoft.com/office/drawing/2014/main" id="{B74044C1-F04A-0EA0-C5E3-382CE0488238}"/>
              </a:ext>
            </a:extLst>
          </p:cNvPr>
          <p:cNvSpPr/>
          <p:nvPr/>
        </p:nvSpPr>
        <p:spPr>
          <a:xfrm>
            <a:off x="344557" y="1192697"/>
            <a:ext cx="7155994" cy="4798042"/>
          </a:xfrm>
          <a:prstGeom prst="roundRect">
            <a:avLst/>
          </a:prstGeom>
          <a:noFill/>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endParaRPr lang="en-GB"/>
          </a:p>
        </p:txBody>
      </p:sp>
      <p:pic>
        <p:nvPicPr>
          <p:cNvPr id="8" name="Picture 7" descr="President's-Office-Regional-Administration-and-Local-Government-(PORALG)-( Tanzania) - VillageReach">
            <a:extLst>
              <a:ext uri="{FF2B5EF4-FFF2-40B4-BE49-F238E27FC236}">
                <a16:creationId xmlns:a16="http://schemas.microsoft.com/office/drawing/2014/main" id="{93055E10-C619-C263-69D0-69B3E9380146}"/>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9960635" y="269067"/>
            <a:ext cx="873672" cy="582448"/>
          </a:xfrm>
          <a:prstGeom prst="rect">
            <a:avLst/>
          </a:prstGeom>
          <a:noFill/>
          <a:extLst>
            <a:ext uri="{909E8E84-426E-40DD-AFC4-6F175D3DCCD1}">
              <a14:hiddenFill xmlns:a14="http://schemas.microsoft.com/office/drawing/2010/main">
                <a:solidFill>
                  <a:srgbClr val="FFFFFF"/>
                </a:solidFill>
              </a14:hiddenFill>
            </a:ext>
          </a:extLst>
        </p:spPr>
      </p:pic>
      <p:sp>
        <p:nvSpPr>
          <p:cNvPr id="2" name="Right Arrow 1">
            <a:extLst>
              <a:ext uri="{FF2B5EF4-FFF2-40B4-BE49-F238E27FC236}">
                <a16:creationId xmlns:a16="http://schemas.microsoft.com/office/drawing/2014/main" id="{8E64627D-9498-BA54-CEF1-CF2A326C3B65}"/>
              </a:ext>
            </a:extLst>
          </p:cNvPr>
          <p:cNvSpPr/>
          <p:nvPr/>
        </p:nvSpPr>
        <p:spPr>
          <a:xfrm>
            <a:off x="344557" y="6224863"/>
            <a:ext cx="1996415" cy="395416"/>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07962440"/>
      </p:ext>
    </p:extLst>
  </p:cSld>
  <p:clrMapOvr>
    <a:masterClrMapping/>
  </p:clrMapOvr>
</p:sld>
</file>

<file path=ppt/theme/theme1.xml><?xml version="1.0" encoding="utf-8"?>
<a:theme xmlns:a="http://schemas.openxmlformats.org/drawingml/2006/main" name="Office Theme">
  <a:themeElements>
    <a:clrScheme name="Custom 3">
      <a:dk1>
        <a:srgbClr val="000000"/>
      </a:dk1>
      <a:lt1>
        <a:sysClr val="window" lastClr="FFFFFF"/>
      </a:lt1>
      <a:dk2>
        <a:srgbClr val="016E50"/>
      </a:dk2>
      <a:lt2>
        <a:srgbClr val="DBEAB8"/>
      </a:lt2>
      <a:accent1>
        <a:srgbClr val="009972"/>
      </a:accent1>
      <a:accent2>
        <a:srgbClr val="016E50"/>
      </a:accent2>
      <a:accent3>
        <a:srgbClr val="1F427F"/>
      </a:accent3>
      <a:accent4>
        <a:srgbClr val="DBB328"/>
      </a:accent4>
      <a:accent5>
        <a:srgbClr val="DBEAB8"/>
      </a:accent5>
      <a:accent6>
        <a:srgbClr val="4EC0AD"/>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1FA6EC08C1CB84097E5BE4A51F9B5B2" ma:contentTypeVersion="20" ma:contentTypeDescription="Create a new document." ma:contentTypeScope="" ma:versionID="bfd5f5c378dd79b14287864dce561f5b">
  <xsd:schema xmlns:xsd="http://www.w3.org/2001/XMLSchema" xmlns:xs="http://www.w3.org/2001/XMLSchema" xmlns:p="http://schemas.microsoft.com/office/2006/metadata/properties" xmlns:ns1="http://schemas.microsoft.com/sharepoint/v3" xmlns:ns2="32deee2f-dc98-44d0-8388-e8adaece0697" xmlns:ns3="036f8150-817f-44bc-883a-abf026c3f7fa" targetNamespace="http://schemas.microsoft.com/office/2006/metadata/properties" ma:root="true" ma:fieldsID="45029692aee354ef40ebf300a991d5af" ns1:_="" ns2:_="" ns3:_="">
    <xsd:import namespace="http://schemas.microsoft.com/sharepoint/v3"/>
    <xsd:import namespace="32deee2f-dc98-44d0-8388-e8adaece0697"/>
    <xsd:import namespace="036f8150-817f-44bc-883a-abf026c3f7fa"/>
    <xsd:element name="properties">
      <xsd:complexType>
        <xsd:sequence>
          <xsd:element name="documentManagement">
            <xsd:complexType>
              <xsd:all>
                <xsd:element ref="ns2:Project-Stage" minOccurs="0"/>
                <xsd:element ref="ns2:Project-Number" minOccurs="0"/>
                <xsd:element ref="ns2:Practice" minOccurs="0"/>
                <xsd:element ref="ns2:PM" minOccurs="0"/>
                <xsd:element ref="ns1:DocumentSetDescription" minOccurs="0"/>
                <xsd:element ref="ns2:PA" minOccurs="0"/>
                <xsd:element ref="ns3:MediaServiceMetadata" minOccurs="0"/>
                <xsd:element ref="ns3:MediaServiceFastMetadata" minOccurs="0"/>
                <xsd:element ref="ns2:SharedWithUsers" minOccurs="0"/>
                <xsd:element ref="ns2:SharedWithDetails" minOccurs="0"/>
                <xsd:element ref="ns3:lcf76f155ced4ddcb4097134ff3c332f" minOccurs="0"/>
                <xsd:element ref="ns2:TaxCatchAll" minOccurs="0"/>
                <xsd:element ref="ns3:MediaServiceDateTaken" minOccurs="0"/>
                <xsd:element ref="ns3:MediaServiceOCR" minOccurs="0"/>
                <xsd:element ref="ns3:MediaServiceGenerationTime" minOccurs="0"/>
                <xsd:element ref="ns3:MediaServiceEventHashCode" minOccurs="0"/>
                <xsd:element ref="ns3:MediaServiceLocation" minOccurs="0"/>
                <xsd:element ref="ns3:MediaLengthInSeconds" minOccurs="0"/>
                <xsd:element ref="ns3:Link" minOccurs="0"/>
                <xsd:element ref="ns3:MediaServiceSearchProperties" minOccurs="0"/>
                <xsd:element ref="ns3:MediaServiceObjectDetectorVersions" minOccurs="0"/>
                <xsd:element ref="ns3:_Flow_SignoffStatus" minOccurs="0"/>
                <xsd:element ref="ns3:SuccessfulBid_x003f_" minOccurs="0"/>
                <xsd:element ref="ns3:Workstream"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DocumentSetDescription" ma:index="12" nillable="true" ma:displayName="Description" ma:description="A description of the Document Set" ma:internalName="DocumentSetDescription">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2deee2f-dc98-44d0-8388-e8adaece0697" elementFormDefault="qualified">
    <xsd:import namespace="http://schemas.microsoft.com/office/2006/documentManagement/types"/>
    <xsd:import namespace="http://schemas.microsoft.com/office/infopath/2007/PartnerControls"/>
    <xsd:element name="Project-Stage" ma:index="8" nillable="true" ma:displayName="Project-Stage" ma:default="" ma:format="RadioButtons" ma:internalName="Project_x002d_Stage">
      <xsd:simpleType>
        <xsd:restriction base="dms:Choice">
          <xsd:enumeration value="EOI"/>
          <xsd:enumeration value="Tender"/>
          <xsd:enumeration value="Implementation"/>
          <xsd:enumeration value="Closed"/>
          <xsd:enumeration value="TBC"/>
        </xsd:restriction>
      </xsd:simpleType>
    </xsd:element>
    <xsd:element name="Project-Number" ma:index="9" nillable="true" ma:displayName="Project-Number" ma:default="" ma:internalName="Project_x002d_Number">
      <xsd:simpleType>
        <xsd:restriction base="dms:Text">
          <xsd:maxLength value="255"/>
        </xsd:restriction>
      </xsd:simpleType>
    </xsd:element>
    <xsd:element name="Practice" ma:index="10" nillable="true" ma:displayName="Practice" ma:default="" ma:format="Dropdown" ma:internalName="Practice">
      <xsd:simpleType>
        <xsd:restriction base="dms:Choice">
          <xsd:enumeration value="Climate-Resilience"/>
          <xsd:enumeration value="Education"/>
          <xsd:enumeration value="Governance"/>
          <xsd:enumeration value="Health"/>
          <xsd:enumeration value="Poverty-Social-Protection"/>
          <xsd:enumeration value="Research-Evidence"/>
        </xsd:restriction>
      </xsd:simpleType>
    </xsd:element>
    <xsd:element name="PM" ma:index="11" nillable="true" ma:displayName="PM" ma:list="UserInfo" ma:internalName="PM">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A" ma:index="13" nillable="true" ma:displayName="PA" ma:list="UserInfo" ma:internalName="PA">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76db3011-7cd0-4697-aba7-27fa2fa3b5dd}" ma:internalName="TaxCatchAll" ma:showField="CatchAllData" ma:web="32deee2f-dc98-44d0-8388-e8adaece0697">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36f8150-817f-44bc-883a-abf026c3f7fa" elementFormDefault="qualified">
    <xsd:import namespace="http://schemas.microsoft.com/office/2006/documentManagement/types"/>
    <xsd:import namespace="http://schemas.microsoft.com/office/infopath/2007/PartnerControls"/>
    <xsd:element name="MediaServiceMetadata" ma:index="14" nillable="true" ma:displayName="MediaServiceMetadata" ma:hidden="true" ma:internalName="MediaServiceMetadata" ma:readOnly="true">
      <xsd:simpleType>
        <xsd:restriction base="dms:Note"/>
      </xsd:simpleType>
    </xsd:element>
    <xsd:element name="MediaServiceFastMetadata" ma:index="15" nillable="true" ma:displayName="MediaServiceFastMetadata" ma:hidden="true" ma:internalName="MediaServiceFastMetadata" ma:readOnly="true">
      <xsd:simpleType>
        <xsd:restriction base="dms:Note"/>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48245e64-faf6-4318-998e-7cfc72196ae6" ma:termSetId="09814cd3-568e-fe90-9814-8d621ff8fb84" ma:anchorId="fba54fb3-c3e1-fe81-a776-ca4b69148c4d" ma:open="true" ma:isKeyword="false">
      <xsd:complexType>
        <xsd:sequence>
          <xsd:element ref="pc:Terms" minOccurs="0" maxOccurs="1"/>
        </xsd:sequence>
      </xsd:complexType>
    </xsd:element>
    <xsd:element name="MediaServiceDateTaken" ma:index="21" nillable="true" ma:displayName="MediaServiceDateTaken" ma:hidden="true" ma:indexed="true" ma:internalName="MediaServiceDateTaken" ma:readOnly="true">
      <xsd:simpleType>
        <xsd:restriction base="dms:Text"/>
      </xsd:simpleType>
    </xsd:element>
    <xsd:element name="MediaServiceOCR" ma:index="22" nillable="true" ma:displayName="Extracted Text" ma:internalName="MediaServiceOCR" ma:readOnly="true">
      <xsd:simpleType>
        <xsd:restriction base="dms:Note">
          <xsd:maxLength value="255"/>
        </xsd:restriction>
      </xsd:simpleType>
    </xsd:element>
    <xsd:element name="MediaServiceGenerationTime" ma:index="23" nillable="true" ma:displayName="MediaServiceGenerationTime" ma:hidden="true" ma:internalName="MediaServiceGenerationTime" ma:readOnly="true">
      <xsd:simpleType>
        <xsd:restriction base="dms:Text"/>
      </xsd:simpleType>
    </xsd:element>
    <xsd:element name="MediaServiceEventHashCode" ma:index="24" nillable="true" ma:displayName="MediaServiceEventHashCode" ma:hidden="true" ma:internalName="MediaServiceEventHashCode" ma:readOnly="true">
      <xsd:simpleType>
        <xsd:restriction base="dms:Text"/>
      </xsd:simpleType>
    </xsd:element>
    <xsd:element name="MediaServiceLocation" ma:index="25" nillable="true" ma:displayName="Location" ma:indexed="true" ma:internalName="MediaServiceLocation" ma:readOnly="true">
      <xsd:simpleType>
        <xsd:restriction base="dms:Text"/>
      </xsd:simpleType>
    </xsd:element>
    <xsd:element name="MediaLengthInSeconds" ma:index="26" nillable="true" ma:displayName="MediaLengthInSeconds" ma:hidden="true" ma:internalName="MediaLengthInSeconds" ma:readOnly="true">
      <xsd:simpleType>
        <xsd:restriction base="dms:Unknown"/>
      </xsd:simpleType>
    </xsd:element>
    <xsd:element name="Link" ma:index="27" nillable="true" ma:displayName="Framework" ma:format="Dropdown" ma:internalName="Link">
      <xsd:simpleType>
        <xsd:restriction base="dms:Choice">
          <xsd:enumeration value="Framework"/>
          <xsd:enumeration value="Choice 2"/>
          <xsd:enumeration value="Choice 3"/>
        </xsd:restriction>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ObjectDetectorVersions" ma:index="29" nillable="true" ma:displayName="MediaServiceObjectDetectorVersions" ma:description="" ma:hidden="true" ma:indexed="true" ma:internalName="MediaServiceObjectDetectorVersions" ma:readOnly="true">
      <xsd:simpleType>
        <xsd:restriction base="dms:Text"/>
      </xsd:simpleType>
    </xsd:element>
    <xsd:element name="_Flow_SignoffStatus" ma:index="30" nillable="true" ma:displayName="Sign-off status" ma:internalName="Sign_x002d_off_x0020_status">
      <xsd:simpleType>
        <xsd:restriction base="dms:Text"/>
      </xsd:simpleType>
    </xsd:element>
    <xsd:element name="SuccessfulBid_x003f_" ma:index="31" nillable="true" ma:displayName="Successful Bid?" ma:default="0" ma:description="Yes if successful, No if it was an unsuccessful bid. Blank if unknown" ma:format="Dropdown" ma:internalName="SuccessfulBid_x003f_">
      <xsd:simpleType>
        <xsd:restriction base="dms:Boolean"/>
      </xsd:simpleType>
    </xsd:element>
    <xsd:element name="Workstream" ma:index="32" nillable="true" ma:displayName="Workstream" ma:format="Dropdown" ma:internalName="Workstream">
      <xsd:simpleType>
        <xsd:restriction base="dms:Choice">
          <xsd:enumeration value="WS1"/>
          <xsd:enumeration value="WS2"/>
          <xsd:enumeration value="WS3"/>
          <xsd:enumeration value="Cross Cutting"/>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M xmlns="32deee2f-dc98-44d0-8388-e8adaece0697">
      <UserInfo>
        <DisplayName>Anna Duncan-Grant</DisplayName>
        <AccountId>246</AccountId>
        <AccountType/>
      </UserInfo>
    </PM>
    <lcf76f155ced4ddcb4097134ff3c332f xmlns="036f8150-817f-44bc-883a-abf026c3f7fa">
      <Terms xmlns="http://schemas.microsoft.com/office/infopath/2007/PartnerControls"/>
    </lcf76f155ced4ddcb4097134ff3c332f>
    <DocumentSetDescription xmlns="http://schemas.microsoft.com/sharepoint/v3">Project Template folder structure
-Update after creation</DocumentSetDescription>
    <TaxCatchAll xmlns="32deee2f-dc98-44d0-8388-e8adaece0697" xsi:nil="true"/>
    <Project-Number xmlns="32deee2f-dc98-44d0-8388-e8adaece0697" xsi:nil="true"/>
    <Link xmlns="036f8150-817f-44bc-883a-abf026c3f7fa" xsi:nil="true"/>
    <Project-Stage xmlns="32deee2f-dc98-44d0-8388-e8adaece0697">EOI</Project-Stage>
    <PA xmlns="32deee2f-dc98-44d0-8388-e8adaece0697">
      <UserInfo>
        <DisplayName>Georgina Palmer</DisplayName>
        <AccountId>148</AccountId>
        <AccountType/>
      </UserInfo>
    </PA>
    <Practice xmlns="32deee2f-dc98-44d0-8388-e8adaece0697" xsi:nil="true"/>
    <SuccessfulBid_x003f_ xmlns="036f8150-817f-44bc-883a-abf026c3f7fa">false</SuccessfulBid_x003f_>
    <Workstream xmlns="036f8150-817f-44bc-883a-abf026c3f7fa" xsi:nil="true"/>
    <_Flow_SignoffStatus xmlns="036f8150-817f-44bc-883a-abf026c3f7fa"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79F543B-5CFF-4918-89CC-DBE329FE5680}">
  <ds:schemaRefs>
    <ds:schemaRef ds:uri="036f8150-817f-44bc-883a-abf026c3f7fa"/>
    <ds:schemaRef ds:uri="32deee2f-dc98-44d0-8388-e8adaece069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979A9BFF-C4CC-4A5A-A6CD-1C9AA7DD8BD3}">
  <ds:schemaRefs>
    <ds:schemaRef ds:uri="036f8150-817f-44bc-883a-abf026c3f7fa"/>
    <ds:schemaRef ds:uri="32deee2f-dc98-44d0-8388-e8adaece069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CD07C002-75F3-46BC-AABE-A312D391257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45</TotalTime>
  <Words>1820</Words>
  <Application>Microsoft Office PowerPoint</Application>
  <PresentationFormat>Widescreen</PresentationFormat>
  <Paragraphs>135</Paragraphs>
  <Slides>21</Slides>
  <Notes>8</Notes>
  <HiddenSlides>0</HiddenSlides>
  <MMClips>1</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21</vt:i4>
      </vt:variant>
    </vt:vector>
  </HeadingPairs>
  <TitlesOfParts>
    <vt:vector size="34" baseType="lpstr">
      <vt:lpstr>Montserrat</vt:lpstr>
      <vt:lpstr>Poppins</vt:lpstr>
      <vt:lpstr>Calibri</vt:lpstr>
      <vt:lpstr>Satoshi</vt:lpstr>
      <vt:lpstr>Aptos</vt:lpstr>
      <vt:lpstr>Roboto</vt:lpstr>
      <vt:lpstr>Helvetica</vt:lpstr>
      <vt:lpstr>Calibri Light</vt:lpstr>
      <vt:lpstr>Satoshi Black</vt:lpstr>
      <vt:lpstr>Times New Roman</vt:lpstr>
      <vt:lpstr>Roboto Light</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Adarsh Sagar</dc:creator>
  <cp:lastModifiedBy>deman yusuf</cp:lastModifiedBy>
  <cp:revision>5</cp:revision>
  <dcterms:created xsi:type="dcterms:W3CDTF">2023-03-29T10:50:21Z</dcterms:created>
  <dcterms:modified xsi:type="dcterms:W3CDTF">2025-05-21T09:37:07Z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0x01010071FA6EC08C1CB84097E5BE4A51F9B5B2</vt:lpwstr>
  </property>
  <property fmtid="{D5CDD505-2E9C-101B-9397-08002B2CF9AE}" pid="3" name="MediaServiceImageTags">
    <vt:lpwstr/>
  </property>
</Properties>
</file>