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00" r:id="rId5"/>
    <p:sldMasterId id="2147483737" r:id="rId6"/>
  </p:sldMasterIdLst>
  <p:notesMasterIdLst>
    <p:notesMasterId r:id="rId23"/>
  </p:notesMasterIdLst>
  <p:sldIdLst>
    <p:sldId id="314" r:id="rId7"/>
    <p:sldId id="385" r:id="rId8"/>
    <p:sldId id="545" r:id="rId9"/>
    <p:sldId id="651" r:id="rId10"/>
    <p:sldId id="595" r:id="rId11"/>
    <p:sldId id="648" r:id="rId12"/>
    <p:sldId id="661" r:id="rId13"/>
    <p:sldId id="552" r:id="rId14"/>
    <p:sldId id="466" r:id="rId15"/>
    <p:sldId id="662" r:id="rId16"/>
    <p:sldId id="653" r:id="rId17"/>
    <p:sldId id="656" r:id="rId18"/>
    <p:sldId id="658" r:id="rId19"/>
    <p:sldId id="659" r:id="rId20"/>
    <p:sldId id="660" r:id="rId21"/>
    <p:sldId id="503"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k Codjia" initials="PC" lastIdx="4" clrIdx="0">
    <p:extLst>
      <p:ext uri="{19B8F6BF-5375-455C-9EA6-DF929625EA0E}">
        <p15:presenceInfo xmlns:p15="http://schemas.microsoft.com/office/powerpoint/2012/main" userId="S::pcodjia@unicef.org::4f6aea3a-2845-4326-ab80-e2ee5a212cde" providerId="AD"/>
      </p:ext>
    </p:extLst>
  </p:cmAuthor>
  <p:cmAuthor id="2" name="Alinune Nsemwa" initials="AN" lastIdx="4" clrIdx="1">
    <p:extLst>
      <p:ext uri="{19B8F6BF-5375-455C-9EA6-DF929625EA0E}">
        <p15:presenceInfo xmlns:p15="http://schemas.microsoft.com/office/powerpoint/2012/main" userId="S::ansemwa@unicef.org::829e0b0c-f256-445f-8ea8-c3f46fed3c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50A1"/>
    <a:srgbClr val="24AAE2"/>
    <a:srgbClr val="003B6C"/>
    <a:srgbClr val="16AAE3"/>
    <a:srgbClr val="D29F2A"/>
    <a:srgbClr val="003768"/>
    <a:srgbClr val="E32229"/>
    <a:srgbClr val="FFFFFF"/>
    <a:srgbClr val="F16C26"/>
    <a:srgbClr val="6C2A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33" autoAdjust="0"/>
    <p:restoredTop sz="89070" autoAdjust="0"/>
  </p:normalViewPr>
  <p:slideViewPr>
    <p:cSldViewPr snapToGrid="0">
      <p:cViewPr varScale="1">
        <p:scale>
          <a:sx n="78" d="100"/>
          <a:sy n="78" d="100"/>
        </p:scale>
        <p:origin x="1771" y="58"/>
      </p:cViewPr>
      <p:guideLst/>
    </p:cSldViewPr>
  </p:slideViewPr>
  <p:notesTextViewPr>
    <p:cViewPr>
      <p:scale>
        <a:sx n="1" d="1"/>
        <a:sy n="1" d="1"/>
      </p:scale>
      <p:origin x="0" y="0"/>
    </p:cViewPr>
  </p:notesTextViewPr>
  <p:sorterViewPr>
    <p:cViewPr varScale="1">
      <p:scale>
        <a:sx n="1" d="1"/>
        <a:sy n="1" d="1"/>
      </p:scale>
      <p:origin x="0" y="-1248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Roboto" panose="02000000000000000000" pitchFamily="2" charset="0"/>
                <a:ea typeface="Roboto" panose="02000000000000000000" pitchFamily="2" charset="0"/>
                <a:cs typeface="+mn-cs"/>
              </a:defRPr>
            </a:pPr>
            <a:r>
              <a:rPr lang="en-US" sz="1000" b="1" dirty="0">
                <a:solidFill>
                  <a:srgbClr val="0099FF"/>
                </a:solidFill>
                <a:latin typeface="Roboto" panose="02000000000000000000" pitchFamily="2" charset="0"/>
                <a:ea typeface="Roboto" panose="02000000000000000000" pitchFamily="2" charset="0"/>
              </a:rPr>
              <a:t>SDG 4.2.1</a:t>
            </a:r>
          </a:p>
          <a:p>
            <a:pPr>
              <a:defRPr sz="1000">
                <a:latin typeface="Roboto" panose="02000000000000000000" pitchFamily="2" charset="0"/>
                <a:ea typeface="Roboto" panose="02000000000000000000" pitchFamily="2" charset="0"/>
              </a:defRPr>
            </a:pPr>
            <a:r>
              <a:rPr lang="en-US" sz="1000" b="0" i="0" u="none" strike="noStrike" baseline="0" dirty="0">
                <a:latin typeface="Roboto" panose="02000000000000000000" pitchFamily="2" charset="0"/>
                <a:ea typeface="Roboto" panose="02000000000000000000" pitchFamily="2" charset="0"/>
              </a:rPr>
              <a:t> Proportion of children aged 24 to 59 months who are developmentally on track in health, learning and psychosocial well-being</a:t>
            </a:r>
            <a:endParaRPr lang="en-US" sz="1000" dirty="0">
              <a:latin typeface="Roboto" panose="02000000000000000000" pitchFamily="2" charset="0"/>
              <a:ea typeface="Roboto" panose="02000000000000000000" pitchFamily="2" charset="0"/>
            </a:endParaRPr>
          </a:p>
        </c:rich>
      </c:tx>
      <c:layout>
        <c:manualLayout>
          <c:xMode val="edge"/>
          <c:yMode val="edge"/>
          <c:x val="0.11668528764985459"/>
          <c:y val="3.0408539931161771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en-US"/>
        </a:p>
      </c:txPr>
    </c:title>
    <c:autoTitleDeleted val="0"/>
    <c:plotArea>
      <c:layout>
        <c:manualLayout>
          <c:layoutTarget val="inner"/>
          <c:xMode val="edge"/>
          <c:yMode val="edge"/>
          <c:x val="0.28950870161500086"/>
          <c:y val="0.36381947080125943"/>
          <c:w val="0.48044264737178122"/>
          <c:h val="0.52878113440408514"/>
        </c:manualLayout>
      </c:layout>
      <c:barChart>
        <c:barDir val="col"/>
        <c:grouping val="clustered"/>
        <c:varyColors val="0"/>
        <c:ser>
          <c:idx val="0"/>
          <c:order val="0"/>
          <c:tx>
            <c:strRef>
              <c:f>Sheet1!$F$5</c:f>
              <c:strCache>
                <c:ptCount val="1"/>
                <c:pt idx="0">
                  <c:v>ECDI2030</c:v>
                </c:pt>
              </c:strCache>
            </c:strRef>
          </c:tx>
          <c:spPr>
            <a:solidFill>
              <a:schemeClr val="accent1"/>
            </a:solidFill>
            <a:ln>
              <a:noFill/>
            </a:ln>
            <a:effectLst/>
          </c:spPr>
          <c:invertIfNegative val="0"/>
          <c:dLbls>
            <c:dLbl>
              <c:idx val="0"/>
              <c:layout>
                <c:manualLayout>
                  <c:x val="-3.7537537537537537E-3"/>
                  <c:y val="3.0408539931161771E-2"/>
                </c:manualLayout>
              </c:layout>
              <c:tx>
                <c:rich>
                  <a:bodyPr/>
                  <a:lstStyle/>
                  <a:p>
                    <a:fld id="{5E06142C-EADD-4A71-8897-765AA6AA757D}" type="VALUE">
                      <a:rPr lang="en-US" smtClean="0"/>
                      <a:pPr/>
                      <a:t>[VALUE]</a:t>
                    </a:fld>
                    <a:r>
                      <a:rPr lang="en-US" dirty="0"/>
                      <a:t>%</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6CC-41EA-B068-8ED1F7913408}"/>
                </c:ext>
                <c:ext xmlns:c15="http://schemas.microsoft.com/office/drawing/2012/chart" uri="{CE6537A1-D6FC-4f65-9D91-7224C49458BB}">
                  <c15:dlblFieldTable/>
                  <c15:showDataLabelsRange val="0"/>
                </c:ext>
              </c:extLst>
            </c:dLbl>
            <c:dLbl>
              <c:idx val="1"/>
              <c:layout>
                <c:manualLayout>
                  <c:x val="-1.3763604765427018E-16"/>
                  <c:y val="2.5340449942634808E-2"/>
                </c:manualLayout>
              </c:layout>
              <c:tx>
                <c:rich>
                  <a:bodyPr/>
                  <a:lstStyle/>
                  <a:p>
                    <a:fld id="{D8B7D685-8952-4C8D-BE22-4AF71EFF9F58}" type="VALUE">
                      <a:rPr lang="en-US" smtClean="0"/>
                      <a:pPr/>
                      <a:t>[VALUE]</a:t>
                    </a:fld>
                    <a:r>
                      <a:rPr lang="en-US" dirty="0"/>
                      <a:t>%</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16CC-41EA-B068-8ED1F7913408}"/>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panose="02000000000000000000" pitchFamily="2" charset="0"/>
                    <a:ea typeface="Roboto" panose="02000000000000000000" pitchFamily="2" charset="0"/>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Sheet1!$E$6:$E$7</c:f>
              <c:strCache>
                <c:ptCount val="2"/>
                <c:pt idx="0">
                  <c:v>Poorest children</c:v>
                </c:pt>
                <c:pt idx="1">
                  <c:v>Richest children</c:v>
                </c:pt>
              </c:strCache>
            </c:strRef>
          </c:cat>
          <c:val>
            <c:numRef>
              <c:f>Sheet1!$F$6:$F$7</c:f>
              <c:numCache>
                <c:formatCode>General</c:formatCode>
                <c:ptCount val="2"/>
                <c:pt idx="0">
                  <c:v>71</c:v>
                </c:pt>
                <c:pt idx="1">
                  <c:v>81</c:v>
                </c:pt>
              </c:numCache>
            </c:numRef>
          </c:val>
          <c:extLst xmlns:c16r2="http://schemas.microsoft.com/office/drawing/2015/06/chart">
            <c:ext xmlns:c16="http://schemas.microsoft.com/office/drawing/2014/chart" uri="{C3380CC4-5D6E-409C-BE32-E72D297353CC}">
              <c16:uniqueId val="{00000000-16CC-41EA-B068-8ED1F7913408}"/>
            </c:ext>
          </c:extLst>
        </c:ser>
        <c:dLbls>
          <c:showLegendKey val="0"/>
          <c:showVal val="0"/>
          <c:showCatName val="0"/>
          <c:showSerName val="0"/>
          <c:showPercent val="0"/>
          <c:showBubbleSize val="0"/>
        </c:dLbls>
        <c:gapWidth val="47"/>
        <c:overlap val="-73"/>
        <c:axId val="131022104"/>
        <c:axId val="131023280"/>
      </c:barChart>
      <c:catAx>
        <c:axId val="131022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en-US"/>
          </a:p>
        </c:txPr>
        <c:crossAx val="131023280"/>
        <c:crosses val="autoZero"/>
        <c:auto val="1"/>
        <c:lblAlgn val="ctr"/>
        <c:lblOffset val="100"/>
        <c:noMultiLvlLbl val="0"/>
      </c:catAx>
      <c:valAx>
        <c:axId val="131023280"/>
        <c:scaling>
          <c:orientation val="minMax"/>
          <c:max val="100"/>
          <c:min val="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bg1">
                    <a:lumMod val="65000"/>
                  </a:schemeClr>
                </a:solidFill>
                <a:latin typeface="Roboto" panose="02000000000000000000" pitchFamily="2" charset="0"/>
                <a:ea typeface="Roboto" panose="02000000000000000000" pitchFamily="2" charset="0"/>
                <a:cs typeface="+mn-cs"/>
              </a:defRPr>
            </a:pPr>
            <a:endParaRPr lang="en-US"/>
          </a:p>
        </c:txPr>
        <c:crossAx val="131022104"/>
        <c:crosses val="autoZero"/>
        <c:crossBetween val="between"/>
      </c:valAx>
      <c:spPr>
        <a:noFill/>
        <a:ln>
          <a:noFill/>
        </a:ln>
        <a:effectLst/>
      </c:spPr>
    </c:plotArea>
    <c:plotVisOnly val="1"/>
    <c:dispBlanksAs val="gap"/>
    <c:showDLblsOverMax val="0"/>
  </c:chart>
  <c:spPr>
    <a:noFill/>
    <a:ln w="3175">
      <a:solidFill>
        <a:schemeClr val="bg1">
          <a:lumMod val="65000"/>
        </a:schemeClr>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Sheet1!$D$6</c:f>
              <c:strCache>
                <c:ptCount val="1"/>
                <c:pt idx="0">
                  <c:v>Percentages </c:v>
                </c:pt>
              </c:strCache>
            </c:strRef>
          </c:tx>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multiLvlStrRef>
              <c:f>Sheet1!$B$7:$C$14</c:f>
              <c:multiLvlStrCache>
                <c:ptCount val="8"/>
                <c:lvl>
                  <c:pt idx="0">
                    <c:v>Rukwa </c:v>
                  </c:pt>
                  <c:pt idx="1">
                    <c:v>Tabora</c:v>
                  </c:pt>
                  <c:pt idx="2">
                    <c:v>Lindi</c:v>
                  </c:pt>
                  <c:pt idx="3">
                    <c:v>Kigoma</c:v>
                  </c:pt>
                  <c:pt idx="4">
                    <c:v>Ruvuma </c:v>
                  </c:pt>
                  <c:pt idx="5">
                    <c:v>Songwe </c:v>
                  </c:pt>
                  <c:pt idx="6">
                    <c:v>Katavi </c:v>
                  </c:pt>
                  <c:pt idx="7">
                    <c:v>Mtwara</c:v>
                  </c:pt>
                </c:lvl>
                <c:lvl>
                  <c:pt idx="0">
                    <c:v>1</c:v>
                  </c:pt>
                  <c:pt idx="1">
                    <c:v>2</c:v>
                  </c:pt>
                  <c:pt idx="2">
                    <c:v>3</c:v>
                  </c:pt>
                  <c:pt idx="3">
                    <c:v>4</c:v>
                  </c:pt>
                  <c:pt idx="4">
                    <c:v>5</c:v>
                  </c:pt>
                  <c:pt idx="5">
                    <c:v>6</c:v>
                  </c:pt>
                  <c:pt idx="6">
                    <c:v>7</c:v>
                  </c:pt>
                  <c:pt idx="7">
                    <c:v>8</c:v>
                  </c:pt>
                </c:lvl>
              </c:multiLvlStrCache>
            </c:multiLvlStrRef>
          </c:cat>
          <c:val>
            <c:numRef>
              <c:f>Sheet1!$D$7:$D$14</c:f>
              <c:numCache>
                <c:formatCode>0.00%</c:formatCode>
                <c:ptCount val="8"/>
                <c:pt idx="0" formatCode="0%">
                  <c:v>0.16</c:v>
                </c:pt>
                <c:pt idx="1">
                  <c:v>0.20300000000000001</c:v>
                </c:pt>
                <c:pt idx="2">
                  <c:v>0.215</c:v>
                </c:pt>
                <c:pt idx="3">
                  <c:v>0.217</c:v>
                </c:pt>
                <c:pt idx="4">
                  <c:v>0.22900000000000001</c:v>
                </c:pt>
                <c:pt idx="5">
                  <c:v>0.248</c:v>
                </c:pt>
                <c:pt idx="6">
                  <c:v>0.27800000000000002</c:v>
                </c:pt>
                <c:pt idx="7">
                  <c:v>0.29099999999999998</c:v>
                </c:pt>
              </c:numCache>
            </c:numRef>
          </c:val>
          <c:extLst xmlns:c16r2="http://schemas.microsoft.com/office/drawing/2015/06/chart">
            <c:ext xmlns:c16="http://schemas.microsoft.com/office/drawing/2014/chart" uri="{C3380CC4-5D6E-409C-BE32-E72D297353CC}">
              <c16:uniqueId val="{00000000-D8DD-42A2-A41F-D29E8E9CCBC0}"/>
            </c:ext>
          </c:extLst>
        </c:ser>
        <c:dLbls>
          <c:showLegendKey val="0"/>
          <c:showVal val="1"/>
          <c:showCatName val="0"/>
          <c:showSerName val="0"/>
          <c:showPercent val="0"/>
          <c:showBubbleSize val="0"/>
        </c:dLbls>
        <c:gapWidth val="65"/>
        <c:shape val="box"/>
        <c:axId val="197231184"/>
        <c:axId val="197231576"/>
        <c:axId val="193172016"/>
      </c:bar3DChart>
      <c:catAx>
        <c:axId val="19723118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197231576"/>
        <c:crosses val="autoZero"/>
        <c:auto val="1"/>
        <c:lblAlgn val="ctr"/>
        <c:lblOffset val="100"/>
        <c:noMultiLvlLbl val="0"/>
      </c:catAx>
      <c:valAx>
        <c:axId val="197231576"/>
        <c:scaling>
          <c:orientation val="minMax"/>
        </c:scaling>
        <c:delete val="0"/>
        <c:axPos val="l"/>
        <c:majorGridlines>
          <c:spPr>
            <a:ln w="9525" cap="flat" cmpd="sng" algn="ctr">
              <a:solidFill>
                <a:schemeClr val="dk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97231184"/>
        <c:crosses val="autoZero"/>
        <c:crossBetween val="between"/>
      </c:valAx>
      <c:serAx>
        <c:axId val="193172016"/>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97231576"/>
        <c:crosses val="autoZero"/>
      </c:ser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472C87-D243-4CFD-823F-1C8C652B7103}"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9EB6B755-8F88-4B4F-936D-FCEFBA2C5D09}">
      <dgm:prSet custT="1"/>
      <dgm:spPr/>
      <dgm:t>
        <a:bodyPr/>
        <a:lstStyle/>
        <a:p>
          <a:r>
            <a:rPr lang="en-GB" sz="1400" b="1" dirty="0">
              <a:latin typeface="Calibri" panose="020F0502020204030204" pitchFamily="34" charset="0"/>
              <a:cs typeface="Calibri" panose="020F0502020204030204" pitchFamily="34" charset="0"/>
            </a:rPr>
            <a:t>SURVEY DESIGN </a:t>
          </a:r>
          <a:endParaRPr lang="en-US" sz="1400" dirty="0">
            <a:latin typeface="Calibri" panose="020F0502020204030204" pitchFamily="34" charset="0"/>
            <a:cs typeface="Calibri" panose="020F0502020204030204" pitchFamily="34" charset="0"/>
          </a:endParaRPr>
        </a:p>
      </dgm:t>
    </dgm:pt>
    <dgm:pt modelId="{6EA37474-B372-4508-AC3F-64A65691ED3A}" type="parTrans" cxnId="{82BA447D-AFFB-4E03-BA67-88BC4F221C35}">
      <dgm:prSet/>
      <dgm:spPr/>
      <dgm:t>
        <a:bodyPr/>
        <a:lstStyle/>
        <a:p>
          <a:endParaRPr lang="en-US" sz="2400"/>
        </a:p>
      </dgm:t>
    </dgm:pt>
    <dgm:pt modelId="{BB8220A4-3A2E-4081-9524-A75AF8D0723F}" type="sibTrans" cxnId="{82BA447D-AFFB-4E03-BA67-88BC4F221C35}">
      <dgm:prSet/>
      <dgm:spPr/>
      <dgm:t>
        <a:bodyPr/>
        <a:lstStyle/>
        <a:p>
          <a:endParaRPr lang="en-US" sz="2400"/>
        </a:p>
      </dgm:t>
    </dgm:pt>
    <dgm:pt modelId="{982BAD03-AC3F-4376-B93F-399514DBF020}">
      <dgm:prSet custT="1"/>
      <dgm:spPr/>
      <dgm:t>
        <a:bodyPr/>
        <a:lstStyle/>
        <a:p>
          <a:r>
            <a:rPr lang="en-GB" sz="1300" b="1" dirty="0">
              <a:latin typeface="Calibri" panose="020F0502020204030204" pitchFamily="34" charset="0"/>
              <a:cs typeface="Calibri" panose="020F0502020204030204" pitchFamily="34" charset="0"/>
            </a:rPr>
            <a:t>National representative samples</a:t>
          </a:r>
          <a:endParaRPr lang="en-US" sz="1300" b="1" dirty="0">
            <a:latin typeface="Calibri" panose="020F0502020204030204" pitchFamily="34" charset="0"/>
            <a:cs typeface="Calibri" panose="020F0502020204030204" pitchFamily="34" charset="0"/>
          </a:endParaRPr>
        </a:p>
      </dgm:t>
    </dgm:pt>
    <dgm:pt modelId="{D495DC1C-6067-4C18-A9EC-432512C154DE}" type="parTrans" cxnId="{AC1094A7-932C-4C11-9C95-E1300361D97B}">
      <dgm:prSet/>
      <dgm:spPr/>
      <dgm:t>
        <a:bodyPr/>
        <a:lstStyle/>
        <a:p>
          <a:endParaRPr lang="en-US" sz="2400"/>
        </a:p>
      </dgm:t>
    </dgm:pt>
    <dgm:pt modelId="{7D7A9BB7-2C52-49E1-B699-45AB2AAC0DB7}" type="sibTrans" cxnId="{AC1094A7-932C-4C11-9C95-E1300361D97B}">
      <dgm:prSet/>
      <dgm:spPr/>
      <dgm:t>
        <a:bodyPr/>
        <a:lstStyle/>
        <a:p>
          <a:endParaRPr lang="en-US" sz="2400"/>
        </a:p>
      </dgm:t>
    </dgm:pt>
    <dgm:pt modelId="{F6F042DC-159E-45F9-BB97-596AA216B28C}">
      <dgm:prSet custT="1"/>
      <dgm:spPr/>
      <dgm:t>
        <a:bodyPr/>
        <a:lstStyle/>
        <a:p>
          <a:r>
            <a:rPr lang="en-GB" sz="1400" b="1" dirty="0">
              <a:latin typeface="Calibri" panose="020F0502020204030204" pitchFamily="34" charset="0"/>
              <a:cs typeface="Calibri" panose="020F0502020204030204" pitchFamily="34" charset="0"/>
            </a:rPr>
            <a:t>QUESTIONNAIRE DESIGN </a:t>
          </a:r>
          <a:endParaRPr lang="en-US" sz="1400" dirty="0">
            <a:latin typeface="Calibri" panose="020F0502020204030204" pitchFamily="34" charset="0"/>
            <a:cs typeface="Calibri" panose="020F0502020204030204" pitchFamily="34" charset="0"/>
          </a:endParaRPr>
        </a:p>
      </dgm:t>
    </dgm:pt>
    <dgm:pt modelId="{3067A94B-0619-406E-9D90-99BC062B8378}" type="parTrans" cxnId="{6F154795-C13F-4E67-B9CE-F5BECFB568FF}">
      <dgm:prSet/>
      <dgm:spPr/>
      <dgm:t>
        <a:bodyPr/>
        <a:lstStyle/>
        <a:p>
          <a:endParaRPr lang="en-US" sz="2400"/>
        </a:p>
      </dgm:t>
    </dgm:pt>
    <dgm:pt modelId="{82A2ABF9-4646-4A73-87CC-C592AC27D95E}" type="sibTrans" cxnId="{6F154795-C13F-4E67-B9CE-F5BECFB568FF}">
      <dgm:prSet/>
      <dgm:spPr/>
      <dgm:t>
        <a:bodyPr/>
        <a:lstStyle/>
        <a:p>
          <a:endParaRPr lang="en-US" sz="2400"/>
        </a:p>
      </dgm:t>
    </dgm:pt>
    <dgm:pt modelId="{8E4CAC1A-A0B2-49F5-80CA-5C6D3605DE17}">
      <dgm:prSet custT="1"/>
      <dgm:spPr/>
      <dgm:t>
        <a:bodyPr/>
        <a:lstStyle/>
        <a:p>
          <a:r>
            <a:rPr lang="en-GB" sz="1300" dirty="0">
              <a:latin typeface="Calibri" panose="020F0502020204030204" pitchFamily="34" charset="0"/>
              <a:cs typeface="Calibri" panose="020F0502020204030204" pitchFamily="34" charset="0"/>
            </a:rPr>
            <a:t>Questionnaire that collects information on children aged 24 to 59 months, administered exclusively to the </a:t>
          </a:r>
          <a:r>
            <a:rPr lang="en-GB" sz="1300" b="1" dirty="0">
              <a:latin typeface="Calibri" panose="020F0502020204030204" pitchFamily="34" charset="0"/>
              <a:cs typeface="Calibri" panose="020F0502020204030204" pitchFamily="34" charset="0"/>
            </a:rPr>
            <a:t>child’s mother/primary caregiver </a:t>
          </a:r>
          <a:endParaRPr lang="en-US" sz="1300" b="1" dirty="0">
            <a:latin typeface="Calibri" panose="020F0502020204030204" pitchFamily="34" charset="0"/>
            <a:cs typeface="Calibri" panose="020F0502020204030204" pitchFamily="34" charset="0"/>
          </a:endParaRPr>
        </a:p>
      </dgm:t>
    </dgm:pt>
    <dgm:pt modelId="{4E39F363-5C96-4190-86CB-998B628E000A}" type="parTrans" cxnId="{181EED57-A788-4E91-B2EE-1384A9F926EF}">
      <dgm:prSet/>
      <dgm:spPr/>
      <dgm:t>
        <a:bodyPr/>
        <a:lstStyle/>
        <a:p>
          <a:endParaRPr lang="en-US" sz="2400"/>
        </a:p>
      </dgm:t>
    </dgm:pt>
    <dgm:pt modelId="{9B2276F8-2D27-4989-84DC-1B83597CCEA7}" type="sibTrans" cxnId="{181EED57-A788-4E91-B2EE-1384A9F926EF}">
      <dgm:prSet/>
      <dgm:spPr/>
      <dgm:t>
        <a:bodyPr/>
        <a:lstStyle/>
        <a:p>
          <a:endParaRPr lang="en-US" sz="2400"/>
        </a:p>
      </dgm:t>
    </dgm:pt>
    <dgm:pt modelId="{983E4B82-35BA-4FC0-9443-B8792DDB53B9}">
      <dgm:prSet custT="1"/>
      <dgm:spPr/>
      <dgm:t>
        <a:bodyPr/>
        <a:lstStyle/>
        <a:p>
          <a:r>
            <a:rPr lang="en-GB" sz="1300" dirty="0">
              <a:latin typeface="Calibri" panose="020F0502020204030204" pitchFamily="34" charset="0"/>
              <a:cs typeface="Calibri" panose="020F0502020204030204" pitchFamily="34" charset="0"/>
            </a:rPr>
            <a:t>No questions should be added or removed, nor should there be changes to question phrasing, question order or to the response options </a:t>
          </a:r>
          <a:endParaRPr lang="en-US" sz="1300" dirty="0">
            <a:latin typeface="Calibri" panose="020F0502020204030204" pitchFamily="34" charset="0"/>
            <a:cs typeface="Calibri" panose="020F0502020204030204" pitchFamily="34" charset="0"/>
          </a:endParaRPr>
        </a:p>
      </dgm:t>
    </dgm:pt>
    <dgm:pt modelId="{676567C8-08C7-414F-8E94-1683FD1DAD0C}" type="parTrans" cxnId="{03DCDFA8-8DC3-450A-B812-BA8AE527C29F}">
      <dgm:prSet/>
      <dgm:spPr/>
      <dgm:t>
        <a:bodyPr/>
        <a:lstStyle/>
        <a:p>
          <a:endParaRPr lang="en-US" sz="2400"/>
        </a:p>
      </dgm:t>
    </dgm:pt>
    <dgm:pt modelId="{0DDA5637-3D22-4F5D-8EB4-3013624609E2}" type="sibTrans" cxnId="{03DCDFA8-8DC3-450A-B812-BA8AE527C29F}">
      <dgm:prSet/>
      <dgm:spPr/>
      <dgm:t>
        <a:bodyPr/>
        <a:lstStyle/>
        <a:p>
          <a:endParaRPr lang="en-US" sz="2400"/>
        </a:p>
      </dgm:t>
    </dgm:pt>
    <dgm:pt modelId="{978161EB-D3E6-403B-83BA-03F40FA90DDB}">
      <dgm:prSet custT="1"/>
      <dgm:spPr/>
      <dgm:t>
        <a:bodyPr/>
        <a:lstStyle/>
        <a:p>
          <a:r>
            <a:rPr lang="en-GB" sz="1400" b="1">
              <a:latin typeface="Calibri" panose="020F0502020204030204" pitchFamily="34" charset="0"/>
              <a:cs typeface="Calibri" panose="020F0502020204030204" pitchFamily="34" charset="0"/>
            </a:rPr>
            <a:t>TRAINING </a:t>
          </a:r>
          <a:endParaRPr lang="en-US" sz="1400" dirty="0">
            <a:latin typeface="Calibri" panose="020F0502020204030204" pitchFamily="34" charset="0"/>
            <a:cs typeface="Calibri" panose="020F0502020204030204" pitchFamily="34" charset="0"/>
          </a:endParaRPr>
        </a:p>
      </dgm:t>
    </dgm:pt>
    <dgm:pt modelId="{AA43A120-9278-4027-A60C-A2191D3660E2}" type="parTrans" cxnId="{49F8541F-4F11-48C7-849B-DBE044822D9A}">
      <dgm:prSet/>
      <dgm:spPr/>
      <dgm:t>
        <a:bodyPr/>
        <a:lstStyle/>
        <a:p>
          <a:endParaRPr lang="en-US" sz="2400"/>
        </a:p>
      </dgm:t>
    </dgm:pt>
    <dgm:pt modelId="{8908E1B5-834C-4DEB-801E-4F6F2F036C20}" type="sibTrans" cxnId="{49F8541F-4F11-48C7-849B-DBE044822D9A}">
      <dgm:prSet/>
      <dgm:spPr/>
      <dgm:t>
        <a:bodyPr/>
        <a:lstStyle/>
        <a:p>
          <a:endParaRPr lang="en-US" sz="2400"/>
        </a:p>
      </dgm:t>
    </dgm:pt>
    <dgm:pt modelId="{2EFB928E-92E9-4364-8227-1FD4B052BD2C}">
      <dgm:prSet custT="1"/>
      <dgm:spPr/>
      <dgm:t>
        <a:bodyPr/>
        <a:lstStyle/>
        <a:p>
          <a:r>
            <a:rPr lang="en-GB" sz="1300" b="1" dirty="0">
              <a:latin typeface="Calibri" panose="020F0502020204030204" pitchFamily="34" charset="0"/>
              <a:cs typeface="Calibri" panose="020F0502020204030204" pitchFamily="34" charset="0"/>
            </a:rPr>
            <a:t>Around 3 hours for review</a:t>
          </a:r>
          <a:r>
            <a:rPr lang="en-GB" sz="1300" dirty="0">
              <a:latin typeface="Calibri" panose="020F0502020204030204" pitchFamily="34" charset="0"/>
              <a:cs typeface="Calibri" panose="020F0502020204030204" pitchFamily="34" charset="0"/>
            </a:rPr>
            <a:t>, practice, and mock interviews</a:t>
          </a:r>
          <a:endParaRPr lang="en-US" sz="1300" dirty="0">
            <a:latin typeface="Calibri" panose="020F0502020204030204" pitchFamily="34" charset="0"/>
            <a:cs typeface="Calibri" panose="020F0502020204030204" pitchFamily="34" charset="0"/>
          </a:endParaRPr>
        </a:p>
      </dgm:t>
    </dgm:pt>
    <dgm:pt modelId="{E8AF60B4-727A-4CA3-B0A1-3EAECCF498D0}" type="parTrans" cxnId="{80556DD3-D99A-4B43-A359-9F3382530A13}">
      <dgm:prSet/>
      <dgm:spPr/>
      <dgm:t>
        <a:bodyPr/>
        <a:lstStyle/>
        <a:p>
          <a:endParaRPr lang="en-US" sz="2400"/>
        </a:p>
      </dgm:t>
    </dgm:pt>
    <dgm:pt modelId="{8EDA0EF5-5F2A-4C20-8426-D806690A097D}" type="sibTrans" cxnId="{80556DD3-D99A-4B43-A359-9F3382530A13}">
      <dgm:prSet/>
      <dgm:spPr/>
      <dgm:t>
        <a:bodyPr/>
        <a:lstStyle/>
        <a:p>
          <a:endParaRPr lang="en-US" sz="2400"/>
        </a:p>
      </dgm:t>
    </dgm:pt>
    <dgm:pt modelId="{E0E42B98-1E43-4E77-B68B-1C2C8C866136}">
      <dgm:prSet custT="1"/>
      <dgm:spPr/>
      <dgm:t>
        <a:bodyPr/>
        <a:lstStyle/>
        <a:p>
          <a:r>
            <a:rPr lang="en-GB" sz="1300" dirty="0">
              <a:latin typeface="Calibri" panose="020F0502020204030204" pitchFamily="34" charset="0"/>
              <a:cs typeface="Calibri" panose="020F0502020204030204" pitchFamily="34" charset="0"/>
            </a:rPr>
            <a:t>Separate training for paper questionnaires and CAPI application</a:t>
          </a:r>
          <a:endParaRPr lang="en-US" sz="1300" dirty="0">
            <a:latin typeface="Calibri" panose="020F0502020204030204" pitchFamily="34" charset="0"/>
            <a:cs typeface="Calibri" panose="020F0502020204030204" pitchFamily="34" charset="0"/>
          </a:endParaRPr>
        </a:p>
      </dgm:t>
    </dgm:pt>
    <dgm:pt modelId="{75B0DEAC-AEF6-4C1B-A34D-1D55188FD0DF}" type="parTrans" cxnId="{9818D4FB-A8CC-436B-8254-DD5F2289C3EB}">
      <dgm:prSet/>
      <dgm:spPr/>
      <dgm:t>
        <a:bodyPr/>
        <a:lstStyle/>
        <a:p>
          <a:endParaRPr lang="en-US" sz="2400"/>
        </a:p>
      </dgm:t>
    </dgm:pt>
    <dgm:pt modelId="{3F40FB44-DFDD-449B-9CDD-59A46BA9D295}" type="sibTrans" cxnId="{9818D4FB-A8CC-436B-8254-DD5F2289C3EB}">
      <dgm:prSet/>
      <dgm:spPr/>
      <dgm:t>
        <a:bodyPr/>
        <a:lstStyle/>
        <a:p>
          <a:endParaRPr lang="en-US" sz="2400"/>
        </a:p>
      </dgm:t>
    </dgm:pt>
    <dgm:pt modelId="{0E253E62-7295-4C03-A312-0D6A8E2D9555}">
      <dgm:prSet custT="1"/>
      <dgm:spPr/>
      <dgm:t>
        <a:bodyPr/>
        <a:lstStyle/>
        <a:p>
          <a:r>
            <a:rPr lang="en-GB" sz="1400" b="1">
              <a:latin typeface="Calibri" panose="020F0502020204030204" pitchFamily="34" charset="0"/>
              <a:cs typeface="Calibri" panose="020F0502020204030204" pitchFamily="34" charset="0"/>
            </a:rPr>
            <a:t>SURVEY IMPLEMENTATION AND DATA QUALITY</a:t>
          </a:r>
          <a:endParaRPr lang="en-US" sz="1400" dirty="0">
            <a:latin typeface="Calibri" panose="020F0502020204030204" pitchFamily="34" charset="0"/>
            <a:cs typeface="Calibri" panose="020F0502020204030204" pitchFamily="34" charset="0"/>
          </a:endParaRPr>
        </a:p>
      </dgm:t>
    </dgm:pt>
    <dgm:pt modelId="{7065F927-F09D-4F7D-A11C-67D314A589BB}" type="parTrans" cxnId="{DB1BC2C3-DAA6-47E9-B37E-71A3E371C518}">
      <dgm:prSet/>
      <dgm:spPr/>
      <dgm:t>
        <a:bodyPr/>
        <a:lstStyle/>
        <a:p>
          <a:endParaRPr lang="en-US" sz="2400"/>
        </a:p>
      </dgm:t>
    </dgm:pt>
    <dgm:pt modelId="{AEDDC345-5925-45B3-9459-5450DF311C3A}" type="sibTrans" cxnId="{DB1BC2C3-DAA6-47E9-B37E-71A3E371C518}">
      <dgm:prSet/>
      <dgm:spPr/>
      <dgm:t>
        <a:bodyPr/>
        <a:lstStyle/>
        <a:p>
          <a:endParaRPr lang="en-US" sz="2400"/>
        </a:p>
      </dgm:t>
    </dgm:pt>
    <dgm:pt modelId="{D3E0C440-CF77-46B0-8F81-3AB89647B811}">
      <dgm:prSet custT="1"/>
      <dgm:spPr/>
      <dgm:t>
        <a:bodyPr/>
        <a:lstStyle/>
        <a:p>
          <a:r>
            <a:rPr lang="en-GB" sz="1300" dirty="0">
              <a:latin typeface="Calibri" panose="020F0502020204030204" pitchFamily="34" charset="0"/>
              <a:cs typeface="Calibri" panose="020F0502020204030204" pitchFamily="34" charset="0"/>
            </a:rPr>
            <a:t>Supervision protocols throughout all fieldwork stages to minimize overall non-response and low quality data</a:t>
          </a:r>
        </a:p>
      </dgm:t>
    </dgm:pt>
    <dgm:pt modelId="{61F36BC3-E7E0-48C3-8A63-535826E267F9}" type="parTrans" cxnId="{0627D7B6-DF85-402C-9862-B77AFE834885}">
      <dgm:prSet/>
      <dgm:spPr/>
      <dgm:t>
        <a:bodyPr/>
        <a:lstStyle/>
        <a:p>
          <a:endParaRPr lang="en-US" sz="2400"/>
        </a:p>
      </dgm:t>
    </dgm:pt>
    <dgm:pt modelId="{AB63F6C6-5422-4ED5-8546-7722848C0C39}" type="sibTrans" cxnId="{0627D7B6-DF85-402C-9862-B77AFE834885}">
      <dgm:prSet/>
      <dgm:spPr/>
      <dgm:t>
        <a:bodyPr/>
        <a:lstStyle/>
        <a:p>
          <a:endParaRPr lang="en-US" sz="2400"/>
        </a:p>
      </dgm:t>
    </dgm:pt>
    <dgm:pt modelId="{B9922B28-2102-4BFD-82D4-97451A7BB70E}">
      <dgm:prSet custT="1"/>
      <dgm:spPr/>
      <dgm:t>
        <a:bodyPr/>
        <a:lstStyle/>
        <a:p>
          <a:r>
            <a:rPr lang="en-GB" sz="1400" b="1">
              <a:latin typeface="Calibri" panose="020F0502020204030204" pitchFamily="34" charset="0"/>
              <a:cs typeface="Calibri" panose="020F0502020204030204" pitchFamily="34" charset="0"/>
            </a:rPr>
            <a:t>DATA PROCESSING AND REPORTING</a:t>
          </a:r>
          <a:endParaRPr lang="en-US" sz="1400" dirty="0">
            <a:latin typeface="Calibri" panose="020F0502020204030204" pitchFamily="34" charset="0"/>
            <a:cs typeface="Calibri" panose="020F0502020204030204" pitchFamily="34" charset="0"/>
          </a:endParaRPr>
        </a:p>
      </dgm:t>
    </dgm:pt>
    <dgm:pt modelId="{D8DF0AA1-61B1-402E-B87C-1EE7AA6B95BA}" type="parTrans" cxnId="{2C97E12F-23B4-4EA1-AADE-824D29BBB663}">
      <dgm:prSet/>
      <dgm:spPr/>
      <dgm:t>
        <a:bodyPr/>
        <a:lstStyle/>
        <a:p>
          <a:endParaRPr lang="en-US" sz="2400"/>
        </a:p>
      </dgm:t>
    </dgm:pt>
    <dgm:pt modelId="{2A2B9ABD-406E-496A-93E5-94DF58FB4A85}" type="sibTrans" cxnId="{2C97E12F-23B4-4EA1-AADE-824D29BBB663}">
      <dgm:prSet/>
      <dgm:spPr/>
      <dgm:t>
        <a:bodyPr/>
        <a:lstStyle/>
        <a:p>
          <a:endParaRPr lang="en-US" sz="2400"/>
        </a:p>
      </dgm:t>
    </dgm:pt>
    <dgm:pt modelId="{D0CAEDA2-F6E7-4E5A-AA4D-2AD20050CFFF}">
      <dgm:prSet custT="1"/>
      <dgm:spPr/>
      <dgm:t>
        <a:bodyPr/>
        <a:lstStyle/>
        <a:p>
          <a:r>
            <a:rPr lang="en-GB" sz="1300" dirty="0">
              <a:latin typeface="Calibri" panose="020F0502020204030204" pitchFamily="34" charset="0"/>
              <a:cs typeface="Calibri" panose="020F0502020204030204" pitchFamily="34" charset="0"/>
            </a:rPr>
            <a:t>Standard syntaxis to generate the ECDI2030 indicator to report on SDG 4.2.1</a:t>
          </a:r>
          <a:endParaRPr lang="en-US" sz="1300" dirty="0">
            <a:latin typeface="Calibri" panose="020F0502020204030204" pitchFamily="34" charset="0"/>
            <a:cs typeface="Calibri" panose="020F0502020204030204" pitchFamily="34" charset="0"/>
          </a:endParaRPr>
        </a:p>
      </dgm:t>
    </dgm:pt>
    <dgm:pt modelId="{5DA33B66-0089-4C53-B16A-008D8392EA4A}" type="parTrans" cxnId="{66CB574F-EF21-4598-97D4-B921E4075F01}">
      <dgm:prSet/>
      <dgm:spPr/>
      <dgm:t>
        <a:bodyPr/>
        <a:lstStyle/>
        <a:p>
          <a:endParaRPr lang="en-US" sz="2400"/>
        </a:p>
      </dgm:t>
    </dgm:pt>
    <dgm:pt modelId="{6440DB86-0A0F-4EAD-88C4-C6468881F46B}" type="sibTrans" cxnId="{66CB574F-EF21-4598-97D4-B921E4075F01}">
      <dgm:prSet/>
      <dgm:spPr/>
      <dgm:t>
        <a:bodyPr/>
        <a:lstStyle/>
        <a:p>
          <a:endParaRPr lang="en-US" sz="2400"/>
        </a:p>
      </dgm:t>
    </dgm:pt>
    <dgm:pt modelId="{19309102-4F3B-4FB1-8E96-5B12619D8562}">
      <dgm:prSet custT="1"/>
      <dgm:spPr/>
      <dgm:t>
        <a:bodyPr/>
        <a:lstStyle/>
        <a:p>
          <a:r>
            <a:rPr lang="en-GB" sz="1300" dirty="0">
              <a:latin typeface="Calibri" panose="020F0502020204030204" pitchFamily="34" charset="0"/>
              <a:cs typeface="Calibri" panose="020F0502020204030204" pitchFamily="34" charset="0"/>
            </a:rPr>
            <a:t>Sample weights reflecting selection probabilities and non-response</a:t>
          </a:r>
          <a:endParaRPr lang="en-US" sz="1300" dirty="0">
            <a:latin typeface="Calibri" panose="020F0502020204030204" pitchFamily="34" charset="0"/>
            <a:cs typeface="Calibri" panose="020F0502020204030204" pitchFamily="34" charset="0"/>
          </a:endParaRPr>
        </a:p>
      </dgm:t>
    </dgm:pt>
    <dgm:pt modelId="{CB7224A3-D023-4146-BE3B-2C24D3028F9B}" type="parTrans" cxnId="{33CB6080-A76A-4C37-9DB8-0A6B9FC9C1B7}">
      <dgm:prSet/>
      <dgm:spPr/>
      <dgm:t>
        <a:bodyPr/>
        <a:lstStyle/>
        <a:p>
          <a:endParaRPr lang="en-US" sz="2400"/>
        </a:p>
      </dgm:t>
    </dgm:pt>
    <dgm:pt modelId="{4D123ACF-5F45-44F8-BABC-65C89431BD4F}" type="sibTrans" cxnId="{33CB6080-A76A-4C37-9DB8-0A6B9FC9C1B7}">
      <dgm:prSet/>
      <dgm:spPr/>
      <dgm:t>
        <a:bodyPr/>
        <a:lstStyle/>
        <a:p>
          <a:endParaRPr lang="en-US" sz="2400"/>
        </a:p>
      </dgm:t>
    </dgm:pt>
    <dgm:pt modelId="{4A007FBA-5046-442B-B0F9-6759C9D005D6}">
      <dgm:prSet custT="1"/>
      <dgm:spPr/>
      <dgm:t>
        <a:bodyPr/>
        <a:lstStyle/>
        <a:p>
          <a:r>
            <a:rPr lang="en-GB" sz="1300" dirty="0">
              <a:latin typeface="Calibri" panose="020F0502020204030204" pitchFamily="34" charset="0"/>
              <a:cs typeface="Calibri" panose="020F0502020204030204" pitchFamily="34" charset="0"/>
            </a:rPr>
            <a:t>To identify existing population disparities, the ECDI2030 indicator can be disaggregated by sex, sub-national areas, household wealth and other key variables</a:t>
          </a:r>
          <a:endParaRPr lang="en-US" sz="1300" dirty="0">
            <a:latin typeface="Calibri" panose="020F0502020204030204" pitchFamily="34" charset="0"/>
            <a:cs typeface="Calibri" panose="020F0502020204030204" pitchFamily="34" charset="0"/>
          </a:endParaRPr>
        </a:p>
      </dgm:t>
    </dgm:pt>
    <dgm:pt modelId="{E576D220-5062-4B2B-8056-22514FADA466}" type="parTrans" cxnId="{30A5DEA1-B0A2-45BA-AF6F-E4DEA092E9C2}">
      <dgm:prSet/>
      <dgm:spPr/>
      <dgm:t>
        <a:bodyPr/>
        <a:lstStyle/>
        <a:p>
          <a:endParaRPr lang="en-US" sz="2400"/>
        </a:p>
      </dgm:t>
    </dgm:pt>
    <dgm:pt modelId="{8D14B1C8-C527-40D0-A742-37BB3F1F70A1}" type="sibTrans" cxnId="{30A5DEA1-B0A2-45BA-AF6F-E4DEA092E9C2}">
      <dgm:prSet/>
      <dgm:spPr/>
      <dgm:t>
        <a:bodyPr/>
        <a:lstStyle/>
        <a:p>
          <a:endParaRPr lang="en-US" sz="2400"/>
        </a:p>
      </dgm:t>
    </dgm:pt>
    <dgm:pt modelId="{6CEC59DC-7AD7-4CAE-8303-D4EC111161BB}">
      <dgm:prSet custT="1"/>
      <dgm:spPr/>
      <dgm:t>
        <a:bodyPr/>
        <a:lstStyle/>
        <a:p>
          <a:r>
            <a:rPr lang="en-GB" sz="1300" dirty="0">
              <a:latin typeface="Calibri" panose="020F0502020204030204" pitchFamily="34" charset="0"/>
              <a:cs typeface="Calibri" panose="020F0502020204030204" pitchFamily="34" charset="0"/>
            </a:rPr>
            <a:t>In countries with very low fertility rates, oversample of household with children younger then 5 years old might be recommended</a:t>
          </a:r>
          <a:endParaRPr lang="en-US" sz="1300" dirty="0">
            <a:latin typeface="Calibri" panose="020F0502020204030204" pitchFamily="34" charset="0"/>
            <a:cs typeface="Calibri" panose="020F0502020204030204" pitchFamily="34" charset="0"/>
          </a:endParaRPr>
        </a:p>
      </dgm:t>
    </dgm:pt>
    <dgm:pt modelId="{090286BB-BC45-46B4-ABDE-84A41ECAD2A6}" type="parTrans" cxnId="{C571AACE-71FE-4BF9-9AFA-6A52004C2A24}">
      <dgm:prSet/>
      <dgm:spPr/>
      <dgm:t>
        <a:bodyPr/>
        <a:lstStyle/>
        <a:p>
          <a:endParaRPr lang="en-US"/>
        </a:p>
      </dgm:t>
    </dgm:pt>
    <dgm:pt modelId="{DA416DCB-40EE-4DF5-A359-1E4ED7042E9E}" type="sibTrans" cxnId="{C571AACE-71FE-4BF9-9AFA-6A52004C2A24}">
      <dgm:prSet/>
      <dgm:spPr/>
      <dgm:t>
        <a:bodyPr/>
        <a:lstStyle/>
        <a:p>
          <a:endParaRPr lang="en-US"/>
        </a:p>
      </dgm:t>
    </dgm:pt>
    <dgm:pt modelId="{8F8828DD-2D67-4BBF-86C5-144F948047CA}" type="pres">
      <dgm:prSet presAssocID="{63472C87-D243-4CFD-823F-1C8C652B7103}" presName="linear" presStyleCnt="0">
        <dgm:presLayoutVars>
          <dgm:dir/>
          <dgm:animLvl val="lvl"/>
          <dgm:resizeHandles val="exact"/>
        </dgm:presLayoutVars>
      </dgm:prSet>
      <dgm:spPr/>
      <dgm:t>
        <a:bodyPr/>
        <a:lstStyle/>
        <a:p>
          <a:endParaRPr lang="en-US"/>
        </a:p>
      </dgm:t>
    </dgm:pt>
    <dgm:pt modelId="{85B4424E-F5BD-4A47-B0DD-029C49E97C80}" type="pres">
      <dgm:prSet presAssocID="{9EB6B755-8F88-4B4F-936D-FCEFBA2C5D09}" presName="parentLin" presStyleCnt="0"/>
      <dgm:spPr/>
    </dgm:pt>
    <dgm:pt modelId="{E4B14CCF-DEC5-4391-BB29-2E78FA0A74D7}" type="pres">
      <dgm:prSet presAssocID="{9EB6B755-8F88-4B4F-936D-FCEFBA2C5D09}" presName="parentLeftMargin" presStyleLbl="node1" presStyleIdx="0" presStyleCnt="5"/>
      <dgm:spPr/>
      <dgm:t>
        <a:bodyPr/>
        <a:lstStyle/>
        <a:p>
          <a:endParaRPr lang="en-US"/>
        </a:p>
      </dgm:t>
    </dgm:pt>
    <dgm:pt modelId="{6F8A9B4D-6F5E-4A76-A1D5-1B2F621DE838}" type="pres">
      <dgm:prSet presAssocID="{9EB6B755-8F88-4B4F-936D-FCEFBA2C5D09}" presName="parentText" presStyleLbl="node1" presStyleIdx="0" presStyleCnt="5">
        <dgm:presLayoutVars>
          <dgm:chMax val="0"/>
          <dgm:bulletEnabled val="1"/>
        </dgm:presLayoutVars>
      </dgm:prSet>
      <dgm:spPr/>
      <dgm:t>
        <a:bodyPr/>
        <a:lstStyle/>
        <a:p>
          <a:endParaRPr lang="en-US"/>
        </a:p>
      </dgm:t>
    </dgm:pt>
    <dgm:pt modelId="{4EC11790-8B6C-46F9-9DB7-855EF76AA96B}" type="pres">
      <dgm:prSet presAssocID="{9EB6B755-8F88-4B4F-936D-FCEFBA2C5D09}" presName="negativeSpace" presStyleCnt="0"/>
      <dgm:spPr/>
    </dgm:pt>
    <dgm:pt modelId="{1C006204-677F-4E7C-BF6C-73D847F4F12C}" type="pres">
      <dgm:prSet presAssocID="{9EB6B755-8F88-4B4F-936D-FCEFBA2C5D09}" presName="childText" presStyleLbl="conFgAcc1" presStyleIdx="0" presStyleCnt="5">
        <dgm:presLayoutVars>
          <dgm:bulletEnabled val="1"/>
        </dgm:presLayoutVars>
      </dgm:prSet>
      <dgm:spPr/>
      <dgm:t>
        <a:bodyPr/>
        <a:lstStyle/>
        <a:p>
          <a:endParaRPr lang="en-US"/>
        </a:p>
      </dgm:t>
    </dgm:pt>
    <dgm:pt modelId="{214BFD2F-3F5D-456F-8295-BC718BE7CF8E}" type="pres">
      <dgm:prSet presAssocID="{BB8220A4-3A2E-4081-9524-A75AF8D0723F}" presName="spaceBetweenRectangles" presStyleCnt="0"/>
      <dgm:spPr/>
    </dgm:pt>
    <dgm:pt modelId="{F9684D3B-9BB0-4564-B17E-7CA996B3C071}" type="pres">
      <dgm:prSet presAssocID="{F6F042DC-159E-45F9-BB97-596AA216B28C}" presName="parentLin" presStyleCnt="0"/>
      <dgm:spPr/>
    </dgm:pt>
    <dgm:pt modelId="{FAF79A1C-F5BB-407B-A07B-2927E63002A6}" type="pres">
      <dgm:prSet presAssocID="{F6F042DC-159E-45F9-BB97-596AA216B28C}" presName="parentLeftMargin" presStyleLbl="node1" presStyleIdx="0" presStyleCnt="5"/>
      <dgm:spPr/>
      <dgm:t>
        <a:bodyPr/>
        <a:lstStyle/>
        <a:p>
          <a:endParaRPr lang="en-US"/>
        </a:p>
      </dgm:t>
    </dgm:pt>
    <dgm:pt modelId="{F32BA067-FA12-40FE-9DBB-80B17573FC4B}" type="pres">
      <dgm:prSet presAssocID="{F6F042DC-159E-45F9-BB97-596AA216B28C}" presName="parentText" presStyleLbl="node1" presStyleIdx="1" presStyleCnt="5">
        <dgm:presLayoutVars>
          <dgm:chMax val="0"/>
          <dgm:bulletEnabled val="1"/>
        </dgm:presLayoutVars>
      </dgm:prSet>
      <dgm:spPr/>
      <dgm:t>
        <a:bodyPr/>
        <a:lstStyle/>
        <a:p>
          <a:endParaRPr lang="en-US"/>
        </a:p>
      </dgm:t>
    </dgm:pt>
    <dgm:pt modelId="{06F872F5-DE2E-416D-91DE-88099B9E608C}" type="pres">
      <dgm:prSet presAssocID="{F6F042DC-159E-45F9-BB97-596AA216B28C}" presName="negativeSpace" presStyleCnt="0"/>
      <dgm:spPr/>
    </dgm:pt>
    <dgm:pt modelId="{CBAD0522-43B6-4D7E-909B-D3A3928CFC40}" type="pres">
      <dgm:prSet presAssocID="{F6F042DC-159E-45F9-BB97-596AA216B28C}" presName="childText" presStyleLbl="conFgAcc1" presStyleIdx="1" presStyleCnt="5">
        <dgm:presLayoutVars>
          <dgm:bulletEnabled val="1"/>
        </dgm:presLayoutVars>
      </dgm:prSet>
      <dgm:spPr/>
      <dgm:t>
        <a:bodyPr/>
        <a:lstStyle/>
        <a:p>
          <a:endParaRPr lang="en-US"/>
        </a:p>
      </dgm:t>
    </dgm:pt>
    <dgm:pt modelId="{3E2001B1-352E-491A-A5E9-4CC7CD2DDC88}" type="pres">
      <dgm:prSet presAssocID="{82A2ABF9-4646-4A73-87CC-C592AC27D95E}" presName="spaceBetweenRectangles" presStyleCnt="0"/>
      <dgm:spPr/>
    </dgm:pt>
    <dgm:pt modelId="{6AFA20AF-E198-4249-83BA-ACF86DA1EDB4}" type="pres">
      <dgm:prSet presAssocID="{978161EB-D3E6-403B-83BA-03F40FA90DDB}" presName="parentLin" presStyleCnt="0"/>
      <dgm:spPr/>
    </dgm:pt>
    <dgm:pt modelId="{A0D9BCC3-FA1A-433C-9997-AF1B9829F76A}" type="pres">
      <dgm:prSet presAssocID="{978161EB-D3E6-403B-83BA-03F40FA90DDB}" presName="parentLeftMargin" presStyleLbl="node1" presStyleIdx="1" presStyleCnt="5"/>
      <dgm:spPr/>
      <dgm:t>
        <a:bodyPr/>
        <a:lstStyle/>
        <a:p>
          <a:endParaRPr lang="en-US"/>
        </a:p>
      </dgm:t>
    </dgm:pt>
    <dgm:pt modelId="{CA8FD230-E355-4E55-B67A-E15942B2A0AD}" type="pres">
      <dgm:prSet presAssocID="{978161EB-D3E6-403B-83BA-03F40FA90DDB}" presName="parentText" presStyleLbl="node1" presStyleIdx="2" presStyleCnt="5">
        <dgm:presLayoutVars>
          <dgm:chMax val="0"/>
          <dgm:bulletEnabled val="1"/>
        </dgm:presLayoutVars>
      </dgm:prSet>
      <dgm:spPr/>
      <dgm:t>
        <a:bodyPr/>
        <a:lstStyle/>
        <a:p>
          <a:endParaRPr lang="en-US"/>
        </a:p>
      </dgm:t>
    </dgm:pt>
    <dgm:pt modelId="{F046B2A8-3916-4569-8D4C-EF27CFC6D91A}" type="pres">
      <dgm:prSet presAssocID="{978161EB-D3E6-403B-83BA-03F40FA90DDB}" presName="negativeSpace" presStyleCnt="0"/>
      <dgm:spPr/>
    </dgm:pt>
    <dgm:pt modelId="{515C4127-6D30-4DA7-9F73-73C184F81ED7}" type="pres">
      <dgm:prSet presAssocID="{978161EB-D3E6-403B-83BA-03F40FA90DDB}" presName="childText" presStyleLbl="conFgAcc1" presStyleIdx="2" presStyleCnt="5">
        <dgm:presLayoutVars>
          <dgm:bulletEnabled val="1"/>
        </dgm:presLayoutVars>
      </dgm:prSet>
      <dgm:spPr/>
      <dgm:t>
        <a:bodyPr/>
        <a:lstStyle/>
        <a:p>
          <a:endParaRPr lang="en-US"/>
        </a:p>
      </dgm:t>
    </dgm:pt>
    <dgm:pt modelId="{81AF612A-E67A-4C13-9042-2EB21A655790}" type="pres">
      <dgm:prSet presAssocID="{8908E1B5-834C-4DEB-801E-4F6F2F036C20}" presName="spaceBetweenRectangles" presStyleCnt="0"/>
      <dgm:spPr/>
    </dgm:pt>
    <dgm:pt modelId="{1067EF5D-0ED1-4037-9B6E-3262C11E9DEE}" type="pres">
      <dgm:prSet presAssocID="{0E253E62-7295-4C03-A312-0D6A8E2D9555}" presName="parentLin" presStyleCnt="0"/>
      <dgm:spPr/>
    </dgm:pt>
    <dgm:pt modelId="{1E1723FD-8826-4684-842C-C351F3DF97DF}" type="pres">
      <dgm:prSet presAssocID="{0E253E62-7295-4C03-A312-0D6A8E2D9555}" presName="parentLeftMargin" presStyleLbl="node1" presStyleIdx="2" presStyleCnt="5"/>
      <dgm:spPr/>
      <dgm:t>
        <a:bodyPr/>
        <a:lstStyle/>
        <a:p>
          <a:endParaRPr lang="en-US"/>
        </a:p>
      </dgm:t>
    </dgm:pt>
    <dgm:pt modelId="{5DC7A162-D7C0-4C60-B0A3-8087AAAE363A}" type="pres">
      <dgm:prSet presAssocID="{0E253E62-7295-4C03-A312-0D6A8E2D9555}" presName="parentText" presStyleLbl="node1" presStyleIdx="3" presStyleCnt="5">
        <dgm:presLayoutVars>
          <dgm:chMax val="0"/>
          <dgm:bulletEnabled val="1"/>
        </dgm:presLayoutVars>
      </dgm:prSet>
      <dgm:spPr/>
      <dgm:t>
        <a:bodyPr/>
        <a:lstStyle/>
        <a:p>
          <a:endParaRPr lang="en-US"/>
        </a:p>
      </dgm:t>
    </dgm:pt>
    <dgm:pt modelId="{26DABBEA-7F62-4356-ABD1-B30AE317D5AD}" type="pres">
      <dgm:prSet presAssocID="{0E253E62-7295-4C03-A312-0D6A8E2D9555}" presName="negativeSpace" presStyleCnt="0"/>
      <dgm:spPr/>
    </dgm:pt>
    <dgm:pt modelId="{96F3AC6C-4D60-4CD5-A028-5BB28045322D}" type="pres">
      <dgm:prSet presAssocID="{0E253E62-7295-4C03-A312-0D6A8E2D9555}" presName="childText" presStyleLbl="conFgAcc1" presStyleIdx="3" presStyleCnt="5">
        <dgm:presLayoutVars>
          <dgm:bulletEnabled val="1"/>
        </dgm:presLayoutVars>
      </dgm:prSet>
      <dgm:spPr/>
      <dgm:t>
        <a:bodyPr/>
        <a:lstStyle/>
        <a:p>
          <a:endParaRPr lang="en-US"/>
        </a:p>
      </dgm:t>
    </dgm:pt>
    <dgm:pt modelId="{A0BB2B72-F32A-4169-AD9D-0876EB14B8B4}" type="pres">
      <dgm:prSet presAssocID="{AEDDC345-5925-45B3-9459-5450DF311C3A}" presName="spaceBetweenRectangles" presStyleCnt="0"/>
      <dgm:spPr/>
    </dgm:pt>
    <dgm:pt modelId="{F31E663F-4C20-40DC-9545-511449B78021}" type="pres">
      <dgm:prSet presAssocID="{B9922B28-2102-4BFD-82D4-97451A7BB70E}" presName="parentLin" presStyleCnt="0"/>
      <dgm:spPr/>
    </dgm:pt>
    <dgm:pt modelId="{A1778085-C1E6-4794-8E2A-4586F16F495B}" type="pres">
      <dgm:prSet presAssocID="{B9922B28-2102-4BFD-82D4-97451A7BB70E}" presName="parentLeftMargin" presStyleLbl="node1" presStyleIdx="3" presStyleCnt="5"/>
      <dgm:spPr/>
      <dgm:t>
        <a:bodyPr/>
        <a:lstStyle/>
        <a:p>
          <a:endParaRPr lang="en-US"/>
        </a:p>
      </dgm:t>
    </dgm:pt>
    <dgm:pt modelId="{D8E5A029-DBF7-4EB2-BBB3-819F45CFBE1B}" type="pres">
      <dgm:prSet presAssocID="{B9922B28-2102-4BFD-82D4-97451A7BB70E}" presName="parentText" presStyleLbl="node1" presStyleIdx="4" presStyleCnt="5">
        <dgm:presLayoutVars>
          <dgm:chMax val="0"/>
          <dgm:bulletEnabled val="1"/>
        </dgm:presLayoutVars>
      </dgm:prSet>
      <dgm:spPr/>
      <dgm:t>
        <a:bodyPr/>
        <a:lstStyle/>
        <a:p>
          <a:endParaRPr lang="en-US"/>
        </a:p>
      </dgm:t>
    </dgm:pt>
    <dgm:pt modelId="{A1CF32F9-D2A3-48D4-8A3D-CCAFEAC64900}" type="pres">
      <dgm:prSet presAssocID="{B9922B28-2102-4BFD-82D4-97451A7BB70E}" presName="negativeSpace" presStyleCnt="0"/>
      <dgm:spPr/>
    </dgm:pt>
    <dgm:pt modelId="{6B958569-EDA6-4B82-BDDB-AF8ED88746E0}" type="pres">
      <dgm:prSet presAssocID="{B9922B28-2102-4BFD-82D4-97451A7BB70E}" presName="childText" presStyleLbl="conFgAcc1" presStyleIdx="4" presStyleCnt="5" custScaleY="99326">
        <dgm:presLayoutVars>
          <dgm:bulletEnabled val="1"/>
        </dgm:presLayoutVars>
      </dgm:prSet>
      <dgm:spPr/>
      <dgm:t>
        <a:bodyPr/>
        <a:lstStyle/>
        <a:p>
          <a:endParaRPr lang="en-US"/>
        </a:p>
      </dgm:t>
    </dgm:pt>
  </dgm:ptLst>
  <dgm:cxnLst>
    <dgm:cxn modelId="{10EC1C47-C900-4C8D-98E5-B45B0D19AD34}" type="presOf" srcId="{978161EB-D3E6-403B-83BA-03F40FA90DDB}" destId="{A0D9BCC3-FA1A-433C-9997-AF1B9829F76A}" srcOrd="0" destOrd="0" presId="urn:microsoft.com/office/officeart/2005/8/layout/list1"/>
    <dgm:cxn modelId="{82BA447D-AFFB-4E03-BA67-88BC4F221C35}" srcId="{63472C87-D243-4CFD-823F-1C8C652B7103}" destId="{9EB6B755-8F88-4B4F-936D-FCEFBA2C5D09}" srcOrd="0" destOrd="0" parTransId="{6EA37474-B372-4508-AC3F-64A65691ED3A}" sibTransId="{BB8220A4-3A2E-4081-9524-A75AF8D0723F}"/>
    <dgm:cxn modelId="{0F9AA79B-85ED-4F1C-A186-D5BFEED37788}" type="presOf" srcId="{19309102-4F3B-4FB1-8E96-5B12619D8562}" destId="{6B958569-EDA6-4B82-BDDB-AF8ED88746E0}" srcOrd="0" destOrd="1" presId="urn:microsoft.com/office/officeart/2005/8/layout/list1"/>
    <dgm:cxn modelId="{21683F71-81EB-4BCE-97CC-56FAC8665213}" type="presOf" srcId="{0E253E62-7295-4C03-A312-0D6A8E2D9555}" destId="{5DC7A162-D7C0-4C60-B0A3-8087AAAE363A}" srcOrd="1" destOrd="0" presId="urn:microsoft.com/office/officeart/2005/8/layout/list1"/>
    <dgm:cxn modelId="{A67C3361-3495-4ED2-B6B8-49E52E5DB910}" type="presOf" srcId="{B9922B28-2102-4BFD-82D4-97451A7BB70E}" destId="{A1778085-C1E6-4794-8E2A-4586F16F495B}" srcOrd="0" destOrd="0" presId="urn:microsoft.com/office/officeart/2005/8/layout/list1"/>
    <dgm:cxn modelId="{9818D4FB-A8CC-436B-8254-DD5F2289C3EB}" srcId="{978161EB-D3E6-403B-83BA-03F40FA90DDB}" destId="{E0E42B98-1E43-4E77-B68B-1C2C8C866136}" srcOrd="1" destOrd="0" parTransId="{75B0DEAC-AEF6-4C1B-A34D-1D55188FD0DF}" sibTransId="{3F40FB44-DFDD-449B-9CDD-59A46BA9D295}"/>
    <dgm:cxn modelId="{80556DD3-D99A-4B43-A359-9F3382530A13}" srcId="{978161EB-D3E6-403B-83BA-03F40FA90DDB}" destId="{2EFB928E-92E9-4364-8227-1FD4B052BD2C}" srcOrd="0" destOrd="0" parTransId="{E8AF60B4-727A-4CA3-B0A1-3EAECCF498D0}" sibTransId="{8EDA0EF5-5F2A-4C20-8426-D806690A097D}"/>
    <dgm:cxn modelId="{64BEA832-6F6B-43F6-9D53-2CB670CACBAD}" type="presOf" srcId="{D0CAEDA2-F6E7-4E5A-AA4D-2AD20050CFFF}" destId="{6B958569-EDA6-4B82-BDDB-AF8ED88746E0}" srcOrd="0" destOrd="0" presId="urn:microsoft.com/office/officeart/2005/8/layout/list1"/>
    <dgm:cxn modelId="{AC1094A7-932C-4C11-9C95-E1300361D97B}" srcId="{9EB6B755-8F88-4B4F-936D-FCEFBA2C5D09}" destId="{982BAD03-AC3F-4376-B93F-399514DBF020}" srcOrd="0" destOrd="0" parTransId="{D495DC1C-6067-4C18-A9EC-432512C154DE}" sibTransId="{7D7A9BB7-2C52-49E1-B699-45AB2AAC0DB7}"/>
    <dgm:cxn modelId="{03DCDFA8-8DC3-450A-B812-BA8AE527C29F}" srcId="{F6F042DC-159E-45F9-BB97-596AA216B28C}" destId="{983E4B82-35BA-4FC0-9443-B8792DDB53B9}" srcOrd="1" destOrd="0" parTransId="{676567C8-08C7-414F-8E94-1683FD1DAD0C}" sibTransId="{0DDA5637-3D22-4F5D-8EB4-3013624609E2}"/>
    <dgm:cxn modelId="{33CB6080-A76A-4C37-9DB8-0A6B9FC9C1B7}" srcId="{B9922B28-2102-4BFD-82D4-97451A7BB70E}" destId="{19309102-4F3B-4FB1-8E96-5B12619D8562}" srcOrd="1" destOrd="0" parTransId="{CB7224A3-D023-4146-BE3B-2C24D3028F9B}" sibTransId="{4D123ACF-5F45-44F8-BABC-65C89431BD4F}"/>
    <dgm:cxn modelId="{2C97E12F-23B4-4EA1-AADE-824D29BBB663}" srcId="{63472C87-D243-4CFD-823F-1C8C652B7103}" destId="{B9922B28-2102-4BFD-82D4-97451A7BB70E}" srcOrd="4" destOrd="0" parTransId="{D8DF0AA1-61B1-402E-B87C-1EE7AA6B95BA}" sibTransId="{2A2B9ABD-406E-496A-93E5-94DF58FB4A85}"/>
    <dgm:cxn modelId="{DB1BC2C3-DAA6-47E9-B37E-71A3E371C518}" srcId="{63472C87-D243-4CFD-823F-1C8C652B7103}" destId="{0E253E62-7295-4C03-A312-0D6A8E2D9555}" srcOrd="3" destOrd="0" parTransId="{7065F927-F09D-4F7D-A11C-67D314A589BB}" sibTransId="{AEDDC345-5925-45B3-9459-5450DF311C3A}"/>
    <dgm:cxn modelId="{ED20A9D3-56A3-44AE-BFEA-B1150170EBE2}" type="presOf" srcId="{B9922B28-2102-4BFD-82D4-97451A7BB70E}" destId="{D8E5A029-DBF7-4EB2-BBB3-819F45CFBE1B}" srcOrd="1" destOrd="0" presId="urn:microsoft.com/office/officeart/2005/8/layout/list1"/>
    <dgm:cxn modelId="{0627D7B6-DF85-402C-9862-B77AFE834885}" srcId="{0E253E62-7295-4C03-A312-0D6A8E2D9555}" destId="{D3E0C440-CF77-46B0-8F81-3AB89647B811}" srcOrd="0" destOrd="0" parTransId="{61F36BC3-E7E0-48C3-8A63-535826E267F9}" sibTransId="{AB63F6C6-5422-4ED5-8546-7722848C0C39}"/>
    <dgm:cxn modelId="{2BBFE3C0-5BCC-40B8-B909-BBD90301E60F}" type="presOf" srcId="{6CEC59DC-7AD7-4CAE-8303-D4EC111161BB}" destId="{1C006204-677F-4E7C-BF6C-73D847F4F12C}" srcOrd="0" destOrd="1" presId="urn:microsoft.com/office/officeart/2005/8/layout/list1"/>
    <dgm:cxn modelId="{49F8541F-4F11-48C7-849B-DBE044822D9A}" srcId="{63472C87-D243-4CFD-823F-1C8C652B7103}" destId="{978161EB-D3E6-403B-83BA-03F40FA90DDB}" srcOrd="2" destOrd="0" parTransId="{AA43A120-9278-4027-A60C-A2191D3660E2}" sibTransId="{8908E1B5-834C-4DEB-801E-4F6F2F036C20}"/>
    <dgm:cxn modelId="{FD66AE96-B3B2-4444-B540-0478470580AF}" type="presOf" srcId="{9EB6B755-8F88-4B4F-936D-FCEFBA2C5D09}" destId="{E4B14CCF-DEC5-4391-BB29-2E78FA0A74D7}" srcOrd="0" destOrd="0" presId="urn:microsoft.com/office/officeart/2005/8/layout/list1"/>
    <dgm:cxn modelId="{49AF2E72-0165-4504-A587-EBDAC8E2183A}" type="presOf" srcId="{4A007FBA-5046-442B-B0F9-6759C9D005D6}" destId="{6B958569-EDA6-4B82-BDDB-AF8ED88746E0}" srcOrd="0" destOrd="2" presId="urn:microsoft.com/office/officeart/2005/8/layout/list1"/>
    <dgm:cxn modelId="{B3730FA7-F174-40B1-8A11-ECF210671939}" type="presOf" srcId="{F6F042DC-159E-45F9-BB97-596AA216B28C}" destId="{F32BA067-FA12-40FE-9DBB-80B17573FC4B}" srcOrd="1" destOrd="0" presId="urn:microsoft.com/office/officeart/2005/8/layout/list1"/>
    <dgm:cxn modelId="{C571AACE-71FE-4BF9-9AFA-6A52004C2A24}" srcId="{9EB6B755-8F88-4B4F-936D-FCEFBA2C5D09}" destId="{6CEC59DC-7AD7-4CAE-8303-D4EC111161BB}" srcOrd="1" destOrd="0" parTransId="{090286BB-BC45-46B4-ABDE-84A41ECAD2A6}" sibTransId="{DA416DCB-40EE-4DF5-A359-1E4ED7042E9E}"/>
    <dgm:cxn modelId="{74AFC5DF-AF62-4237-B3A3-53684F7BD731}" type="presOf" srcId="{E0E42B98-1E43-4E77-B68B-1C2C8C866136}" destId="{515C4127-6D30-4DA7-9F73-73C184F81ED7}" srcOrd="0" destOrd="1" presId="urn:microsoft.com/office/officeart/2005/8/layout/list1"/>
    <dgm:cxn modelId="{C8EC5156-85FC-4D38-86B1-0EDDCCA9B344}" type="presOf" srcId="{2EFB928E-92E9-4364-8227-1FD4B052BD2C}" destId="{515C4127-6D30-4DA7-9F73-73C184F81ED7}" srcOrd="0" destOrd="0" presId="urn:microsoft.com/office/officeart/2005/8/layout/list1"/>
    <dgm:cxn modelId="{181EED57-A788-4E91-B2EE-1384A9F926EF}" srcId="{F6F042DC-159E-45F9-BB97-596AA216B28C}" destId="{8E4CAC1A-A0B2-49F5-80CA-5C6D3605DE17}" srcOrd="0" destOrd="0" parTransId="{4E39F363-5C96-4190-86CB-998B628E000A}" sibTransId="{9B2276F8-2D27-4989-84DC-1B83597CCEA7}"/>
    <dgm:cxn modelId="{6F154795-C13F-4E67-B9CE-F5BECFB568FF}" srcId="{63472C87-D243-4CFD-823F-1C8C652B7103}" destId="{F6F042DC-159E-45F9-BB97-596AA216B28C}" srcOrd="1" destOrd="0" parTransId="{3067A94B-0619-406E-9D90-99BC062B8378}" sibTransId="{82A2ABF9-4646-4A73-87CC-C592AC27D95E}"/>
    <dgm:cxn modelId="{66CB574F-EF21-4598-97D4-B921E4075F01}" srcId="{B9922B28-2102-4BFD-82D4-97451A7BB70E}" destId="{D0CAEDA2-F6E7-4E5A-AA4D-2AD20050CFFF}" srcOrd="0" destOrd="0" parTransId="{5DA33B66-0089-4C53-B16A-008D8392EA4A}" sibTransId="{6440DB86-0A0F-4EAD-88C4-C6468881F46B}"/>
    <dgm:cxn modelId="{1ABC3AAB-0A90-43E2-8F2C-9A3282CE65B1}" type="presOf" srcId="{0E253E62-7295-4C03-A312-0D6A8E2D9555}" destId="{1E1723FD-8826-4684-842C-C351F3DF97DF}" srcOrd="0" destOrd="0" presId="urn:microsoft.com/office/officeart/2005/8/layout/list1"/>
    <dgm:cxn modelId="{54BADB2F-35C8-47BA-A691-610480D6E965}" type="presOf" srcId="{9EB6B755-8F88-4B4F-936D-FCEFBA2C5D09}" destId="{6F8A9B4D-6F5E-4A76-A1D5-1B2F621DE838}" srcOrd="1" destOrd="0" presId="urn:microsoft.com/office/officeart/2005/8/layout/list1"/>
    <dgm:cxn modelId="{DD79ED72-7A53-44B2-9E4B-D1A26517B977}" type="presOf" srcId="{982BAD03-AC3F-4376-B93F-399514DBF020}" destId="{1C006204-677F-4E7C-BF6C-73D847F4F12C}" srcOrd="0" destOrd="0" presId="urn:microsoft.com/office/officeart/2005/8/layout/list1"/>
    <dgm:cxn modelId="{D6AACBCE-3B52-449B-A6C8-9474D14197D0}" type="presOf" srcId="{978161EB-D3E6-403B-83BA-03F40FA90DDB}" destId="{CA8FD230-E355-4E55-B67A-E15942B2A0AD}" srcOrd="1" destOrd="0" presId="urn:microsoft.com/office/officeart/2005/8/layout/list1"/>
    <dgm:cxn modelId="{FD5C9123-0A74-446C-A9C7-C38F8D46E24A}" type="presOf" srcId="{D3E0C440-CF77-46B0-8F81-3AB89647B811}" destId="{96F3AC6C-4D60-4CD5-A028-5BB28045322D}" srcOrd="0" destOrd="0" presId="urn:microsoft.com/office/officeart/2005/8/layout/list1"/>
    <dgm:cxn modelId="{57D0B564-F59F-4382-8AD1-7F7DEF307DCE}" type="presOf" srcId="{F6F042DC-159E-45F9-BB97-596AA216B28C}" destId="{FAF79A1C-F5BB-407B-A07B-2927E63002A6}" srcOrd="0" destOrd="0" presId="urn:microsoft.com/office/officeart/2005/8/layout/list1"/>
    <dgm:cxn modelId="{29EB54FF-C1AC-4484-B730-211CA2D70976}" type="presOf" srcId="{983E4B82-35BA-4FC0-9443-B8792DDB53B9}" destId="{CBAD0522-43B6-4D7E-909B-D3A3928CFC40}" srcOrd="0" destOrd="1" presId="urn:microsoft.com/office/officeart/2005/8/layout/list1"/>
    <dgm:cxn modelId="{30A5DEA1-B0A2-45BA-AF6F-E4DEA092E9C2}" srcId="{B9922B28-2102-4BFD-82D4-97451A7BB70E}" destId="{4A007FBA-5046-442B-B0F9-6759C9D005D6}" srcOrd="2" destOrd="0" parTransId="{E576D220-5062-4B2B-8056-22514FADA466}" sibTransId="{8D14B1C8-C527-40D0-A742-37BB3F1F70A1}"/>
    <dgm:cxn modelId="{59887CAD-8013-4D41-96FF-8FCCA60A6C83}" type="presOf" srcId="{8E4CAC1A-A0B2-49F5-80CA-5C6D3605DE17}" destId="{CBAD0522-43B6-4D7E-909B-D3A3928CFC40}" srcOrd="0" destOrd="0" presId="urn:microsoft.com/office/officeart/2005/8/layout/list1"/>
    <dgm:cxn modelId="{B539236C-7D60-497B-82B0-2E27B0A0CC6A}" type="presOf" srcId="{63472C87-D243-4CFD-823F-1C8C652B7103}" destId="{8F8828DD-2D67-4BBF-86C5-144F948047CA}" srcOrd="0" destOrd="0" presId="urn:microsoft.com/office/officeart/2005/8/layout/list1"/>
    <dgm:cxn modelId="{7EC60880-DCB9-4C18-AF55-33B41C5CBC10}" type="presParOf" srcId="{8F8828DD-2D67-4BBF-86C5-144F948047CA}" destId="{85B4424E-F5BD-4A47-B0DD-029C49E97C80}" srcOrd="0" destOrd="0" presId="urn:microsoft.com/office/officeart/2005/8/layout/list1"/>
    <dgm:cxn modelId="{8F25841D-614E-448B-B245-856119657AA1}" type="presParOf" srcId="{85B4424E-F5BD-4A47-B0DD-029C49E97C80}" destId="{E4B14CCF-DEC5-4391-BB29-2E78FA0A74D7}" srcOrd="0" destOrd="0" presId="urn:microsoft.com/office/officeart/2005/8/layout/list1"/>
    <dgm:cxn modelId="{5864A009-0D27-4754-8A33-989769466557}" type="presParOf" srcId="{85B4424E-F5BD-4A47-B0DD-029C49E97C80}" destId="{6F8A9B4D-6F5E-4A76-A1D5-1B2F621DE838}" srcOrd="1" destOrd="0" presId="urn:microsoft.com/office/officeart/2005/8/layout/list1"/>
    <dgm:cxn modelId="{1BAEB972-0899-4F49-BC62-6ABD0A95FC6F}" type="presParOf" srcId="{8F8828DD-2D67-4BBF-86C5-144F948047CA}" destId="{4EC11790-8B6C-46F9-9DB7-855EF76AA96B}" srcOrd="1" destOrd="0" presId="urn:microsoft.com/office/officeart/2005/8/layout/list1"/>
    <dgm:cxn modelId="{4000F00F-32F4-4E21-9E4E-75A641F1DCFB}" type="presParOf" srcId="{8F8828DD-2D67-4BBF-86C5-144F948047CA}" destId="{1C006204-677F-4E7C-BF6C-73D847F4F12C}" srcOrd="2" destOrd="0" presId="urn:microsoft.com/office/officeart/2005/8/layout/list1"/>
    <dgm:cxn modelId="{CDB0A9F7-C8C9-4E04-AA3A-DAD64D513937}" type="presParOf" srcId="{8F8828DD-2D67-4BBF-86C5-144F948047CA}" destId="{214BFD2F-3F5D-456F-8295-BC718BE7CF8E}" srcOrd="3" destOrd="0" presId="urn:microsoft.com/office/officeart/2005/8/layout/list1"/>
    <dgm:cxn modelId="{CD005605-1ADA-4451-9F56-54C2AED8B3E8}" type="presParOf" srcId="{8F8828DD-2D67-4BBF-86C5-144F948047CA}" destId="{F9684D3B-9BB0-4564-B17E-7CA996B3C071}" srcOrd="4" destOrd="0" presId="urn:microsoft.com/office/officeart/2005/8/layout/list1"/>
    <dgm:cxn modelId="{D8C70A15-AA66-4A53-BB4B-4A63DC3EF884}" type="presParOf" srcId="{F9684D3B-9BB0-4564-B17E-7CA996B3C071}" destId="{FAF79A1C-F5BB-407B-A07B-2927E63002A6}" srcOrd="0" destOrd="0" presId="urn:microsoft.com/office/officeart/2005/8/layout/list1"/>
    <dgm:cxn modelId="{44BD2252-9042-4D35-83C7-70CED1956920}" type="presParOf" srcId="{F9684D3B-9BB0-4564-B17E-7CA996B3C071}" destId="{F32BA067-FA12-40FE-9DBB-80B17573FC4B}" srcOrd="1" destOrd="0" presId="urn:microsoft.com/office/officeart/2005/8/layout/list1"/>
    <dgm:cxn modelId="{B41CE08F-A7D7-4EFA-811D-77D53FE52873}" type="presParOf" srcId="{8F8828DD-2D67-4BBF-86C5-144F948047CA}" destId="{06F872F5-DE2E-416D-91DE-88099B9E608C}" srcOrd="5" destOrd="0" presId="urn:microsoft.com/office/officeart/2005/8/layout/list1"/>
    <dgm:cxn modelId="{D4102CC4-7F22-49BD-8CCD-B2C7111F7238}" type="presParOf" srcId="{8F8828DD-2D67-4BBF-86C5-144F948047CA}" destId="{CBAD0522-43B6-4D7E-909B-D3A3928CFC40}" srcOrd="6" destOrd="0" presId="urn:microsoft.com/office/officeart/2005/8/layout/list1"/>
    <dgm:cxn modelId="{1BDD45E3-E494-4523-80EA-2F8BD0CD5FE9}" type="presParOf" srcId="{8F8828DD-2D67-4BBF-86C5-144F948047CA}" destId="{3E2001B1-352E-491A-A5E9-4CC7CD2DDC88}" srcOrd="7" destOrd="0" presId="urn:microsoft.com/office/officeart/2005/8/layout/list1"/>
    <dgm:cxn modelId="{41C9A55C-A087-4C88-9AD4-B3AB45C00BFE}" type="presParOf" srcId="{8F8828DD-2D67-4BBF-86C5-144F948047CA}" destId="{6AFA20AF-E198-4249-83BA-ACF86DA1EDB4}" srcOrd="8" destOrd="0" presId="urn:microsoft.com/office/officeart/2005/8/layout/list1"/>
    <dgm:cxn modelId="{F27D4BA8-CA7C-449B-ACFC-DA908C2E7B19}" type="presParOf" srcId="{6AFA20AF-E198-4249-83BA-ACF86DA1EDB4}" destId="{A0D9BCC3-FA1A-433C-9997-AF1B9829F76A}" srcOrd="0" destOrd="0" presId="urn:microsoft.com/office/officeart/2005/8/layout/list1"/>
    <dgm:cxn modelId="{398CCCB5-D2C1-417A-8C50-A4143D3B07F8}" type="presParOf" srcId="{6AFA20AF-E198-4249-83BA-ACF86DA1EDB4}" destId="{CA8FD230-E355-4E55-B67A-E15942B2A0AD}" srcOrd="1" destOrd="0" presId="urn:microsoft.com/office/officeart/2005/8/layout/list1"/>
    <dgm:cxn modelId="{EA413093-3751-46AF-B6EC-CD9902424994}" type="presParOf" srcId="{8F8828DD-2D67-4BBF-86C5-144F948047CA}" destId="{F046B2A8-3916-4569-8D4C-EF27CFC6D91A}" srcOrd="9" destOrd="0" presId="urn:microsoft.com/office/officeart/2005/8/layout/list1"/>
    <dgm:cxn modelId="{DDDAF2C4-6D09-457B-8621-90F3C55F608D}" type="presParOf" srcId="{8F8828DD-2D67-4BBF-86C5-144F948047CA}" destId="{515C4127-6D30-4DA7-9F73-73C184F81ED7}" srcOrd="10" destOrd="0" presId="urn:microsoft.com/office/officeart/2005/8/layout/list1"/>
    <dgm:cxn modelId="{C7DA6A1F-6550-42CE-AB74-68158CFE97B1}" type="presParOf" srcId="{8F8828DD-2D67-4BBF-86C5-144F948047CA}" destId="{81AF612A-E67A-4C13-9042-2EB21A655790}" srcOrd="11" destOrd="0" presId="urn:microsoft.com/office/officeart/2005/8/layout/list1"/>
    <dgm:cxn modelId="{C9620A53-7071-4659-B9A4-606429DC2327}" type="presParOf" srcId="{8F8828DD-2D67-4BBF-86C5-144F948047CA}" destId="{1067EF5D-0ED1-4037-9B6E-3262C11E9DEE}" srcOrd="12" destOrd="0" presId="urn:microsoft.com/office/officeart/2005/8/layout/list1"/>
    <dgm:cxn modelId="{5E547BC0-A4D8-45E1-94F1-B31537A66F09}" type="presParOf" srcId="{1067EF5D-0ED1-4037-9B6E-3262C11E9DEE}" destId="{1E1723FD-8826-4684-842C-C351F3DF97DF}" srcOrd="0" destOrd="0" presId="urn:microsoft.com/office/officeart/2005/8/layout/list1"/>
    <dgm:cxn modelId="{99D8DD95-E0EC-4856-ACFF-BEC491CAF57A}" type="presParOf" srcId="{1067EF5D-0ED1-4037-9B6E-3262C11E9DEE}" destId="{5DC7A162-D7C0-4C60-B0A3-8087AAAE363A}" srcOrd="1" destOrd="0" presId="urn:microsoft.com/office/officeart/2005/8/layout/list1"/>
    <dgm:cxn modelId="{3E7174FD-7FFA-4DBD-86EB-135ED6A8FFD5}" type="presParOf" srcId="{8F8828DD-2D67-4BBF-86C5-144F948047CA}" destId="{26DABBEA-7F62-4356-ABD1-B30AE317D5AD}" srcOrd="13" destOrd="0" presId="urn:microsoft.com/office/officeart/2005/8/layout/list1"/>
    <dgm:cxn modelId="{0350078B-4ABD-4535-BC1B-ADE35750E68A}" type="presParOf" srcId="{8F8828DD-2D67-4BBF-86C5-144F948047CA}" destId="{96F3AC6C-4D60-4CD5-A028-5BB28045322D}" srcOrd="14" destOrd="0" presId="urn:microsoft.com/office/officeart/2005/8/layout/list1"/>
    <dgm:cxn modelId="{3BC69A15-F568-44C4-AC17-50043E3006F6}" type="presParOf" srcId="{8F8828DD-2D67-4BBF-86C5-144F948047CA}" destId="{A0BB2B72-F32A-4169-AD9D-0876EB14B8B4}" srcOrd="15" destOrd="0" presId="urn:microsoft.com/office/officeart/2005/8/layout/list1"/>
    <dgm:cxn modelId="{58291D58-FAD9-41D2-83F2-3B71A4BA5474}" type="presParOf" srcId="{8F8828DD-2D67-4BBF-86C5-144F948047CA}" destId="{F31E663F-4C20-40DC-9545-511449B78021}" srcOrd="16" destOrd="0" presId="urn:microsoft.com/office/officeart/2005/8/layout/list1"/>
    <dgm:cxn modelId="{EEF5A963-CAA5-4321-91FE-579B53400884}" type="presParOf" srcId="{F31E663F-4C20-40DC-9545-511449B78021}" destId="{A1778085-C1E6-4794-8E2A-4586F16F495B}" srcOrd="0" destOrd="0" presId="urn:microsoft.com/office/officeart/2005/8/layout/list1"/>
    <dgm:cxn modelId="{F7968AC4-5AAC-44BF-B1BB-42CC601ED51E}" type="presParOf" srcId="{F31E663F-4C20-40DC-9545-511449B78021}" destId="{D8E5A029-DBF7-4EB2-BBB3-819F45CFBE1B}" srcOrd="1" destOrd="0" presId="urn:microsoft.com/office/officeart/2005/8/layout/list1"/>
    <dgm:cxn modelId="{B2F42C2D-47F1-4483-850E-71245647A757}" type="presParOf" srcId="{8F8828DD-2D67-4BBF-86C5-144F948047CA}" destId="{A1CF32F9-D2A3-48D4-8A3D-CCAFEAC64900}" srcOrd="17" destOrd="0" presId="urn:microsoft.com/office/officeart/2005/8/layout/list1"/>
    <dgm:cxn modelId="{A2F50FAB-D37B-4052-AA54-90582DD4DB64}" type="presParOf" srcId="{8F8828DD-2D67-4BBF-86C5-144F948047CA}" destId="{6B958569-EDA6-4B82-BDDB-AF8ED88746E0}"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3022FB7-7BC0-4A54-8D50-6D875FBFE737}" type="doc">
      <dgm:prSet loTypeId="urn:microsoft.com/office/officeart/2005/8/layout/vList2" loCatId="list" qsTypeId="urn:microsoft.com/office/officeart/2005/8/quickstyle/simple4" qsCatId="simple" csTypeId="urn:microsoft.com/office/officeart/2005/8/colors/accent6_2" csCatId="accent6" phldr="1"/>
      <dgm:spPr/>
      <dgm:t>
        <a:bodyPr/>
        <a:lstStyle/>
        <a:p>
          <a:endParaRPr lang="en-US"/>
        </a:p>
      </dgm:t>
    </dgm:pt>
    <dgm:pt modelId="{2427BAE7-4671-492D-8DF2-D0BC644484C2}">
      <dgm:prSet/>
      <dgm:spPr/>
      <dgm:t>
        <a:bodyPr/>
        <a:lstStyle/>
        <a:p>
          <a:r>
            <a:rPr lang="en-US" b="1" dirty="0"/>
            <a:t>47% of youngest children aged 24–59 months living with their biological mother are on-track in health, learning, and psychosocial well-being.</a:t>
          </a:r>
          <a:endParaRPr lang="en-US" dirty="0"/>
        </a:p>
      </dgm:t>
    </dgm:pt>
    <dgm:pt modelId="{3BF3EB6A-11E9-4B73-9047-3DE3F075A1AF}" type="parTrans" cxnId="{F7199F1A-EAED-4657-A67B-9CDC0B4B94CF}">
      <dgm:prSet/>
      <dgm:spPr/>
      <dgm:t>
        <a:bodyPr/>
        <a:lstStyle/>
        <a:p>
          <a:endParaRPr lang="en-US"/>
        </a:p>
      </dgm:t>
    </dgm:pt>
    <dgm:pt modelId="{FA6A00E9-8081-4678-815B-EA39F0F6708D}" type="sibTrans" cxnId="{F7199F1A-EAED-4657-A67B-9CDC0B4B94CF}">
      <dgm:prSet/>
      <dgm:spPr/>
      <dgm:t>
        <a:bodyPr/>
        <a:lstStyle/>
        <a:p>
          <a:endParaRPr lang="en-US"/>
        </a:p>
      </dgm:t>
    </dgm:pt>
    <dgm:pt modelId="{7E6EC244-0409-450B-A9B7-24E521D742C3}">
      <dgm:prSet/>
      <dgm:spPr/>
      <dgm:t>
        <a:bodyPr/>
        <a:lstStyle/>
        <a:p>
          <a:r>
            <a:rPr lang="en-US" dirty="0"/>
            <a:t>The percentage of children on track decreases with </a:t>
          </a:r>
          <a:r>
            <a:rPr lang="en-US" b="1" dirty="0"/>
            <a:t>age</a:t>
          </a:r>
          <a:r>
            <a:rPr lang="en-US" dirty="0"/>
            <a:t> from </a:t>
          </a:r>
          <a:r>
            <a:rPr lang="en-US" b="1" dirty="0"/>
            <a:t>58%</a:t>
          </a:r>
          <a:r>
            <a:rPr lang="en-US" dirty="0"/>
            <a:t> of children aged 24–35 months to </a:t>
          </a:r>
          <a:r>
            <a:rPr lang="en-US" b="1" dirty="0"/>
            <a:t>36%</a:t>
          </a:r>
          <a:r>
            <a:rPr lang="en-US" dirty="0"/>
            <a:t> of children aged 48–59 months.</a:t>
          </a:r>
        </a:p>
      </dgm:t>
    </dgm:pt>
    <dgm:pt modelId="{5FFE41B3-1344-4C96-AB8B-940B7F114ED0}" type="parTrans" cxnId="{5CA4688B-6EA6-44F9-9DBB-D412F32271E2}">
      <dgm:prSet/>
      <dgm:spPr/>
      <dgm:t>
        <a:bodyPr/>
        <a:lstStyle/>
        <a:p>
          <a:endParaRPr lang="en-US"/>
        </a:p>
      </dgm:t>
    </dgm:pt>
    <dgm:pt modelId="{0CCF2690-AB1F-4313-99D9-EBBD5CEAB69D}" type="sibTrans" cxnId="{5CA4688B-6EA6-44F9-9DBB-D412F32271E2}">
      <dgm:prSet/>
      <dgm:spPr/>
      <dgm:t>
        <a:bodyPr/>
        <a:lstStyle/>
        <a:p>
          <a:endParaRPr lang="en-US"/>
        </a:p>
      </dgm:t>
    </dgm:pt>
    <dgm:pt modelId="{0C152253-EEA2-4121-B7AA-C1134D1AF9B6}">
      <dgm:prSet/>
      <dgm:spPr/>
      <dgm:t>
        <a:bodyPr/>
        <a:lstStyle/>
        <a:p>
          <a:r>
            <a:rPr lang="en-US" dirty="0"/>
            <a:t>Slightly more than half of </a:t>
          </a:r>
          <a:r>
            <a:rPr lang="en-US" b="1" dirty="0"/>
            <a:t>girls</a:t>
          </a:r>
          <a:r>
            <a:rPr lang="en-US" dirty="0"/>
            <a:t> (51%) are on-track in health, learning, and psychosocial well-being compared with 44% of </a:t>
          </a:r>
          <a:r>
            <a:rPr lang="en-US" b="1" dirty="0"/>
            <a:t>boys.</a:t>
          </a:r>
        </a:p>
      </dgm:t>
    </dgm:pt>
    <dgm:pt modelId="{A7933DE2-5350-49BC-8821-CA24DE6BD737}" type="parTrans" cxnId="{6E306677-13D0-4623-BA5D-B1960B7A1EC1}">
      <dgm:prSet/>
      <dgm:spPr/>
      <dgm:t>
        <a:bodyPr/>
        <a:lstStyle/>
        <a:p>
          <a:endParaRPr lang="en-US"/>
        </a:p>
      </dgm:t>
    </dgm:pt>
    <dgm:pt modelId="{4D011281-E6B6-4935-953D-C4C9E9452425}" type="sibTrans" cxnId="{6E306677-13D0-4623-BA5D-B1960B7A1EC1}">
      <dgm:prSet/>
      <dgm:spPr/>
      <dgm:t>
        <a:bodyPr/>
        <a:lstStyle/>
        <a:p>
          <a:endParaRPr lang="en-US"/>
        </a:p>
      </dgm:t>
    </dgm:pt>
    <dgm:pt modelId="{7296416D-E2ED-46A0-9FD5-77BE6B5DF36A}">
      <dgm:prSet/>
      <dgm:spPr/>
      <dgm:t>
        <a:bodyPr/>
        <a:lstStyle/>
        <a:p>
          <a:r>
            <a:rPr lang="en-US" dirty="0"/>
            <a:t>Higher Percentage of children aged 24–59 months in </a:t>
          </a:r>
          <a:r>
            <a:rPr lang="en-US" b="1" dirty="0"/>
            <a:t>urban</a:t>
          </a:r>
          <a:r>
            <a:rPr lang="en-US" dirty="0"/>
            <a:t> 56.3 than in </a:t>
          </a:r>
          <a:r>
            <a:rPr lang="en-US" b="1" dirty="0"/>
            <a:t>rura</a:t>
          </a:r>
          <a:r>
            <a:rPr lang="en-US" dirty="0"/>
            <a:t>l 44.1 who are developmentally on track in health, learning, and psychosocial well-being, </a:t>
          </a:r>
        </a:p>
      </dgm:t>
    </dgm:pt>
    <dgm:pt modelId="{5261744D-F2F8-4FE0-83B9-15C479008439}" type="parTrans" cxnId="{C1871A0A-7B0B-4528-889E-DA5C89D80E8D}">
      <dgm:prSet/>
      <dgm:spPr/>
      <dgm:t>
        <a:bodyPr/>
        <a:lstStyle/>
        <a:p>
          <a:endParaRPr lang="en-US"/>
        </a:p>
      </dgm:t>
    </dgm:pt>
    <dgm:pt modelId="{C7CD5986-D6DE-49BF-AD37-6497BE3AE33D}" type="sibTrans" cxnId="{C1871A0A-7B0B-4528-889E-DA5C89D80E8D}">
      <dgm:prSet/>
      <dgm:spPr/>
      <dgm:t>
        <a:bodyPr/>
        <a:lstStyle/>
        <a:p>
          <a:endParaRPr lang="en-US"/>
        </a:p>
      </dgm:t>
    </dgm:pt>
    <dgm:pt modelId="{AF127155-CA84-47AA-9A5A-4CA76F990766}">
      <dgm:prSet/>
      <dgm:spPr/>
      <dgm:t>
        <a:bodyPr/>
        <a:lstStyle/>
        <a:p>
          <a:r>
            <a:rPr lang="en-US" dirty="0"/>
            <a:t>Percentages of children developmentally on track increase with an increase in </a:t>
          </a:r>
          <a:r>
            <a:rPr lang="en-US" b="1" dirty="0"/>
            <a:t>mothers’ education </a:t>
          </a:r>
          <a:r>
            <a:rPr lang="en-US" dirty="0"/>
            <a:t>from 32.3% among children whose mothers have no education to 60.9% whose mothers have secondary education and above. </a:t>
          </a:r>
        </a:p>
      </dgm:t>
    </dgm:pt>
    <dgm:pt modelId="{A5A3CFC0-0CE9-4B83-963B-867E44D56F7B}" type="parTrans" cxnId="{0C5DC69F-8699-4077-BCDE-32D1B2AC1EC6}">
      <dgm:prSet/>
      <dgm:spPr/>
      <dgm:t>
        <a:bodyPr/>
        <a:lstStyle/>
        <a:p>
          <a:endParaRPr lang="en-US"/>
        </a:p>
      </dgm:t>
    </dgm:pt>
    <dgm:pt modelId="{0EC57BFA-3E75-475E-B2CE-C1C094AE7185}" type="sibTrans" cxnId="{0C5DC69F-8699-4077-BCDE-32D1B2AC1EC6}">
      <dgm:prSet/>
      <dgm:spPr/>
      <dgm:t>
        <a:bodyPr/>
        <a:lstStyle/>
        <a:p>
          <a:endParaRPr lang="en-US"/>
        </a:p>
      </dgm:t>
    </dgm:pt>
    <dgm:pt modelId="{A80B83F0-3CD2-48F4-8412-820DDC975DF1}">
      <dgm:prSet/>
      <dgm:spPr/>
      <dgm:t>
        <a:bodyPr/>
        <a:lstStyle/>
        <a:p>
          <a:r>
            <a:rPr lang="en-US" dirty="0"/>
            <a:t>Percentages of children who are developmentally on track increase with </a:t>
          </a:r>
          <a:r>
            <a:rPr lang="en-US" b="1" dirty="0"/>
            <a:t>household wealth </a:t>
          </a:r>
          <a:r>
            <a:rPr lang="en-US" dirty="0"/>
            <a:t>from 41.4 among those in the lower wealth quantile to 65.4 among those in the highest quantile.</a:t>
          </a:r>
        </a:p>
      </dgm:t>
    </dgm:pt>
    <dgm:pt modelId="{989CAE9A-09AF-4B67-A3B2-031DCA52BEC4}" type="parTrans" cxnId="{024693C3-0666-4761-B215-E179FA92CEFF}">
      <dgm:prSet/>
      <dgm:spPr/>
      <dgm:t>
        <a:bodyPr/>
        <a:lstStyle/>
        <a:p>
          <a:endParaRPr lang="en-US"/>
        </a:p>
      </dgm:t>
    </dgm:pt>
    <dgm:pt modelId="{9DF5D151-BBA4-4CDC-A91E-6E8BA20EE2A8}" type="sibTrans" cxnId="{024693C3-0666-4761-B215-E179FA92CEFF}">
      <dgm:prSet/>
      <dgm:spPr/>
      <dgm:t>
        <a:bodyPr/>
        <a:lstStyle/>
        <a:p>
          <a:endParaRPr lang="en-US"/>
        </a:p>
      </dgm:t>
    </dgm:pt>
    <dgm:pt modelId="{94704A16-E004-4ECC-9C80-B6CFAB1E07FD}">
      <dgm:prSet/>
      <dgm:spPr/>
      <dgm:t>
        <a:bodyPr/>
        <a:lstStyle/>
        <a:p>
          <a:r>
            <a:rPr lang="en-US" dirty="0"/>
            <a:t>Percentages of the children who are developmentally on track are higher in </a:t>
          </a:r>
          <a:r>
            <a:rPr lang="en-US" b="1" dirty="0"/>
            <a:t>Zanzibar</a:t>
          </a:r>
          <a:r>
            <a:rPr lang="en-US" dirty="0"/>
            <a:t> 60.8% than counterparts in the </a:t>
          </a:r>
          <a:r>
            <a:rPr lang="en-US" b="1" dirty="0"/>
            <a:t>mainland</a:t>
          </a:r>
          <a:r>
            <a:rPr lang="en-US" dirty="0"/>
            <a:t> 47%</a:t>
          </a:r>
        </a:p>
      </dgm:t>
    </dgm:pt>
    <dgm:pt modelId="{2ECBB870-FCBC-412F-9FC6-7D7FDB8264BE}" type="parTrans" cxnId="{1112FA18-659B-4264-8E61-E1A27F188DE9}">
      <dgm:prSet/>
      <dgm:spPr/>
      <dgm:t>
        <a:bodyPr/>
        <a:lstStyle/>
        <a:p>
          <a:endParaRPr lang="en-US"/>
        </a:p>
      </dgm:t>
    </dgm:pt>
    <dgm:pt modelId="{CFFCBF2E-4034-442C-9562-E86592C505BC}" type="sibTrans" cxnId="{1112FA18-659B-4264-8E61-E1A27F188DE9}">
      <dgm:prSet/>
      <dgm:spPr/>
      <dgm:t>
        <a:bodyPr/>
        <a:lstStyle/>
        <a:p>
          <a:endParaRPr lang="en-US"/>
        </a:p>
      </dgm:t>
    </dgm:pt>
    <dgm:pt modelId="{A511260E-1F1A-435C-9B1F-C12096BA130E}">
      <dgm:prSet/>
      <dgm:spPr/>
      <dgm:t>
        <a:bodyPr/>
        <a:lstStyle/>
        <a:p>
          <a:endParaRPr lang="en-US" b="1" dirty="0"/>
        </a:p>
      </dgm:t>
    </dgm:pt>
    <dgm:pt modelId="{815CEC5D-790D-42C3-99CD-3C50D8C5B288}" type="parTrans" cxnId="{F3965C1D-DE75-485C-B097-3E2F127148B5}">
      <dgm:prSet/>
      <dgm:spPr/>
      <dgm:t>
        <a:bodyPr/>
        <a:lstStyle/>
        <a:p>
          <a:endParaRPr lang="en-US"/>
        </a:p>
      </dgm:t>
    </dgm:pt>
    <dgm:pt modelId="{BC8BFA6C-7019-4D5B-8A4C-91E40179813A}" type="sibTrans" cxnId="{F3965C1D-DE75-485C-B097-3E2F127148B5}">
      <dgm:prSet/>
      <dgm:spPr/>
      <dgm:t>
        <a:bodyPr/>
        <a:lstStyle/>
        <a:p>
          <a:endParaRPr lang="en-US"/>
        </a:p>
      </dgm:t>
    </dgm:pt>
    <dgm:pt modelId="{2CEA903C-ED9B-4C16-8A45-5F87C051CDFC}">
      <dgm:prSet/>
      <dgm:spPr/>
      <dgm:t>
        <a:bodyPr/>
        <a:lstStyle/>
        <a:p>
          <a:endParaRPr lang="en-US" dirty="0"/>
        </a:p>
      </dgm:t>
    </dgm:pt>
    <dgm:pt modelId="{AE2B6263-8495-4369-81F1-5B292FEBFBAD}" type="parTrans" cxnId="{3AD6F598-DCA7-499F-BC4A-5242C6535A0E}">
      <dgm:prSet/>
      <dgm:spPr/>
      <dgm:t>
        <a:bodyPr/>
        <a:lstStyle/>
        <a:p>
          <a:endParaRPr lang="en-US"/>
        </a:p>
      </dgm:t>
    </dgm:pt>
    <dgm:pt modelId="{2FFB37DC-4E4F-4144-BBDB-4F47C322FA7F}" type="sibTrans" cxnId="{3AD6F598-DCA7-499F-BC4A-5242C6535A0E}">
      <dgm:prSet/>
      <dgm:spPr/>
      <dgm:t>
        <a:bodyPr/>
        <a:lstStyle/>
        <a:p>
          <a:endParaRPr lang="en-US"/>
        </a:p>
      </dgm:t>
    </dgm:pt>
    <dgm:pt modelId="{CB47589C-9F75-421B-B483-724780E22A87}">
      <dgm:prSet/>
      <dgm:spPr/>
      <dgm:t>
        <a:bodyPr/>
        <a:lstStyle/>
        <a:p>
          <a:endParaRPr lang="en-US" dirty="0"/>
        </a:p>
      </dgm:t>
    </dgm:pt>
    <dgm:pt modelId="{2EA3DE0C-D2A9-4F25-AD23-F8628E65D04B}" type="parTrans" cxnId="{E4B5B218-2E29-4F8A-AEF8-DDF56128701C}">
      <dgm:prSet/>
      <dgm:spPr/>
      <dgm:t>
        <a:bodyPr/>
        <a:lstStyle/>
        <a:p>
          <a:endParaRPr lang="en-US"/>
        </a:p>
      </dgm:t>
    </dgm:pt>
    <dgm:pt modelId="{59C662A6-5927-4E3A-AACA-869526CE28E1}" type="sibTrans" cxnId="{E4B5B218-2E29-4F8A-AEF8-DDF56128701C}">
      <dgm:prSet/>
      <dgm:spPr/>
      <dgm:t>
        <a:bodyPr/>
        <a:lstStyle/>
        <a:p>
          <a:endParaRPr lang="en-US"/>
        </a:p>
      </dgm:t>
    </dgm:pt>
    <dgm:pt modelId="{1FAF9EEB-9645-45B4-A51C-21A33066111E}">
      <dgm:prSet/>
      <dgm:spPr/>
      <dgm:t>
        <a:bodyPr/>
        <a:lstStyle/>
        <a:p>
          <a:endParaRPr lang="en-US" dirty="0"/>
        </a:p>
      </dgm:t>
    </dgm:pt>
    <dgm:pt modelId="{E2064EC9-625F-40AC-B205-C2DC88046F77}" type="parTrans" cxnId="{2383A918-8E6C-489B-90F5-DBAC4913D203}">
      <dgm:prSet/>
      <dgm:spPr/>
      <dgm:t>
        <a:bodyPr/>
        <a:lstStyle/>
        <a:p>
          <a:endParaRPr lang="en-US"/>
        </a:p>
      </dgm:t>
    </dgm:pt>
    <dgm:pt modelId="{4FCAA123-C669-40ED-9718-4169E93D2FE1}" type="sibTrans" cxnId="{2383A918-8E6C-489B-90F5-DBAC4913D203}">
      <dgm:prSet/>
      <dgm:spPr/>
      <dgm:t>
        <a:bodyPr/>
        <a:lstStyle/>
        <a:p>
          <a:endParaRPr lang="en-US"/>
        </a:p>
      </dgm:t>
    </dgm:pt>
    <dgm:pt modelId="{CCCB859E-03D4-44E0-A41A-A9216AE3B87B}">
      <dgm:prSet/>
      <dgm:spPr/>
      <dgm:t>
        <a:bodyPr/>
        <a:lstStyle/>
        <a:p>
          <a:endParaRPr lang="en-US" dirty="0"/>
        </a:p>
      </dgm:t>
    </dgm:pt>
    <dgm:pt modelId="{FC2B93A8-DF6B-424C-A33F-9AF81EE66BD6}" type="parTrans" cxnId="{F5EF65A7-D61D-45D6-AB5A-0498BA84DFCC}">
      <dgm:prSet/>
      <dgm:spPr/>
      <dgm:t>
        <a:bodyPr/>
        <a:lstStyle/>
        <a:p>
          <a:endParaRPr lang="en-US"/>
        </a:p>
      </dgm:t>
    </dgm:pt>
    <dgm:pt modelId="{099BC12A-500B-4ED0-BCCB-9C3A8163C356}" type="sibTrans" cxnId="{F5EF65A7-D61D-45D6-AB5A-0498BA84DFCC}">
      <dgm:prSet/>
      <dgm:spPr/>
      <dgm:t>
        <a:bodyPr/>
        <a:lstStyle/>
        <a:p>
          <a:endParaRPr lang="en-US"/>
        </a:p>
      </dgm:t>
    </dgm:pt>
    <dgm:pt modelId="{3B7407F8-EA40-4329-BC4F-AE20CB7C9C7F}" type="pres">
      <dgm:prSet presAssocID="{53022FB7-7BC0-4A54-8D50-6D875FBFE737}" presName="linear" presStyleCnt="0">
        <dgm:presLayoutVars>
          <dgm:animLvl val="lvl"/>
          <dgm:resizeHandles val="exact"/>
        </dgm:presLayoutVars>
      </dgm:prSet>
      <dgm:spPr/>
      <dgm:t>
        <a:bodyPr/>
        <a:lstStyle/>
        <a:p>
          <a:endParaRPr lang="en-US"/>
        </a:p>
      </dgm:t>
    </dgm:pt>
    <dgm:pt modelId="{1C9A5D09-F32B-4773-9D69-F5793ED1F465}" type="pres">
      <dgm:prSet presAssocID="{2427BAE7-4671-492D-8DF2-D0BC644484C2}" presName="parentText" presStyleLbl="node1" presStyleIdx="0" presStyleCnt="1">
        <dgm:presLayoutVars>
          <dgm:chMax val="0"/>
          <dgm:bulletEnabled val="1"/>
        </dgm:presLayoutVars>
      </dgm:prSet>
      <dgm:spPr/>
      <dgm:t>
        <a:bodyPr/>
        <a:lstStyle/>
        <a:p>
          <a:endParaRPr lang="en-US"/>
        </a:p>
      </dgm:t>
    </dgm:pt>
    <dgm:pt modelId="{0DF96D34-41F4-483D-A44E-C93989426603}" type="pres">
      <dgm:prSet presAssocID="{2427BAE7-4671-492D-8DF2-D0BC644484C2}" presName="childText" presStyleLbl="revTx" presStyleIdx="0" presStyleCnt="1">
        <dgm:presLayoutVars>
          <dgm:bulletEnabled val="1"/>
        </dgm:presLayoutVars>
      </dgm:prSet>
      <dgm:spPr/>
      <dgm:t>
        <a:bodyPr/>
        <a:lstStyle/>
        <a:p>
          <a:endParaRPr lang="en-US"/>
        </a:p>
      </dgm:t>
    </dgm:pt>
  </dgm:ptLst>
  <dgm:cxnLst>
    <dgm:cxn modelId="{6E306677-13D0-4623-BA5D-B1960B7A1EC1}" srcId="{2427BAE7-4671-492D-8DF2-D0BC644484C2}" destId="{0C152253-EEA2-4121-B7AA-C1134D1AF9B6}" srcOrd="2" destOrd="0" parTransId="{A7933DE2-5350-49BC-8821-CA24DE6BD737}" sibTransId="{4D011281-E6B6-4935-953D-C4C9E9452425}"/>
    <dgm:cxn modelId="{F3965C1D-DE75-485C-B097-3E2F127148B5}" srcId="{2427BAE7-4671-492D-8DF2-D0BC644484C2}" destId="{A511260E-1F1A-435C-9B1F-C12096BA130E}" srcOrd="1" destOrd="0" parTransId="{815CEC5D-790D-42C3-99CD-3C50D8C5B288}" sibTransId="{BC8BFA6C-7019-4D5B-8A4C-91E40179813A}"/>
    <dgm:cxn modelId="{BB54C7EB-B564-4AF6-9284-473F94DB9B8C}" type="presOf" srcId="{7E6EC244-0409-450B-A9B7-24E521D742C3}" destId="{0DF96D34-41F4-483D-A44E-C93989426603}" srcOrd="0" destOrd="0" presId="urn:microsoft.com/office/officeart/2005/8/layout/vList2"/>
    <dgm:cxn modelId="{3AD6F598-DCA7-499F-BC4A-5242C6535A0E}" srcId="{2427BAE7-4671-492D-8DF2-D0BC644484C2}" destId="{2CEA903C-ED9B-4C16-8A45-5F87C051CDFC}" srcOrd="3" destOrd="0" parTransId="{AE2B6263-8495-4369-81F1-5B292FEBFBAD}" sibTransId="{2FFB37DC-4E4F-4144-BBDB-4F47C322FA7F}"/>
    <dgm:cxn modelId="{8A2B2D58-0742-4BA5-83B1-55691659F37E}" type="presOf" srcId="{A511260E-1F1A-435C-9B1F-C12096BA130E}" destId="{0DF96D34-41F4-483D-A44E-C93989426603}" srcOrd="0" destOrd="1" presId="urn:microsoft.com/office/officeart/2005/8/layout/vList2"/>
    <dgm:cxn modelId="{2383A918-8E6C-489B-90F5-DBAC4913D203}" srcId="{2427BAE7-4671-492D-8DF2-D0BC644484C2}" destId="{1FAF9EEB-9645-45B4-A51C-21A33066111E}" srcOrd="7" destOrd="0" parTransId="{E2064EC9-625F-40AC-B205-C2DC88046F77}" sibTransId="{4FCAA123-C669-40ED-9718-4169E93D2FE1}"/>
    <dgm:cxn modelId="{E069EF92-AF06-4C3D-B6BC-7733AF30CCAC}" type="presOf" srcId="{CB47589C-9F75-421B-B483-724780E22A87}" destId="{0DF96D34-41F4-483D-A44E-C93989426603}" srcOrd="0" destOrd="5" presId="urn:microsoft.com/office/officeart/2005/8/layout/vList2"/>
    <dgm:cxn modelId="{E031B120-7A91-453B-9291-2FD22327C40A}" type="presOf" srcId="{0C152253-EEA2-4121-B7AA-C1134D1AF9B6}" destId="{0DF96D34-41F4-483D-A44E-C93989426603}" srcOrd="0" destOrd="2" presId="urn:microsoft.com/office/officeart/2005/8/layout/vList2"/>
    <dgm:cxn modelId="{D59D5898-72D4-45F7-92E8-F36D05E7CBCF}" type="presOf" srcId="{CCCB859E-03D4-44E0-A41A-A9216AE3B87B}" destId="{0DF96D34-41F4-483D-A44E-C93989426603}" srcOrd="0" destOrd="9" presId="urn:microsoft.com/office/officeart/2005/8/layout/vList2"/>
    <dgm:cxn modelId="{1112FA18-659B-4264-8E61-E1A27F188DE9}" srcId="{2427BAE7-4671-492D-8DF2-D0BC644484C2}" destId="{94704A16-E004-4ECC-9C80-B6CFAB1E07FD}" srcOrd="10" destOrd="0" parTransId="{2ECBB870-FCBC-412F-9FC6-7D7FDB8264BE}" sibTransId="{CFFCBF2E-4034-442C-9562-E86592C505BC}"/>
    <dgm:cxn modelId="{F89A59C0-7C06-4C8D-9EEB-D6604FD1EA0F}" type="presOf" srcId="{2427BAE7-4671-492D-8DF2-D0BC644484C2}" destId="{1C9A5D09-F32B-4773-9D69-F5793ED1F465}" srcOrd="0" destOrd="0" presId="urn:microsoft.com/office/officeart/2005/8/layout/vList2"/>
    <dgm:cxn modelId="{7DBF94FD-41FC-42C9-9795-C47DE4E39089}" type="presOf" srcId="{2CEA903C-ED9B-4C16-8A45-5F87C051CDFC}" destId="{0DF96D34-41F4-483D-A44E-C93989426603}" srcOrd="0" destOrd="3" presId="urn:microsoft.com/office/officeart/2005/8/layout/vList2"/>
    <dgm:cxn modelId="{78218703-D6E4-4FDE-8805-77EA27EBFBC8}" type="presOf" srcId="{1FAF9EEB-9645-45B4-A51C-21A33066111E}" destId="{0DF96D34-41F4-483D-A44E-C93989426603}" srcOrd="0" destOrd="7" presId="urn:microsoft.com/office/officeart/2005/8/layout/vList2"/>
    <dgm:cxn modelId="{5CA4688B-6EA6-44F9-9DBB-D412F32271E2}" srcId="{2427BAE7-4671-492D-8DF2-D0BC644484C2}" destId="{7E6EC244-0409-450B-A9B7-24E521D742C3}" srcOrd="0" destOrd="0" parTransId="{5FFE41B3-1344-4C96-AB8B-940B7F114ED0}" sibTransId="{0CCF2690-AB1F-4313-99D9-EBBD5CEAB69D}"/>
    <dgm:cxn modelId="{F7199F1A-EAED-4657-A67B-9CDC0B4B94CF}" srcId="{53022FB7-7BC0-4A54-8D50-6D875FBFE737}" destId="{2427BAE7-4671-492D-8DF2-D0BC644484C2}" srcOrd="0" destOrd="0" parTransId="{3BF3EB6A-11E9-4B73-9047-3DE3F075A1AF}" sibTransId="{FA6A00E9-8081-4678-815B-EA39F0F6708D}"/>
    <dgm:cxn modelId="{D7E2B807-05D9-44C2-8497-7EC70FB2FBA3}" type="presOf" srcId="{53022FB7-7BC0-4A54-8D50-6D875FBFE737}" destId="{3B7407F8-EA40-4329-BC4F-AE20CB7C9C7F}" srcOrd="0" destOrd="0" presId="urn:microsoft.com/office/officeart/2005/8/layout/vList2"/>
    <dgm:cxn modelId="{C1871A0A-7B0B-4528-889E-DA5C89D80E8D}" srcId="{2427BAE7-4671-492D-8DF2-D0BC644484C2}" destId="{7296416D-E2ED-46A0-9FD5-77BE6B5DF36A}" srcOrd="4" destOrd="0" parTransId="{5261744D-F2F8-4FE0-83B9-15C479008439}" sibTransId="{C7CD5986-D6DE-49BF-AD37-6497BE3AE33D}"/>
    <dgm:cxn modelId="{E4B5B218-2E29-4F8A-AEF8-DDF56128701C}" srcId="{2427BAE7-4671-492D-8DF2-D0BC644484C2}" destId="{CB47589C-9F75-421B-B483-724780E22A87}" srcOrd="5" destOrd="0" parTransId="{2EA3DE0C-D2A9-4F25-AD23-F8628E65D04B}" sibTransId="{59C662A6-5927-4E3A-AACA-869526CE28E1}"/>
    <dgm:cxn modelId="{F5EF65A7-D61D-45D6-AB5A-0498BA84DFCC}" srcId="{2427BAE7-4671-492D-8DF2-D0BC644484C2}" destId="{CCCB859E-03D4-44E0-A41A-A9216AE3B87B}" srcOrd="9" destOrd="0" parTransId="{FC2B93A8-DF6B-424C-A33F-9AF81EE66BD6}" sibTransId="{099BC12A-500B-4ED0-BCCB-9C3A8163C356}"/>
    <dgm:cxn modelId="{2E88E4BB-ECF1-4236-A553-97E288159259}" type="presOf" srcId="{7296416D-E2ED-46A0-9FD5-77BE6B5DF36A}" destId="{0DF96D34-41F4-483D-A44E-C93989426603}" srcOrd="0" destOrd="4" presId="urn:microsoft.com/office/officeart/2005/8/layout/vList2"/>
    <dgm:cxn modelId="{024693C3-0666-4761-B215-E179FA92CEFF}" srcId="{2427BAE7-4671-492D-8DF2-D0BC644484C2}" destId="{A80B83F0-3CD2-48F4-8412-820DDC975DF1}" srcOrd="8" destOrd="0" parTransId="{989CAE9A-09AF-4B67-A3B2-031DCA52BEC4}" sibTransId="{9DF5D151-BBA4-4CDC-A91E-6E8BA20EE2A8}"/>
    <dgm:cxn modelId="{D0FCE4CA-0D91-4EC4-808A-C74E4CB9F782}" type="presOf" srcId="{94704A16-E004-4ECC-9C80-B6CFAB1E07FD}" destId="{0DF96D34-41F4-483D-A44E-C93989426603}" srcOrd="0" destOrd="10" presId="urn:microsoft.com/office/officeart/2005/8/layout/vList2"/>
    <dgm:cxn modelId="{B36C1B10-7F9E-4A8A-A89D-B307AC445EE9}" type="presOf" srcId="{AF127155-CA84-47AA-9A5A-4CA76F990766}" destId="{0DF96D34-41F4-483D-A44E-C93989426603}" srcOrd="0" destOrd="6" presId="urn:microsoft.com/office/officeart/2005/8/layout/vList2"/>
    <dgm:cxn modelId="{A440D4E3-20C6-45C8-8874-F85C86B863D8}" type="presOf" srcId="{A80B83F0-3CD2-48F4-8412-820DDC975DF1}" destId="{0DF96D34-41F4-483D-A44E-C93989426603}" srcOrd="0" destOrd="8" presId="urn:microsoft.com/office/officeart/2005/8/layout/vList2"/>
    <dgm:cxn modelId="{0C5DC69F-8699-4077-BCDE-32D1B2AC1EC6}" srcId="{2427BAE7-4671-492D-8DF2-D0BC644484C2}" destId="{AF127155-CA84-47AA-9A5A-4CA76F990766}" srcOrd="6" destOrd="0" parTransId="{A5A3CFC0-0CE9-4B83-963B-867E44D56F7B}" sibTransId="{0EC57BFA-3E75-475E-B2CE-C1C094AE7185}"/>
    <dgm:cxn modelId="{29C9FA60-D705-419A-B9BB-C8450478A3C0}" type="presParOf" srcId="{3B7407F8-EA40-4329-BC4F-AE20CB7C9C7F}" destId="{1C9A5D09-F32B-4773-9D69-F5793ED1F465}" srcOrd="0" destOrd="0" presId="urn:microsoft.com/office/officeart/2005/8/layout/vList2"/>
    <dgm:cxn modelId="{131077CA-7847-4076-9053-6A4735FE5986}" type="presParOf" srcId="{3B7407F8-EA40-4329-BC4F-AE20CB7C9C7F}" destId="{0DF96D34-41F4-483D-A44E-C93989426603}"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1E6933-D4D3-4CD1-9D11-A5F603AE2C8C}" type="datetimeFigureOut">
              <a:rPr lang="en-US" smtClean="0"/>
              <a:t>6/6/2023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152FE0-7521-43CB-A9C0-08F6F2701E3A}" type="slidenum">
              <a:rPr lang="en-US" smtClean="0"/>
              <a:t>‹#›</a:t>
            </a:fld>
            <a:endParaRPr lang="en-US"/>
          </a:p>
        </p:txBody>
      </p:sp>
    </p:spTree>
    <p:extLst>
      <p:ext uri="{BB962C8B-B14F-4D97-AF65-F5344CB8AC3E}">
        <p14:creationId xmlns:p14="http://schemas.microsoft.com/office/powerpoint/2010/main" val="239212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D4ACEC-1CC6-4DD9-9397-0E9F9ED12660}" type="slidenum">
              <a:rPr lang="en-US" smtClean="0"/>
              <a:t>1</a:t>
            </a:fld>
            <a:endParaRPr lang="en-US"/>
          </a:p>
        </p:txBody>
      </p:sp>
    </p:spTree>
    <p:extLst>
      <p:ext uri="{BB962C8B-B14F-4D97-AF65-F5344CB8AC3E}">
        <p14:creationId xmlns:p14="http://schemas.microsoft.com/office/powerpoint/2010/main" val="3669268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DD4ACEC-1CC6-4DD9-9397-0E9F9ED126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405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13753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0152FE0-7521-43CB-A9C0-08F6F2701E3A}" type="slidenum">
              <a:rPr lang="en-US" smtClean="0"/>
              <a:t>5</a:t>
            </a:fld>
            <a:endParaRPr lang="en-US"/>
          </a:p>
        </p:txBody>
      </p:sp>
    </p:spTree>
    <p:extLst>
      <p:ext uri="{BB962C8B-B14F-4D97-AF65-F5344CB8AC3E}">
        <p14:creationId xmlns:p14="http://schemas.microsoft.com/office/powerpoint/2010/main" val="3356507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514F46-7BD4-A04D-BF9D-18D8E4346BD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01367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A427A927-FCE5-4F98-8882-12C6FDEE3556}"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9F8536-72C0-47F9-9F90-A11BB066BED6}"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9478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27A927-FCE5-4F98-8882-12C6FDEE3556}"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9F8536-72C0-47F9-9F90-A11BB066BED6}" type="slidenum">
              <a:rPr lang="en-US" smtClean="0"/>
              <a:t>‹#›</a:t>
            </a:fld>
            <a:endParaRPr lang="en-US"/>
          </a:p>
        </p:txBody>
      </p:sp>
    </p:spTree>
    <p:extLst>
      <p:ext uri="{BB962C8B-B14F-4D97-AF65-F5344CB8AC3E}">
        <p14:creationId xmlns:p14="http://schemas.microsoft.com/office/powerpoint/2010/main" val="2670063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27A927-FCE5-4F98-8882-12C6FDEE3556}"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9F8536-72C0-47F9-9F90-A11BB066BED6}" type="slidenum">
              <a:rPr lang="en-US" smtClean="0"/>
              <a:t>‹#›</a:t>
            </a:fld>
            <a:endParaRPr lang="en-US"/>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37834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Number slide">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0" y="0"/>
            <a:ext cx="9144000" cy="6858000"/>
          </a:xfrm>
          <a:solidFill>
            <a:schemeClr val="bg2"/>
          </a:solidFill>
        </p:spPr>
        <p:txBody>
          <a:bodyPr>
            <a:normAutofit/>
          </a:bodyPr>
          <a:lstStyle>
            <a:lvl1pPr>
              <a:defRPr sz="1500" baseline="0">
                <a:latin typeface="Univers LT Std 55 Roman"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Click to add the best image you have.</a:t>
            </a:r>
          </a:p>
        </p:txBody>
      </p:sp>
    </p:spTree>
    <p:extLst>
      <p:ext uri="{BB962C8B-B14F-4D97-AF65-F5344CB8AC3E}">
        <p14:creationId xmlns:p14="http://schemas.microsoft.com/office/powerpoint/2010/main" val="2470518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HANK YOU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9144000" cy="5076826"/>
          </a:xfrm>
          <a:solidFill>
            <a:schemeClr val="bg2"/>
          </a:solidFill>
        </p:spPr>
        <p:txBody>
          <a:bodyPr/>
          <a:lstStyle/>
          <a:p>
            <a:endParaRPr lang="en-US" dirty="0"/>
          </a:p>
        </p:txBody>
      </p:sp>
      <p:sp>
        <p:nvSpPr>
          <p:cNvPr id="13" name="Text Placeholder 12"/>
          <p:cNvSpPr>
            <a:spLocks noGrp="1"/>
          </p:cNvSpPr>
          <p:nvPr>
            <p:ph type="body" sz="quarter" idx="11"/>
          </p:nvPr>
        </p:nvSpPr>
        <p:spPr>
          <a:xfrm>
            <a:off x="2420007" y="2053597"/>
            <a:ext cx="4303986" cy="9696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62042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lgn="ctr" fontAlgn="base">
              <a:spcBef>
                <a:spcPct val="0"/>
              </a:spcBef>
              <a:spcAft>
                <a:spcPct val="0"/>
              </a:spcAft>
              <a:defRPr/>
            </a:pPr>
            <a:endParaRPr lang="en-US">
              <a:solidFill>
                <a:srgbClr val="000000"/>
              </a:solidFill>
              <a:latin typeface="Arial" charset="0"/>
            </a:endParaRPr>
          </a:p>
        </p:txBody>
      </p:sp>
      <p:sp>
        <p:nvSpPr>
          <p:cNvPr id="5" name="Slide Number Placeholder 5"/>
          <p:cNvSpPr>
            <a:spLocks noGrp="1"/>
          </p:cNvSpPr>
          <p:nvPr>
            <p:ph type="sldNum" sz="quarter" idx="11"/>
          </p:nvPr>
        </p:nvSpPr>
        <p:spPr>
          <a:xfrm>
            <a:off x="6553200" y="6245225"/>
            <a:ext cx="2133600" cy="476250"/>
          </a:xfrm>
          <a:prstGeom prst="rect">
            <a:avLst/>
          </a:prstGeom>
        </p:spPr>
        <p:txBody>
          <a:bodyPr/>
          <a:lstStyle>
            <a:lvl1pPr>
              <a:defRPr/>
            </a:lvl1pPr>
          </a:lstStyle>
          <a:p>
            <a:pPr algn="ctr" fontAlgn="base">
              <a:spcBef>
                <a:spcPct val="0"/>
              </a:spcBef>
              <a:spcAft>
                <a:spcPct val="0"/>
              </a:spcAft>
              <a:defRPr/>
            </a:pPr>
            <a:fld id="{6EB1CCE2-4D3C-499B-8C97-226DA5AD9E57}" type="slidenum">
              <a:rPr lang="en-US">
                <a:solidFill>
                  <a:srgbClr val="000000"/>
                </a:solidFill>
                <a:latin typeface="Arial" charset="0"/>
              </a:rPr>
              <a:pPr algn="ct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24219719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05192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lgn="ctr" fontAlgn="base">
              <a:spcBef>
                <a:spcPct val="0"/>
              </a:spcBef>
              <a:spcAft>
                <a:spcPct val="0"/>
              </a:spcAft>
              <a:defRPr/>
            </a:pPr>
            <a:endParaRPr lang="en-US">
              <a:solidFill>
                <a:srgbClr val="000000"/>
              </a:solidFill>
              <a:latin typeface="Arial" charset="0"/>
            </a:endParaRPr>
          </a:p>
        </p:txBody>
      </p:sp>
      <p:sp>
        <p:nvSpPr>
          <p:cNvPr id="5" name="Slide Number Placeholder 5"/>
          <p:cNvSpPr>
            <a:spLocks noGrp="1"/>
          </p:cNvSpPr>
          <p:nvPr>
            <p:ph type="sldNum" sz="quarter" idx="11"/>
          </p:nvPr>
        </p:nvSpPr>
        <p:spPr>
          <a:xfrm>
            <a:off x="6553200" y="6245225"/>
            <a:ext cx="2133600" cy="476250"/>
          </a:xfrm>
          <a:prstGeom prst="rect">
            <a:avLst/>
          </a:prstGeom>
        </p:spPr>
        <p:txBody>
          <a:bodyPr/>
          <a:lstStyle>
            <a:lvl1pPr>
              <a:defRPr/>
            </a:lvl1pPr>
          </a:lstStyle>
          <a:p>
            <a:pPr algn="ctr" fontAlgn="base">
              <a:spcBef>
                <a:spcPct val="0"/>
              </a:spcBef>
              <a:spcAft>
                <a:spcPct val="0"/>
              </a:spcAft>
              <a:defRPr/>
            </a:pPr>
            <a:fld id="{52FC2906-A1FF-4C54-8A0F-8507320A7490}" type="slidenum">
              <a:rPr lang="en-US">
                <a:solidFill>
                  <a:srgbClr val="000000"/>
                </a:solidFill>
                <a:latin typeface="Arial" charset="0"/>
              </a:rPr>
              <a:pPr algn="ct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18994730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pPr algn="ctr" fontAlgn="base">
              <a:spcBef>
                <a:spcPct val="0"/>
              </a:spcBef>
              <a:spcAft>
                <a:spcPct val="0"/>
              </a:spcAft>
              <a:defRPr/>
            </a:pPr>
            <a:endParaRPr lang="en-US">
              <a:solidFill>
                <a:srgbClr val="000000"/>
              </a:solidFill>
              <a:latin typeface="Arial" charset="0"/>
            </a:endParaRPr>
          </a:p>
        </p:txBody>
      </p:sp>
      <p:sp>
        <p:nvSpPr>
          <p:cNvPr id="6" name="Slide Number Placeholder 6"/>
          <p:cNvSpPr>
            <a:spLocks noGrp="1"/>
          </p:cNvSpPr>
          <p:nvPr>
            <p:ph type="sldNum" sz="quarter" idx="11"/>
          </p:nvPr>
        </p:nvSpPr>
        <p:spPr>
          <a:xfrm>
            <a:off x="6553200" y="6245225"/>
            <a:ext cx="2133600" cy="476250"/>
          </a:xfrm>
          <a:prstGeom prst="rect">
            <a:avLst/>
          </a:prstGeom>
        </p:spPr>
        <p:txBody>
          <a:bodyPr/>
          <a:lstStyle>
            <a:lvl1pPr>
              <a:defRPr/>
            </a:lvl1pPr>
          </a:lstStyle>
          <a:p>
            <a:pPr algn="ctr" fontAlgn="base">
              <a:spcBef>
                <a:spcPct val="0"/>
              </a:spcBef>
              <a:spcAft>
                <a:spcPct val="0"/>
              </a:spcAft>
              <a:defRPr/>
            </a:pPr>
            <a:fld id="{40ABC473-08DC-4BDE-8B92-D40B9F2B1AC7}" type="slidenum">
              <a:rPr lang="en-US">
                <a:solidFill>
                  <a:srgbClr val="000000"/>
                </a:solidFill>
                <a:latin typeface="Arial" charset="0"/>
              </a:rPr>
              <a:pPr algn="ct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2290556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245225"/>
            <a:ext cx="2133600" cy="476250"/>
          </a:xfrm>
          <a:prstGeom prst="rect">
            <a:avLst/>
          </a:prstGeom>
        </p:spPr>
        <p:txBody>
          <a:bodyPr/>
          <a:lstStyle>
            <a:lvl1pPr>
              <a:defRPr/>
            </a:lvl1pPr>
          </a:lstStyle>
          <a:p>
            <a:pPr algn="ctr" fontAlgn="base">
              <a:spcBef>
                <a:spcPct val="0"/>
              </a:spcBef>
              <a:spcAft>
                <a:spcPct val="0"/>
              </a:spcAft>
              <a:defRPr/>
            </a:pPr>
            <a:endParaRPr lang="en-US">
              <a:solidFill>
                <a:srgbClr val="000000"/>
              </a:solidFill>
              <a:latin typeface="Arial" charset="0"/>
            </a:endParaRPr>
          </a:p>
        </p:txBody>
      </p:sp>
      <p:sp>
        <p:nvSpPr>
          <p:cNvPr id="8" name="Slide Number Placeholder 8"/>
          <p:cNvSpPr>
            <a:spLocks noGrp="1"/>
          </p:cNvSpPr>
          <p:nvPr>
            <p:ph type="sldNum" sz="quarter" idx="11"/>
          </p:nvPr>
        </p:nvSpPr>
        <p:spPr>
          <a:xfrm>
            <a:off x="6553200" y="6245225"/>
            <a:ext cx="2133600" cy="476250"/>
          </a:xfrm>
          <a:prstGeom prst="rect">
            <a:avLst/>
          </a:prstGeom>
        </p:spPr>
        <p:txBody>
          <a:bodyPr/>
          <a:lstStyle>
            <a:lvl1pPr>
              <a:defRPr/>
            </a:lvl1pPr>
          </a:lstStyle>
          <a:p>
            <a:pPr algn="ctr" fontAlgn="base">
              <a:spcBef>
                <a:spcPct val="0"/>
              </a:spcBef>
              <a:spcAft>
                <a:spcPct val="0"/>
              </a:spcAft>
              <a:defRPr/>
            </a:pPr>
            <a:fld id="{268F4A9F-7AF5-4CDF-A49F-D9500D9B0CC4}" type="slidenum">
              <a:rPr lang="en-US">
                <a:solidFill>
                  <a:srgbClr val="000000"/>
                </a:solidFill>
                <a:latin typeface="Arial" charset="0"/>
              </a:rPr>
              <a:pPr algn="ct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32125005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245225"/>
            <a:ext cx="2133600" cy="476250"/>
          </a:xfrm>
          <a:prstGeom prst="rect">
            <a:avLst/>
          </a:prstGeom>
        </p:spPr>
        <p:txBody>
          <a:bodyPr/>
          <a:lstStyle>
            <a:lvl1pPr>
              <a:defRPr/>
            </a:lvl1pPr>
          </a:lstStyle>
          <a:p>
            <a:pPr algn="ctr" fontAlgn="base">
              <a:spcBef>
                <a:spcPct val="0"/>
              </a:spcBef>
              <a:spcAft>
                <a:spcPct val="0"/>
              </a:spcAft>
              <a:defRPr/>
            </a:pPr>
            <a:endParaRPr lang="en-US">
              <a:solidFill>
                <a:srgbClr val="000000"/>
              </a:solidFill>
              <a:latin typeface="Arial" charset="0"/>
            </a:endParaRPr>
          </a:p>
        </p:txBody>
      </p:sp>
      <p:sp>
        <p:nvSpPr>
          <p:cNvPr id="4" name="Slide Number Placeholder 4"/>
          <p:cNvSpPr>
            <a:spLocks noGrp="1"/>
          </p:cNvSpPr>
          <p:nvPr>
            <p:ph type="sldNum" sz="quarter" idx="11"/>
          </p:nvPr>
        </p:nvSpPr>
        <p:spPr>
          <a:xfrm>
            <a:off x="6553200" y="6245225"/>
            <a:ext cx="2133600" cy="476250"/>
          </a:xfrm>
          <a:prstGeom prst="rect">
            <a:avLst/>
          </a:prstGeom>
        </p:spPr>
        <p:txBody>
          <a:bodyPr/>
          <a:lstStyle>
            <a:lvl1pPr>
              <a:defRPr/>
            </a:lvl1pPr>
          </a:lstStyle>
          <a:p>
            <a:pPr algn="ctr" fontAlgn="base">
              <a:spcBef>
                <a:spcPct val="0"/>
              </a:spcBef>
              <a:spcAft>
                <a:spcPct val="0"/>
              </a:spcAft>
              <a:defRPr/>
            </a:pPr>
            <a:fld id="{7777438D-C079-42C7-93E6-E0FD44025199}" type="slidenum">
              <a:rPr lang="en-US">
                <a:solidFill>
                  <a:srgbClr val="000000"/>
                </a:solidFill>
                <a:latin typeface="Arial" charset="0"/>
              </a:rPr>
              <a:pPr algn="ct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464944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27A927-FCE5-4F98-8882-12C6FDEE3556}"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9F8536-72C0-47F9-9F90-A11BB066BED6}" type="slidenum">
              <a:rPr lang="en-US" smtClean="0"/>
              <a:t>‹#›</a:t>
            </a:fld>
            <a:endParaRPr lang="en-US"/>
          </a:p>
        </p:txBody>
      </p:sp>
    </p:spTree>
    <p:extLst>
      <p:ext uri="{BB962C8B-B14F-4D97-AF65-F5344CB8AC3E}">
        <p14:creationId xmlns:p14="http://schemas.microsoft.com/office/powerpoint/2010/main" val="7161163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45225"/>
            <a:ext cx="2133600" cy="476250"/>
          </a:xfrm>
          <a:prstGeom prst="rect">
            <a:avLst/>
          </a:prstGeom>
        </p:spPr>
        <p:txBody>
          <a:bodyPr/>
          <a:lstStyle>
            <a:lvl1pPr>
              <a:defRPr/>
            </a:lvl1pPr>
          </a:lstStyle>
          <a:p>
            <a:pPr algn="ctr" fontAlgn="base">
              <a:spcBef>
                <a:spcPct val="0"/>
              </a:spcBef>
              <a:spcAft>
                <a:spcPct val="0"/>
              </a:spcAft>
              <a:defRPr/>
            </a:pPr>
            <a:endParaRPr lang="en-US">
              <a:solidFill>
                <a:srgbClr val="000000"/>
              </a:solidFill>
              <a:latin typeface="Arial" charset="0"/>
            </a:endParaRPr>
          </a:p>
        </p:txBody>
      </p:sp>
      <p:sp>
        <p:nvSpPr>
          <p:cNvPr id="4" name="Slide Number Placeholder 3"/>
          <p:cNvSpPr>
            <a:spLocks noGrp="1"/>
          </p:cNvSpPr>
          <p:nvPr>
            <p:ph type="sldNum" sz="quarter" idx="12"/>
          </p:nvPr>
        </p:nvSpPr>
        <p:spPr>
          <a:xfrm>
            <a:off x="6553200" y="6245225"/>
            <a:ext cx="2133600" cy="476250"/>
          </a:xfrm>
          <a:prstGeom prst="rect">
            <a:avLst/>
          </a:prstGeom>
        </p:spPr>
        <p:txBody>
          <a:bodyPr/>
          <a:lstStyle>
            <a:lvl1pPr>
              <a:defRPr/>
            </a:lvl1pPr>
          </a:lstStyle>
          <a:p>
            <a:pPr algn="ctr" fontAlgn="base">
              <a:spcBef>
                <a:spcPct val="0"/>
              </a:spcBef>
              <a:spcAft>
                <a:spcPct val="0"/>
              </a:spcAft>
              <a:defRPr/>
            </a:pPr>
            <a:fld id="{2A4E042F-D99C-4ABE-9ED0-6042A6405057}" type="slidenum">
              <a:rPr lang="en-US">
                <a:solidFill>
                  <a:srgbClr val="000000"/>
                </a:solidFill>
                <a:latin typeface="Arial" charset="0"/>
              </a:rPr>
              <a:pPr algn="ct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24762845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pPr algn="ctr" fontAlgn="base">
              <a:spcBef>
                <a:spcPct val="0"/>
              </a:spcBef>
              <a:spcAft>
                <a:spcPct val="0"/>
              </a:spcAft>
              <a:defRPr/>
            </a:pPr>
            <a:endParaRPr lang="en-US">
              <a:solidFill>
                <a:srgbClr val="000000"/>
              </a:solidFill>
              <a:latin typeface="Arial" charset="0"/>
            </a:endParaRPr>
          </a:p>
        </p:txBody>
      </p:sp>
      <p:sp>
        <p:nvSpPr>
          <p:cNvPr id="7" name="Slide Number Placeholder 6"/>
          <p:cNvSpPr>
            <a:spLocks noGrp="1"/>
          </p:cNvSpPr>
          <p:nvPr>
            <p:ph type="sldNum" sz="quarter" idx="12"/>
          </p:nvPr>
        </p:nvSpPr>
        <p:spPr>
          <a:xfrm>
            <a:off x="6553200" y="6245225"/>
            <a:ext cx="2133600" cy="476250"/>
          </a:xfrm>
          <a:prstGeom prst="rect">
            <a:avLst/>
          </a:prstGeom>
        </p:spPr>
        <p:txBody>
          <a:bodyPr/>
          <a:lstStyle>
            <a:lvl1pPr>
              <a:defRPr/>
            </a:lvl1pPr>
          </a:lstStyle>
          <a:p>
            <a:pPr algn="ctr" fontAlgn="base">
              <a:spcBef>
                <a:spcPct val="0"/>
              </a:spcBef>
              <a:spcAft>
                <a:spcPct val="0"/>
              </a:spcAft>
              <a:defRPr/>
            </a:pPr>
            <a:fld id="{1DBBB9A9-D5BB-4335-BBD0-67386F69368A}" type="slidenum">
              <a:rPr lang="en-US">
                <a:solidFill>
                  <a:srgbClr val="000000"/>
                </a:solidFill>
                <a:latin typeface="Arial" charset="0"/>
              </a:rPr>
              <a:pPr algn="ct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33720547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pPr algn="ctr" fontAlgn="base">
              <a:spcBef>
                <a:spcPct val="0"/>
              </a:spcBef>
              <a:spcAft>
                <a:spcPct val="0"/>
              </a:spcAft>
              <a:defRPr/>
            </a:pPr>
            <a:endParaRPr lang="en-US">
              <a:solidFill>
                <a:srgbClr val="000000"/>
              </a:solidFill>
              <a:latin typeface="Arial" charset="0"/>
            </a:endParaRPr>
          </a:p>
        </p:txBody>
      </p:sp>
      <p:sp>
        <p:nvSpPr>
          <p:cNvPr id="7" name="Slide Number Placeholder 6"/>
          <p:cNvSpPr>
            <a:spLocks noGrp="1"/>
          </p:cNvSpPr>
          <p:nvPr>
            <p:ph type="sldNum" sz="quarter" idx="12"/>
          </p:nvPr>
        </p:nvSpPr>
        <p:spPr>
          <a:xfrm>
            <a:off x="6553200" y="6245225"/>
            <a:ext cx="2133600" cy="476250"/>
          </a:xfrm>
          <a:prstGeom prst="rect">
            <a:avLst/>
          </a:prstGeom>
        </p:spPr>
        <p:txBody>
          <a:bodyPr/>
          <a:lstStyle>
            <a:lvl1pPr>
              <a:defRPr/>
            </a:lvl1pPr>
          </a:lstStyle>
          <a:p>
            <a:pPr algn="ctr" fontAlgn="base">
              <a:spcBef>
                <a:spcPct val="0"/>
              </a:spcBef>
              <a:spcAft>
                <a:spcPct val="0"/>
              </a:spcAft>
              <a:defRPr/>
            </a:pPr>
            <a:fld id="{FE9FE5A6-35CC-4D96-AB13-748AD631845F}" type="slidenum">
              <a:rPr lang="en-US">
                <a:solidFill>
                  <a:srgbClr val="000000"/>
                </a:solidFill>
                <a:latin typeface="Arial" charset="0"/>
              </a:rPr>
              <a:pPr algn="ct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36302964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lgn="ctr" fontAlgn="base">
              <a:spcBef>
                <a:spcPct val="0"/>
              </a:spcBef>
              <a:spcAft>
                <a:spcPct val="0"/>
              </a:spcAft>
              <a:defRPr/>
            </a:pPr>
            <a:endParaRPr lang="en-US">
              <a:solidFill>
                <a:srgbClr val="000000"/>
              </a:solidFill>
              <a:latin typeface="Arial" charset="0"/>
            </a:endParaRPr>
          </a:p>
        </p:txBody>
      </p:sp>
      <p:sp>
        <p:nvSpPr>
          <p:cNvPr id="6" name="Slide Number Placeholder 5"/>
          <p:cNvSpPr>
            <a:spLocks noGrp="1"/>
          </p:cNvSpPr>
          <p:nvPr>
            <p:ph type="sldNum" sz="quarter" idx="12"/>
          </p:nvPr>
        </p:nvSpPr>
        <p:spPr>
          <a:xfrm>
            <a:off x="6553200" y="6245225"/>
            <a:ext cx="2133600" cy="476250"/>
          </a:xfrm>
          <a:prstGeom prst="rect">
            <a:avLst/>
          </a:prstGeom>
        </p:spPr>
        <p:txBody>
          <a:bodyPr/>
          <a:lstStyle>
            <a:lvl1pPr>
              <a:defRPr/>
            </a:lvl1pPr>
          </a:lstStyle>
          <a:p>
            <a:pPr algn="ctr" fontAlgn="base">
              <a:spcBef>
                <a:spcPct val="0"/>
              </a:spcBef>
              <a:spcAft>
                <a:spcPct val="0"/>
              </a:spcAft>
              <a:defRPr/>
            </a:pPr>
            <a:fld id="{20B16515-CE67-4A87-9C03-B5CC6E3403A7}" type="slidenum">
              <a:rPr lang="en-US">
                <a:solidFill>
                  <a:srgbClr val="000000"/>
                </a:solidFill>
                <a:latin typeface="Arial" charset="0"/>
              </a:rPr>
              <a:pPr algn="ct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41454856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lgn="ctr" fontAlgn="base">
              <a:spcBef>
                <a:spcPct val="0"/>
              </a:spcBef>
              <a:spcAft>
                <a:spcPct val="0"/>
              </a:spcAft>
              <a:defRPr/>
            </a:pPr>
            <a:endParaRPr lang="en-US">
              <a:solidFill>
                <a:srgbClr val="000000"/>
              </a:solidFill>
              <a:latin typeface="Arial" charset="0"/>
            </a:endParaRPr>
          </a:p>
        </p:txBody>
      </p:sp>
      <p:sp>
        <p:nvSpPr>
          <p:cNvPr id="5" name="Slide Number Placeholder 5"/>
          <p:cNvSpPr>
            <a:spLocks noGrp="1"/>
          </p:cNvSpPr>
          <p:nvPr>
            <p:ph type="sldNum" sz="quarter" idx="11"/>
          </p:nvPr>
        </p:nvSpPr>
        <p:spPr>
          <a:xfrm>
            <a:off x="6553200" y="6245225"/>
            <a:ext cx="2133600" cy="476250"/>
          </a:xfrm>
          <a:prstGeom prst="rect">
            <a:avLst/>
          </a:prstGeom>
        </p:spPr>
        <p:txBody>
          <a:bodyPr/>
          <a:lstStyle>
            <a:lvl1pPr>
              <a:defRPr/>
            </a:lvl1pPr>
          </a:lstStyle>
          <a:p>
            <a:pPr algn="ctr" fontAlgn="base">
              <a:spcBef>
                <a:spcPct val="0"/>
              </a:spcBef>
              <a:spcAft>
                <a:spcPct val="0"/>
              </a:spcAft>
              <a:defRPr/>
            </a:pPr>
            <a:fld id="{3D7403FE-597F-41BA-8FB8-FDE27FBF0ED5}" type="slidenum">
              <a:rPr lang="en-US">
                <a:solidFill>
                  <a:srgbClr val="000000"/>
                </a:solidFill>
                <a:latin typeface="Arial" charset="0"/>
              </a:rPr>
              <a:pPr algn="ct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27125409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ver Slide 1">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0"/>
            <a:ext cx="9144000" cy="6858000"/>
          </a:xfrm>
          <a:solidFill>
            <a:srgbClr val="00B0F0"/>
          </a:solidFill>
        </p:spPr>
        <p:txBody>
          <a:bodyPr/>
          <a:lstStyle>
            <a:lvl1pPr>
              <a:defRPr sz="1500" baseline="0">
                <a:latin typeface="Univers LT Std 55 Roman"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picture</a:t>
            </a:r>
          </a:p>
        </p:txBody>
      </p:sp>
    </p:spTree>
    <p:extLst>
      <p:ext uri="{BB962C8B-B14F-4D97-AF65-F5344CB8AC3E}">
        <p14:creationId xmlns:p14="http://schemas.microsoft.com/office/powerpoint/2010/main" val="25045378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Picture Placeholder 7"/>
          <p:cNvSpPr>
            <a:spLocks noGrp="1"/>
          </p:cNvSpPr>
          <p:nvPr>
            <p:ph type="pic" sz="quarter" idx="10" hasCustomPrompt="1"/>
          </p:nvPr>
        </p:nvSpPr>
        <p:spPr>
          <a:xfrm>
            <a:off x="3668487" y="587829"/>
            <a:ext cx="2373086" cy="2769325"/>
          </a:xfrm>
          <a:solidFill>
            <a:srgbClr val="00B0F0"/>
          </a:solidFill>
        </p:spPr>
        <p:txBody>
          <a:bodyPr/>
          <a:lstStyle>
            <a:lvl1pPr>
              <a:defRPr sz="1500" baseline="0">
                <a:latin typeface="Univers LT Std 55 Roman"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picture</a:t>
            </a:r>
          </a:p>
        </p:txBody>
      </p:sp>
      <p:sp>
        <p:nvSpPr>
          <p:cNvPr id="7" name="Picture Placeholder 7"/>
          <p:cNvSpPr>
            <a:spLocks noGrp="1"/>
          </p:cNvSpPr>
          <p:nvPr>
            <p:ph type="pic" sz="quarter" idx="11" hasCustomPrompt="1"/>
          </p:nvPr>
        </p:nvSpPr>
        <p:spPr>
          <a:xfrm>
            <a:off x="6183087" y="587829"/>
            <a:ext cx="2373086" cy="2769325"/>
          </a:xfrm>
          <a:solidFill>
            <a:srgbClr val="00B0F0"/>
          </a:solidFill>
        </p:spPr>
        <p:txBody>
          <a:bodyPr/>
          <a:lstStyle>
            <a:lvl1pPr>
              <a:defRPr sz="1500" baseline="0">
                <a:latin typeface="Univers LT Std 55 Roman"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picture</a:t>
            </a:r>
          </a:p>
        </p:txBody>
      </p:sp>
      <p:sp>
        <p:nvSpPr>
          <p:cNvPr id="8" name="Picture Placeholder 7"/>
          <p:cNvSpPr>
            <a:spLocks noGrp="1"/>
          </p:cNvSpPr>
          <p:nvPr>
            <p:ph type="pic" sz="quarter" idx="12" hasCustomPrompt="1"/>
          </p:nvPr>
        </p:nvSpPr>
        <p:spPr>
          <a:xfrm>
            <a:off x="6183087" y="3513909"/>
            <a:ext cx="2373086" cy="2769325"/>
          </a:xfrm>
          <a:solidFill>
            <a:srgbClr val="00B0F0"/>
          </a:solidFill>
        </p:spPr>
        <p:txBody>
          <a:bodyPr/>
          <a:lstStyle>
            <a:lvl1pPr>
              <a:defRPr sz="1500" baseline="0">
                <a:latin typeface="Univers LT Std 55 Roman"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picture</a:t>
            </a:r>
          </a:p>
        </p:txBody>
      </p:sp>
      <p:sp>
        <p:nvSpPr>
          <p:cNvPr id="9" name="Picture Placeholder 7"/>
          <p:cNvSpPr>
            <a:spLocks noGrp="1"/>
          </p:cNvSpPr>
          <p:nvPr>
            <p:ph type="pic" sz="quarter" idx="13" hasCustomPrompt="1"/>
          </p:nvPr>
        </p:nvSpPr>
        <p:spPr>
          <a:xfrm>
            <a:off x="3668487" y="3513909"/>
            <a:ext cx="2373086" cy="2769325"/>
          </a:xfrm>
          <a:solidFill>
            <a:srgbClr val="00B0F0"/>
          </a:solidFill>
        </p:spPr>
        <p:txBody>
          <a:bodyPr/>
          <a:lstStyle>
            <a:lvl1pPr>
              <a:defRPr sz="1500" baseline="0">
                <a:latin typeface="Univers LT Std 55 Roman"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picture</a:t>
            </a:r>
          </a:p>
        </p:txBody>
      </p:sp>
    </p:spTree>
    <p:extLst>
      <p:ext uri="{BB962C8B-B14F-4D97-AF65-F5344CB8AC3E}">
        <p14:creationId xmlns:p14="http://schemas.microsoft.com/office/powerpoint/2010/main" val="1314348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Slide for maps">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485779" y="1901826"/>
            <a:ext cx="3971925" cy="3856039"/>
          </a:xfrm>
        </p:spPr>
        <p:txBody>
          <a:bodyPr/>
          <a:lstStyle/>
          <a:p>
            <a:endParaRPr lang="en-US" dirty="0"/>
          </a:p>
        </p:txBody>
      </p:sp>
      <p:sp>
        <p:nvSpPr>
          <p:cNvPr id="7" name="Picture Placeholder 1"/>
          <p:cNvSpPr>
            <a:spLocks noGrp="1"/>
          </p:cNvSpPr>
          <p:nvPr>
            <p:ph type="pic" sz="quarter" idx="10" hasCustomPrompt="1"/>
          </p:nvPr>
        </p:nvSpPr>
        <p:spPr>
          <a:xfrm>
            <a:off x="495302" y="1902186"/>
            <a:ext cx="3964732" cy="3856064"/>
          </a:xfrm>
          <a:solidFill>
            <a:schemeClr val="bg2"/>
          </a:solidFill>
          <a:ln>
            <a:noFill/>
          </a:ln>
        </p:spPr>
        <p:txBody>
          <a:bodyPr>
            <a:normAutofit/>
          </a:bodyPr>
          <a:lstStyle>
            <a:lvl1pPr>
              <a:defRPr sz="1100" baseline="0">
                <a:latin typeface="Arial" charset="0"/>
                <a:ea typeface="Arial" charset="0"/>
                <a:cs typeface="Arial"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Click to add Maps, Graphs, Diagrams, pie charts etc.</a:t>
            </a:r>
          </a:p>
        </p:txBody>
      </p:sp>
      <p:sp>
        <p:nvSpPr>
          <p:cNvPr id="12" name="Picture Placeholder 1"/>
          <p:cNvSpPr>
            <a:spLocks noGrp="1"/>
          </p:cNvSpPr>
          <p:nvPr>
            <p:ph type="pic" sz="quarter" idx="12" hasCustomPrompt="1"/>
          </p:nvPr>
        </p:nvSpPr>
        <p:spPr>
          <a:xfrm>
            <a:off x="4652964" y="1902186"/>
            <a:ext cx="3964732" cy="3856064"/>
          </a:xfrm>
          <a:solidFill>
            <a:schemeClr val="bg2"/>
          </a:solidFill>
          <a:ln>
            <a:noFill/>
          </a:ln>
        </p:spPr>
        <p:txBody>
          <a:bodyPr>
            <a:normAutofit/>
          </a:bodyPr>
          <a:lstStyle>
            <a:lvl1pPr>
              <a:defRPr sz="1100" baseline="0">
                <a:latin typeface="Arial" charset="0"/>
                <a:ea typeface="Arial" charset="0"/>
                <a:cs typeface="Arial"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Click to add Maps, Graphs, Diagrams, pie charts etc.</a:t>
            </a:r>
          </a:p>
        </p:txBody>
      </p:sp>
    </p:spTree>
    <p:extLst>
      <p:ext uri="{BB962C8B-B14F-4D97-AF65-F5344CB8AC3E}">
        <p14:creationId xmlns:p14="http://schemas.microsoft.com/office/powerpoint/2010/main" val="5316647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HANK YOU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9144000" cy="5076826"/>
          </a:xfrm>
          <a:solidFill>
            <a:schemeClr val="bg2"/>
          </a:solidFill>
        </p:spPr>
        <p:txBody>
          <a:bodyPr/>
          <a:lstStyle/>
          <a:p>
            <a:endParaRPr lang="en-US" dirty="0"/>
          </a:p>
        </p:txBody>
      </p:sp>
      <p:sp>
        <p:nvSpPr>
          <p:cNvPr id="13" name="Text Placeholder 12"/>
          <p:cNvSpPr>
            <a:spLocks noGrp="1"/>
          </p:cNvSpPr>
          <p:nvPr>
            <p:ph type="body" sz="quarter" idx="11"/>
          </p:nvPr>
        </p:nvSpPr>
        <p:spPr>
          <a:xfrm>
            <a:off x="2420007" y="2053597"/>
            <a:ext cx="4303986" cy="9696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22009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Number slide">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0" y="0"/>
            <a:ext cx="9144000" cy="6858000"/>
          </a:xfrm>
          <a:solidFill>
            <a:schemeClr val="bg2"/>
          </a:solidFill>
        </p:spPr>
        <p:txBody>
          <a:bodyPr>
            <a:normAutofit/>
          </a:bodyPr>
          <a:lstStyle>
            <a:lvl1pPr>
              <a:defRPr sz="1500" baseline="0">
                <a:latin typeface="Univers LT Std 55 Roman"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Click to add the best image you have.</a:t>
            </a:r>
          </a:p>
        </p:txBody>
      </p:sp>
    </p:spTree>
    <p:extLst>
      <p:ext uri="{BB962C8B-B14F-4D97-AF65-F5344CB8AC3E}">
        <p14:creationId xmlns:p14="http://schemas.microsoft.com/office/powerpoint/2010/main" val="1760240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427A927-FCE5-4F98-8882-12C6FDEE3556}" type="datetimeFigureOut">
              <a:rPr lang="en-US" smtClean="0"/>
              <a:t>6/6/2023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9F8536-72C0-47F9-9F90-A11BB066BED6}"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16448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number slide 2">
    <p:spTree>
      <p:nvGrpSpPr>
        <p:cNvPr id="1" name=""/>
        <p:cNvGrpSpPr/>
        <p:nvPr/>
      </p:nvGrpSpPr>
      <p:grpSpPr>
        <a:xfrm>
          <a:off x="0" y="0"/>
          <a:ext cx="0" cy="0"/>
          <a:chOff x="0" y="0"/>
          <a:chExt cx="0" cy="0"/>
        </a:xfrm>
      </p:grpSpPr>
      <p:sp>
        <p:nvSpPr>
          <p:cNvPr id="12" name="Picture Placeholder 11"/>
          <p:cNvSpPr>
            <a:spLocks noGrp="1"/>
          </p:cNvSpPr>
          <p:nvPr>
            <p:ph type="pic" sz="quarter" idx="11" hasCustomPrompt="1"/>
          </p:nvPr>
        </p:nvSpPr>
        <p:spPr>
          <a:xfrm>
            <a:off x="0" y="0"/>
            <a:ext cx="4572000" cy="3429000"/>
          </a:xfrm>
          <a:solidFill>
            <a:schemeClr val="bg2"/>
          </a:solidFill>
        </p:spPr>
        <p:txBody>
          <a:bodyPr>
            <a:normAutofit/>
          </a:bodyPr>
          <a:lstStyle>
            <a:lvl1pPr>
              <a:defRPr sz="1500" baseline="0">
                <a:latin typeface="Univers LT Std 55 Roman"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picture</a:t>
            </a:r>
          </a:p>
        </p:txBody>
      </p:sp>
      <p:sp>
        <p:nvSpPr>
          <p:cNvPr id="13" name="Picture Placeholder 11"/>
          <p:cNvSpPr>
            <a:spLocks noGrp="1"/>
          </p:cNvSpPr>
          <p:nvPr>
            <p:ph type="pic" sz="quarter" idx="12" hasCustomPrompt="1"/>
          </p:nvPr>
        </p:nvSpPr>
        <p:spPr>
          <a:xfrm>
            <a:off x="4572000" y="3429000"/>
            <a:ext cx="4572000" cy="3429000"/>
          </a:xfrm>
          <a:solidFill>
            <a:schemeClr val="bg2"/>
          </a:solidFill>
        </p:spPr>
        <p:txBody>
          <a:bodyPr/>
          <a:lstStyle>
            <a:lvl1pPr marL="228594" marR="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500" baseline="0">
                <a:latin typeface="Univers LT Std 55 Roman"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picture</a:t>
            </a:r>
          </a:p>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777400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Picture Placeholder 11"/>
          <p:cNvSpPr>
            <a:spLocks noGrp="1"/>
          </p:cNvSpPr>
          <p:nvPr>
            <p:ph type="pic" sz="quarter" idx="11" hasCustomPrompt="1"/>
          </p:nvPr>
        </p:nvSpPr>
        <p:spPr>
          <a:xfrm>
            <a:off x="0" y="0"/>
            <a:ext cx="4572000" cy="3429000"/>
          </a:xfrm>
          <a:solidFill>
            <a:schemeClr val="bg2"/>
          </a:solidFill>
        </p:spPr>
        <p:txBody>
          <a:bodyPr>
            <a:normAutofit/>
          </a:bodyPr>
          <a:lstStyle>
            <a:lvl1pPr>
              <a:defRPr sz="1500" baseline="0">
                <a:latin typeface="Univers LT Std 55 Roman"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picture</a:t>
            </a:r>
          </a:p>
        </p:txBody>
      </p:sp>
      <p:sp>
        <p:nvSpPr>
          <p:cNvPr id="9" name="Picture Placeholder 11"/>
          <p:cNvSpPr>
            <a:spLocks noGrp="1"/>
          </p:cNvSpPr>
          <p:nvPr>
            <p:ph type="pic" sz="quarter" idx="12" hasCustomPrompt="1"/>
          </p:nvPr>
        </p:nvSpPr>
        <p:spPr>
          <a:xfrm>
            <a:off x="4572000" y="3429000"/>
            <a:ext cx="4572000" cy="3429000"/>
          </a:xfrm>
          <a:solidFill>
            <a:schemeClr val="bg2"/>
          </a:solidFill>
        </p:spPr>
        <p:txBody>
          <a:bodyPr/>
          <a:lstStyle>
            <a:lvl1pPr marL="228594" marR="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500" baseline="0">
                <a:latin typeface="Univers LT Std 55 Roman" charset="0"/>
              </a:defRPr>
            </a:lvl1pPr>
          </a:lstStyle>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picture</a:t>
            </a:r>
          </a:p>
          <a:p>
            <a:pPr marL="228594" marR="0" lvl="0" indent="-228594"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dirty="0"/>
          </a:p>
        </p:txBody>
      </p:sp>
      <p:pic>
        <p:nvPicPr>
          <p:cNvPr id="10" name="uni170424.png"/>
          <p:cNvPicPr/>
          <p:nvPr userDrawn="1"/>
        </p:nvPicPr>
        <p:blipFill rotWithShape="1">
          <a:blip r:embed="rId2" cstate="print">
            <a:extLst>
              <a:ext uri="{28A0092B-C50C-407E-A947-70E740481C1C}">
                <a14:useLocalDpi xmlns:a14="http://schemas.microsoft.com/office/drawing/2010/main" val="0"/>
              </a:ext>
            </a:extLst>
          </a:blip>
          <a:srcRect l="15965" t="4944" r="22966" b="14164"/>
          <a:stretch/>
        </p:blipFill>
        <p:spPr>
          <a:xfrm>
            <a:off x="4" y="0"/>
            <a:ext cx="4590929" cy="3429000"/>
          </a:xfrm>
          <a:prstGeom prst="rect">
            <a:avLst/>
          </a:prstGeom>
          <a:ln w="12700">
            <a:miter lim="400000"/>
          </a:ln>
        </p:spPr>
      </p:pic>
    </p:spTree>
    <p:extLst>
      <p:ext uri="{BB962C8B-B14F-4D97-AF65-F5344CB8AC3E}">
        <p14:creationId xmlns:p14="http://schemas.microsoft.com/office/powerpoint/2010/main" val="4395184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635151" y="1935480"/>
            <a:ext cx="3675346" cy="4922520"/>
          </a:xfrm>
        </p:spPr>
        <p:txBody>
          <a:bodyPr/>
          <a:lstStyle/>
          <a:p>
            <a:endParaRPr lang="en-US"/>
          </a:p>
        </p:txBody>
      </p:sp>
      <p:sp>
        <p:nvSpPr>
          <p:cNvPr id="4" name="Picture Placeholder 6"/>
          <p:cNvSpPr>
            <a:spLocks noGrp="1"/>
          </p:cNvSpPr>
          <p:nvPr>
            <p:ph type="pic" sz="quarter" idx="11"/>
          </p:nvPr>
        </p:nvSpPr>
        <p:spPr>
          <a:xfrm>
            <a:off x="4784629" y="0"/>
            <a:ext cx="3675346" cy="4922520"/>
          </a:xfrm>
        </p:spPr>
        <p:txBody>
          <a:bodyPr/>
          <a:lstStyle/>
          <a:p>
            <a:endParaRPr lang="en-US"/>
          </a:p>
        </p:txBody>
      </p:sp>
    </p:spTree>
    <p:extLst>
      <p:ext uri="{BB962C8B-B14F-4D97-AF65-F5344CB8AC3E}">
        <p14:creationId xmlns:p14="http://schemas.microsoft.com/office/powerpoint/2010/main" val="16055736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463397" y="2337436"/>
            <a:ext cx="5791200" cy="3910964"/>
          </a:xfrm>
        </p:spPr>
        <p:txBody>
          <a:bodyPr/>
          <a:lstStyle/>
          <a:p>
            <a:endParaRPr lang="en-US"/>
          </a:p>
        </p:txBody>
      </p:sp>
    </p:spTree>
    <p:extLst>
      <p:ext uri="{BB962C8B-B14F-4D97-AF65-F5344CB8AC3E}">
        <p14:creationId xmlns:p14="http://schemas.microsoft.com/office/powerpoint/2010/main" val="12914156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5" name="Shape 5"/>
          <p:cNvSpPr>
            <a:spLocks noGrp="1"/>
          </p:cNvSpPr>
          <p:nvPr>
            <p:ph type="title"/>
          </p:nvPr>
        </p:nvSpPr>
        <p:spPr>
          <a:xfrm>
            <a:off x="892973" y="1151932"/>
            <a:ext cx="7358063" cy="2321719"/>
          </a:xfrm>
          <a:prstGeom prst="rect">
            <a:avLst/>
          </a:prstGeom>
        </p:spPr>
        <p:txBody>
          <a:bodyPr anchor="b"/>
          <a:lstStyle/>
          <a:p>
            <a:pPr lvl="0">
              <a:defRPr sz="1800"/>
            </a:pPr>
            <a:r>
              <a:rPr sz="5625"/>
              <a:t>Title Text</a:t>
            </a:r>
          </a:p>
        </p:txBody>
      </p:sp>
      <p:sp>
        <p:nvSpPr>
          <p:cNvPr id="6" name="Shape 6"/>
          <p:cNvSpPr>
            <a:spLocks noGrp="1"/>
          </p:cNvSpPr>
          <p:nvPr>
            <p:ph type="body" idx="1"/>
          </p:nvPr>
        </p:nvSpPr>
        <p:spPr>
          <a:xfrm>
            <a:off x="892973" y="3536158"/>
            <a:ext cx="7358063" cy="794743"/>
          </a:xfrm>
          <a:prstGeom prst="rect">
            <a:avLst/>
          </a:prstGeom>
        </p:spPr>
        <p:txBody>
          <a:bodyPr anchor="t"/>
          <a:lstStyle>
            <a:lvl1pPr marL="0" indent="0" algn="ctr">
              <a:spcBef>
                <a:spcPts val="0"/>
              </a:spcBef>
              <a:buSzTx/>
              <a:buNone/>
              <a:defRPr sz="2251"/>
            </a:lvl1pPr>
            <a:lvl2pPr marL="0" indent="160725" algn="ctr">
              <a:spcBef>
                <a:spcPts val="0"/>
              </a:spcBef>
              <a:buSzTx/>
              <a:buNone/>
              <a:defRPr sz="2251"/>
            </a:lvl2pPr>
            <a:lvl3pPr marL="0" indent="321449" algn="ctr">
              <a:spcBef>
                <a:spcPts val="0"/>
              </a:spcBef>
              <a:buSzTx/>
              <a:buNone/>
              <a:defRPr sz="2251"/>
            </a:lvl3pPr>
            <a:lvl4pPr marL="0" indent="482175" algn="ctr">
              <a:spcBef>
                <a:spcPts val="0"/>
              </a:spcBef>
              <a:buSzTx/>
              <a:buNone/>
              <a:defRPr sz="2251"/>
            </a:lvl4pPr>
            <a:lvl5pPr marL="0" indent="642899" algn="ctr">
              <a:spcBef>
                <a:spcPts val="0"/>
              </a:spcBef>
              <a:buSzTx/>
              <a:buNone/>
              <a:defRPr sz="2251"/>
            </a:lvl5pPr>
          </a:lstStyle>
          <a:p>
            <a:pPr lvl="0">
              <a:defRPr sz="1800"/>
            </a:pPr>
            <a:r>
              <a:rPr sz="2251"/>
              <a:t>Body Level One</a:t>
            </a:r>
          </a:p>
          <a:p>
            <a:pPr lvl="1">
              <a:defRPr sz="1800"/>
            </a:pPr>
            <a:r>
              <a:rPr sz="2251"/>
              <a:t>Body Level Two</a:t>
            </a:r>
          </a:p>
          <a:p>
            <a:pPr lvl="2">
              <a:defRPr sz="1800"/>
            </a:pPr>
            <a:r>
              <a:rPr sz="2251"/>
              <a:t>Body Level Three</a:t>
            </a:r>
          </a:p>
          <a:p>
            <a:pPr lvl="3">
              <a:defRPr sz="1800"/>
            </a:pPr>
            <a:r>
              <a:rPr sz="2251"/>
              <a:t>Body Level Four</a:t>
            </a:r>
          </a:p>
          <a:p>
            <a:pPr lvl="4">
              <a:defRPr sz="1800"/>
            </a:pPr>
            <a:r>
              <a:rPr sz="2251"/>
              <a:t>Body Level Five</a:t>
            </a:r>
          </a:p>
        </p:txBody>
      </p:sp>
    </p:spTree>
    <p:extLst>
      <p:ext uri="{BB962C8B-B14F-4D97-AF65-F5344CB8AC3E}">
        <p14:creationId xmlns:p14="http://schemas.microsoft.com/office/powerpoint/2010/main" val="1632665429"/>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a:xfrm>
            <a:off x="6553200" y="6245225"/>
            <a:ext cx="2133600" cy="476250"/>
          </a:xfrm>
          <a:prstGeom prst="rect">
            <a:avLst/>
          </a:prstGeom>
        </p:spPr>
        <p:txBody>
          <a:bodyPr/>
          <a:lstStyle>
            <a:lvl1pPr>
              <a:defRPr/>
            </a:lvl1pPr>
          </a:lstStyle>
          <a:p>
            <a:pPr>
              <a:defRPr/>
            </a:pPr>
            <a:fld id="{2A4E042F-D99C-4ABE-9ED0-6042A640505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325015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333"/>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22963" y="6459787"/>
            <a:ext cx="1854203" cy="365125"/>
          </a:xfrm>
          <a:prstGeom prst="rect">
            <a:avLst/>
          </a:prstGeom>
        </p:spPr>
        <p:txBody>
          <a:bodyPr/>
          <a:lstStyle/>
          <a:p>
            <a:fld id="{A3E28D29-1ECB-41DF-951B-2A23F95AD026}" type="datetimeFigureOut">
              <a:rPr lang="en-US" dirty="0">
                <a:solidFill>
                  <a:prstClr val="black">
                    <a:tint val="75000"/>
                  </a:prstClr>
                </a:solidFill>
              </a:rPr>
              <a:pPr/>
              <a:t>6/6/2023</a:t>
            </a:fld>
            <a:endParaRPr lang="en-US" dirty="0">
              <a:solidFill>
                <a:prstClr val="black">
                  <a:tint val="75000"/>
                </a:prstClr>
              </a:solidFill>
            </a:endParaRPr>
          </a:p>
        </p:txBody>
      </p:sp>
      <p:sp>
        <p:nvSpPr>
          <p:cNvPr id="5" name="Footer Placeholder 4"/>
          <p:cNvSpPr>
            <a:spLocks noGrp="1"/>
          </p:cNvSpPr>
          <p:nvPr>
            <p:ph type="ftr" sz="quarter" idx="11"/>
          </p:nvPr>
        </p:nvSpPr>
        <p:spPr>
          <a:xfrm>
            <a:off x="2764641" y="6459787"/>
            <a:ext cx="3617103" cy="365125"/>
          </a:xfrm>
          <a:prstGeom prst="rect">
            <a:avLst/>
          </a:prstGeom>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a:xfrm>
            <a:off x="7425346" y="6459787"/>
            <a:ext cx="984019" cy="365125"/>
          </a:xfrm>
          <a:prstGeom prst="rect">
            <a:avLst/>
          </a:prstGeom>
        </p:spPr>
        <p:txBody>
          <a:bodyPr/>
          <a:lstStyle/>
          <a:p>
            <a:fld id="{CA471C95-994D-4C77-B6FB-2F32B4B9CE30}"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0767473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333"/>
            </a:lvl1pPr>
            <a:lvl2pPr>
              <a:defRPr sz="2000"/>
            </a:lvl2pPr>
            <a:lvl3pPr>
              <a:defRPr sz="1667"/>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0E7B928-FF05-4680-B9E6-9CBF46CCBEEC}" type="datetimeFigureOut">
              <a:rPr lang="en-US" smtClean="0">
                <a:solidFill>
                  <a:prstClr val="black">
                    <a:tint val="75000"/>
                  </a:prstClr>
                </a:solidFill>
              </a:rPr>
              <a:pPr/>
              <a:t>6/6/2023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11EA07C-EE9C-40C2-ADB5-5ED734F62BC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88109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427A927-FCE5-4F98-8882-12C6FDEE3556}" type="datetimeFigureOut">
              <a:rPr lang="en-US" smtClean="0"/>
              <a:t>6/6/2023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9F8536-72C0-47F9-9F90-A11BB066BED6}" type="slidenum">
              <a:rPr lang="en-US" smtClean="0"/>
              <a:t>‹#›</a:t>
            </a:fld>
            <a:endParaRPr lang="en-US"/>
          </a:p>
        </p:txBody>
      </p:sp>
    </p:spTree>
    <p:extLst>
      <p:ext uri="{BB962C8B-B14F-4D97-AF65-F5344CB8AC3E}">
        <p14:creationId xmlns:p14="http://schemas.microsoft.com/office/powerpoint/2010/main" val="3142110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427A927-FCE5-4F98-8882-12C6FDEE3556}" type="datetimeFigureOut">
              <a:rPr lang="en-US" smtClean="0"/>
              <a:t>6/6/2023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9F8536-72C0-47F9-9F90-A11BB066BED6}" type="slidenum">
              <a:rPr lang="en-US" smtClean="0"/>
              <a:t>‹#›</a:t>
            </a:fld>
            <a:endParaRPr lang="en-US"/>
          </a:p>
        </p:txBody>
      </p:sp>
    </p:spTree>
    <p:extLst>
      <p:ext uri="{BB962C8B-B14F-4D97-AF65-F5344CB8AC3E}">
        <p14:creationId xmlns:p14="http://schemas.microsoft.com/office/powerpoint/2010/main" val="216201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427A927-FCE5-4F98-8882-12C6FDEE3556}" type="datetimeFigureOut">
              <a:rPr lang="en-US" smtClean="0"/>
              <a:t>6/6/2023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D9F8536-72C0-47F9-9F90-A11BB066BED6}" type="slidenum">
              <a:rPr lang="en-US" smtClean="0"/>
              <a:t>‹#›</a:t>
            </a:fld>
            <a:endParaRPr lang="en-US"/>
          </a:p>
        </p:txBody>
      </p:sp>
    </p:spTree>
    <p:extLst>
      <p:ext uri="{BB962C8B-B14F-4D97-AF65-F5344CB8AC3E}">
        <p14:creationId xmlns:p14="http://schemas.microsoft.com/office/powerpoint/2010/main" val="1313202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27A927-FCE5-4F98-8882-12C6FDEE3556}" type="datetimeFigureOut">
              <a:rPr lang="en-US" smtClean="0"/>
              <a:t>6/6/2023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D9F8536-72C0-47F9-9F90-A11BB066BED6}" type="slidenum">
              <a:rPr lang="en-US" smtClean="0"/>
              <a:t>‹#›</a:t>
            </a:fld>
            <a:endParaRPr lang="en-US"/>
          </a:p>
        </p:txBody>
      </p:sp>
    </p:spTree>
    <p:extLst>
      <p:ext uri="{BB962C8B-B14F-4D97-AF65-F5344CB8AC3E}">
        <p14:creationId xmlns:p14="http://schemas.microsoft.com/office/powerpoint/2010/main" val="1358430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427A927-FCE5-4F98-8882-12C6FDEE3556}" type="datetimeFigureOut">
              <a:rPr lang="en-US" smtClean="0"/>
              <a:t>6/6/2023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9F8536-72C0-47F9-9F90-A11BB066BED6}" type="slidenum">
              <a:rPr lang="en-US" smtClean="0"/>
              <a:t>‹#›</a:t>
            </a:fld>
            <a:endParaRPr lang="en-US"/>
          </a:p>
        </p:txBody>
      </p:sp>
    </p:spTree>
    <p:extLst>
      <p:ext uri="{BB962C8B-B14F-4D97-AF65-F5344CB8AC3E}">
        <p14:creationId xmlns:p14="http://schemas.microsoft.com/office/powerpoint/2010/main" val="16709588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1">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427A927-FCE5-4F98-8882-12C6FDEE3556}" type="datetimeFigureOut">
              <a:rPr lang="en-US" smtClean="0"/>
              <a:t>6/6/2023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9F8536-72C0-47F9-9F90-A11BB066BED6}" type="slidenum">
              <a:rPr lang="en-US" smtClean="0"/>
              <a:t>‹#›</a:t>
            </a:fld>
            <a:endParaRPr lang="en-US"/>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69165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A427A927-FCE5-4F98-8882-12C6FDEE3556}" type="datetimeFigureOut">
              <a:rPr lang="en-US" smtClean="0"/>
              <a:t>6/6/2023</a:t>
            </a:fld>
            <a:endParaRPr lang="en-US"/>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D9F8536-72C0-47F9-9F90-A11BB066BED6}" type="slidenum">
              <a:rPr lang="en-US" smtClean="0"/>
              <a:t>‹#›</a:t>
            </a:fld>
            <a:endParaRPr lang="en-US"/>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71604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752" r:id="rId12"/>
    <p:sldLayoutId id="2147483753" r:id="rId13"/>
  </p:sldLayoutIdLst>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3463" y="12526"/>
            <a:ext cx="8229600" cy="1143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81337937"/>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sldNum="0" hdr="0" dt="0"/>
  <p:txStyles>
    <p:titleStyle>
      <a:lvl1pPr algn="ctr" rtl="0" eaLnBrk="0" fontAlgn="base" hangingPunct="0">
        <a:spcBef>
          <a:spcPct val="0"/>
        </a:spcBef>
        <a:spcAft>
          <a:spcPct val="0"/>
        </a:spcAft>
        <a:defRPr sz="4400">
          <a:solidFill>
            <a:schemeClr val="tx2"/>
          </a:solidFill>
          <a:latin typeface="+mn-lt"/>
          <a:ea typeface="+mj-ea"/>
          <a:cs typeface="+mj-cs"/>
        </a:defRPr>
      </a:lvl1pPr>
      <a:lvl2pPr algn="ctr" rtl="0" eaLnBrk="0" fontAlgn="base" hangingPunct="0">
        <a:spcBef>
          <a:spcPct val="0"/>
        </a:spcBef>
        <a:spcAft>
          <a:spcPct val="0"/>
        </a:spcAft>
        <a:defRPr sz="4400">
          <a:solidFill>
            <a:schemeClr val="tx2"/>
          </a:solidFill>
          <a:latin typeface="Calibri" pitchFamily="34" charset="0"/>
        </a:defRPr>
      </a:lvl2pPr>
      <a:lvl3pPr algn="ctr" rtl="0" eaLnBrk="0" fontAlgn="base" hangingPunct="0">
        <a:spcBef>
          <a:spcPct val="0"/>
        </a:spcBef>
        <a:spcAft>
          <a:spcPct val="0"/>
        </a:spcAft>
        <a:defRPr sz="4400">
          <a:solidFill>
            <a:schemeClr val="tx2"/>
          </a:solidFill>
          <a:latin typeface="Calibri" pitchFamily="34" charset="0"/>
        </a:defRPr>
      </a:lvl3pPr>
      <a:lvl4pPr algn="ctr" rtl="0" eaLnBrk="0" fontAlgn="base" hangingPunct="0">
        <a:spcBef>
          <a:spcPct val="0"/>
        </a:spcBef>
        <a:spcAft>
          <a:spcPct val="0"/>
        </a:spcAft>
        <a:defRPr sz="4400">
          <a:solidFill>
            <a:schemeClr val="tx2"/>
          </a:solidFill>
          <a:latin typeface="Calibri" pitchFamily="34" charset="0"/>
        </a:defRPr>
      </a:lvl4pPr>
      <a:lvl5pPr algn="ctr" rtl="0" eaLnBrk="0" fontAlgn="base" hangingPunct="0">
        <a:spcBef>
          <a:spcPct val="0"/>
        </a:spcBef>
        <a:spcAft>
          <a:spcPct val="0"/>
        </a:spcAft>
        <a:defRPr sz="4400">
          <a:solidFill>
            <a:schemeClr val="tx2"/>
          </a:solidFill>
          <a:latin typeface="Calibri" pitchFamily="34" charset="0"/>
        </a:defRPr>
      </a:lvl5pPr>
      <a:lvl6pPr marL="457200" algn="ctr" rtl="0" fontAlgn="base">
        <a:spcBef>
          <a:spcPct val="0"/>
        </a:spcBef>
        <a:spcAft>
          <a:spcPct val="0"/>
        </a:spcAft>
        <a:defRPr sz="4400">
          <a:solidFill>
            <a:schemeClr val="tx2"/>
          </a:solidFill>
          <a:latin typeface="Calibri" pitchFamily="34" charset="0"/>
        </a:defRPr>
      </a:lvl6pPr>
      <a:lvl7pPr marL="914400" algn="ctr" rtl="0" fontAlgn="base">
        <a:spcBef>
          <a:spcPct val="0"/>
        </a:spcBef>
        <a:spcAft>
          <a:spcPct val="0"/>
        </a:spcAft>
        <a:defRPr sz="4400">
          <a:solidFill>
            <a:schemeClr val="tx2"/>
          </a:solidFill>
          <a:latin typeface="Calibri" pitchFamily="34" charset="0"/>
        </a:defRPr>
      </a:lvl7pPr>
      <a:lvl8pPr marL="1371600" algn="ctr" rtl="0" fontAlgn="base">
        <a:spcBef>
          <a:spcPct val="0"/>
        </a:spcBef>
        <a:spcAft>
          <a:spcPct val="0"/>
        </a:spcAft>
        <a:defRPr sz="4400">
          <a:solidFill>
            <a:schemeClr val="tx2"/>
          </a:solidFill>
          <a:latin typeface="Calibri" pitchFamily="34" charset="0"/>
        </a:defRPr>
      </a:lvl8pPr>
      <a:lvl9pPr marL="1828800" algn="ctr" rtl="0" fontAlgn="base">
        <a:spcBef>
          <a:spcPct val="0"/>
        </a:spcBef>
        <a:spcAft>
          <a:spcPct val="0"/>
        </a:spcAft>
        <a:defRPr sz="4400">
          <a:solidFill>
            <a:schemeClr val="tx2"/>
          </a:solidFill>
          <a:latin typeface="Calibri"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2"/>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1BDE3EC-D2C6-9940-B1B4-2F37DAC36D80}" type="datetimeFigureOut">
              <a:rPr lang="en-US" smtClean="0">
                <a:solidFill>
                  <a:prstClr val="black">
                    <a:tint val="75000"/>
                  </a:prstClr>
                </a:solidFill>
              </a:rPr>
              <a:pPr/>
              <a:t>6/6/2023</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2"/>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2"/>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000CC44-C2D6-604F-AD1F-2BC73A43EF4A}"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26977844"/>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10.sv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4.jpeg"/><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p:sp>
      <p:pic>
        <p:nvPicPr>
          <p:cNvPr id="7" name="HIV - UNI174116.psd"/>
          <p:cNvPicPr/>
          <p:nvPr/>
        </p:nvPicPr>
        <p:blipFill rotWithShape="1">
          <a:blip r:embed="rId3">
            <a:extLst>
              <a:ext uri="{28A0092B-C50C-407E-A947-70E740481C1C}">
                <a14:useLocalDpi xmlns:a14="http://schemas.microsoft.com/office/drawing/2010/main" val="0"/>
              </a:ext>
            </a:extLst>
          </a:blip>
          <a:srcRect l="3806" t="-32" r="18835"/>
          <a:stretch/>
        </p:blipFill>
        <p:spPr>
          <a:xfrm>
            <a:off x="0" y="0"/>
            <a:ext cx="9144000" cy="6858000"/>
          </a:xfrm>
          <a:prstGeom prst="rect">
            <a:avLst/>
          </a:prstGeom>
          <a:ln w="12700">
            <a:miter lim="400000"/>
          </a:ln>
        </p:spPr>
      </p:pic>
      <p:sp>
        <p:nvSpPr>
          <p:cNvPr id="9" name="Shape 41"/>
          <p:cNvSpPr/>
          <p:nvPr/>
        </p:nvSpPr>
        <p:spPr>
          <a:xfrm>
            <a:off x="502333" y="2382645"/>
            <a:ext cx="2767077" cy="317716"/>
          </a:xfrm>
          <a:prstGeom prst="rect">
            <a:avLst/>
          </a:prstGeom>
          <a:ln w="12700">
            <a:miter lim="400000"/>
          </a:ln>
          <a:extLst>
            <a:ext uri="{C572A759-6A51-4108-AA02-DFA0A04FC94B}">
              <ma14:wrappingTextBoxFlag xmlns:ma14="http://schemas.microsoft.com/office/mac/drawingml/2011/main" xmlns="" val="1"/>
            </a:ext>
          </a:extLst>
        </p:spPr>
        <p:txBody>
          <a:bodyPr wrap="square" lIns="0" tIns="50800" rIns="50800" bIns="50800" anchor="ctr">
            <a:spAutoFit/>
          </a:bodyPr>
          <a:lstStyle>
            <a:lvl1pPr algn="l">
              <a:lnSpc>
                <a:spcPct val="130000"/>
              </a:lnSpc>
              <a:defRPr sz="2000" b="1" spc="79">
                <a:solidFill>
                  <a:srgbClr val="FFFFFF"/>
                </a:solidFill>
                <a:latin typeface="Univers LT Std 55 Roman"/>
                <a:ea typeface="Univers LT Std 55 Roman"/>
                <a:cs typeface="Univers LT Std 55 Roman"/>
                <a:sym typeface="Univers LT Std 55 Roman"/>
              </a:defRPr>
            </a:lvl1pPr>
          </a:lstStyle>
          <a:p>
            <a:pPr lvl="0">
              <a:defRPr sz="1800" b="0" spc="0">
                <a:solidFill>
                  <a:srgbClr val="000000"/>
                </a:solidFill>
              </a:defRPr>
            </a:pPr>
            <a:endParaRPr sz="1200" b="1" spc="90" dirty="0">
              <a:solidFill>
                <a:schemeClr val="bg1"/>
              </a:solidFill>
              <a:latin typeface="Montserrat" charset="0"/>
              <a:ea typeface="Montserrat" charset="0"/>
              <a:cs typeface="Montserrat" charset="0"/>
            </a:endParaRPr>
          </a:p>
        </p:txBody>
      </p:sp>
      <p:pic>
        <p:nvPicPr>
          <p:cNvPr id="10" name="pasted-image.pdf"/>
          <p:cNvPicPr/>
          <p:nvPr/>
        </p:nvPicPr>
        <p:blipFill>
          <a:blip r:embed="rId4"/>
          <a:stretch>
            <a:fillRect/>
          </a:stretch>
        </p:blipFill>
        <p:spPr>
          <a:xfrm>
            <a:off x="7162800" y="6172200"/>
            <a:ext cx="1561555" cy="375235"/>
          </a:xfrm>
          <a:prstGeom prst="rect">
            <a:avLst/>
          </a:prstGeom>
          <a:ln w="12700">
            <a:miter lim="400000"/>
          </a:ln>
        </p:spPr>
      </p:pic>
      <p:sp>
        <p:nvSpPr>
          <p:cNvPr id="15" name="Rectangle 4">
            <a:extLst>
              <a:ext uri="{FF2B5EF4-FFF2-40B4-BE49-F238E27FC236}">
                <a16:creationId xmlns:a16="http://schemas.microsoft.com/office/drawing/2014/main" xmlns="" id="{9A847CDD-4945-450D-95AE-8E64347EE387}"/>
              </a:ext>
            </a:extLst>
          </p:cNvPr>
          <p:cNvSpPr>
            <a:spLocks noChangeArrowheads="1"/>
          </p:cNvSpPr>
          <p:nvPr/>
        </p:nvSpPr>
        <p:spPr bwMode="auto">
          <a:xfrm>
            <a:off x="93844" y="2517788"/>
            <a:ext cx="480985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en-US" sz="2800" dirty="0">
                <a:solidFill>
                  <a:srgbClr val="FFFF00"/>
                </a:solidFill>
                <a:latin typeface="Arial" panose="020B0604020202020204" pitchFamily="34" charset="0"/>
              </a:rPr>
              <a:t>ECDI2030 – Findings from the 2022 TDHS </a:t>
            </a:r>
          </a:p>
          <a:p>
            <a:pPr lvl="0" defTabSz="914400" eaLnBrk="0" fontAlgn="base" hangingPunct="0">
              <a:spcBef>
                <a:spcPct val="0"/>
              </a:spcBef>
              <a:spcAft>
                <a:spcPct val="0"/>
              </a:spcAft>
            </a:pPr>
            <a:endParaRPr lang="en-US" altLang="en-US" sz="2800" dirty="0">
              <a:solidFill>
                <a:schemeClr val="bg1"/>
              </a:solidFill>
              <a:latin typeface="Arial" panose="020B0604020202020204" pitchFamily="34" charset="0"/>
            </a:endParaRPr>
          </a:p>
          <a:p>
            <a:pPr lvl="0" defTabSz="914400" eaLnBrk="0" fontAlgn="base" hangingPunct="0">
              <a:spcBef>
                <a:spcPct val="0"/>
              </a:spcBef>
              <a:spcAft>
                <a:spcPct val="0"/>
              </a:spcAft>
            </a:pPr>
            <a:r>
              <a:rPr lang="en-US" altLang="en-US" sz="2800" dirty="0">
                <a:solidFill>
                  <a:schemeClr val="bg1"/>
                </a:solidFill>
                <a:latin typeface="Arial" panose="020B0604020202020204" pitchFamily="34" charset="0"/>
              </a:rPr>
              <a:t>National ECD Secretariat meeting</a:t>
            </a:r>
          </a:p>
          <a:p>
            <a:pPr lvl="0" defTabSz="914400" eaLnBrk="0" fontAlgn="base" hangingPunct="0">
              <a:spcBef>
                <a:spcPct val="0"/>
              </a:spcBef>
              <a:spcAft>
                <a:spcPct val="0"/>
              </a:spcAft>
            </a:pPr>
            <a:r>
              <a:rPr kumimoji="0" lang="en-US" altLang="en-US" sz="2800" b="0" i="0" u="none" strike="noStrike" cap="none" normalizeH="0" baseline="0" dirty="0">
                <a:ln>
                  <a:noFill/>
                </a:ln>
                <a:solidFill>
                  <a:schemeClr val="bg1"/>
                </a:solidFill>
                <a:effectLst/>
                <a:latin typeface="Arial" panose="020B0604020202020204" pitchFamily="34" charset="0"/>
              </a:rPr>
              <a:t>9</a:t>
            </a:r>
            <a:r>
              <a:rPr kumimoji="0" lang="en-US" altLang="en-US" sz="2800" b="0" i="0" u="none" strike="noStrike" cap="none" normalizeH="0" baseline="30000" dirty="0">
                <a:ln>
                  <a:noFill/>
                </a:ln>
                <a:solidFill>
                  <a:schemeClr val="bg1"/>
                </a:solidFill>
                <a:effectLst/>
                <a:latin typeface="Arial" panose="020B0604020202020204" pitchFamily="34" charset="0"/>
              </a:rPr>
              <a:t>th</a:t>
            </a:r>
            <a:r>
              <a:rPr kumimoji="0" lang="en-US" altLang="en-US" sz="2800" b="0" i="0" u="none" strike="noStrike" cap="none" normalizeH="0" baseline="0" dirty="0">
                <a:ln>
                  <a:noFill/>
                </a:ln>
                <a:solidFill>
                  <a:schemeClr val="bg1"/>
                </a:solidFill>
                <a:effectLst/>
                <a:latin typeface="Arial" panose="020B0604020202020204" pitchFamily="34" charset="0"/>
              </a:rPr>
              <a:t> March 2023 </a:t>
            </a:r>
          </a:p>
          <a:p>
            <a:pPr lvl="0" defTabSz="914400" eaLnBrk="0" fontAlgn="base" hangingPunct="0">
              <a:spcBef>
                <a:spcPct val="0"/>
              </a:spcBef>
              <a:spcAft>
                <a:spcPct val="0"/>
              </a:spcAft>
            </a:pPr>
            <a:r>
              <a:rPr lang="en-US" altLang="en-US" sz="2800" dirty="0">
                <a:solidFill>
                  <a:schemeClr val="bg1"/>
                </a:solidFill>
                <a:latin typeface="Arial" panose="020B0604020202020204" pitchFamily="34" charset="0"/>
              </a:rPr>
              <a:t>            Presented by </a:t>
            </a:r>
          </a:p>
          <a:p>
            <a:pPr lvl="0" defTabSz="914400" eaLnBrk="0" fontAlgn="base" hangingPunct="0">
              <a:spcBef>
                <a:spcPct val="0"/>
              </a:spcBef>
              <a:spcAft>
                <a:spcPct val="0"/>
              </a:spcAft>
            </a:pPr>
            <a:r>
              <a:rPr kumimoji="0" lang="en-US" altLang="en-US" sz="2800" b="0" i="0" u="none" strike="noStrike" cap="none" normalizeH="0" baseline="0" dirty="0">
                <a:ln>
                  <a:noFill/>
                </a:ln>
                <a:solidFill>
                  <a:schemeClr val="bg1"/>
                </a:solidFill>
                <a:effectLst/>
                <a:latin typeface="Arial" panose="020B0604020202020204" pitchFamily="34" charset="0"/>
              </a:rPr>
              <a:t>             Alinune Nsemwa </a:t>
            </a:r>
          </a:p>
          <a:p>
            <a:pPr lvl="0" defTabSz="914400" eaLnBrk="0" fontAlgn="base" hangingPunct="0">
              <a:spcBef>
                <a:spcPct val="0"/>
              </a:spcBef>
              <a:spcAft>
                <a:spcPct val="0"/>
              </a:spcAft>
            </a:pPr>
            <a:r>
              <a:rPr lang="en-US" altLang="en-US" sz="2800" dirty="0">
                <a:solidFill>
                  <a:schemeClr val="bg1"/>
                </a:solidFill>
                <a:latin typeface="Arial" panose="020B0604020202020204" pitchFamily="34" charset="0"/>
              </a:rPr>
              <a:t>            ECD Specialist </a:t>
            </a:r>
            <a:endParaRPr kumimoji="0" lang="en-US" altLang="en-US" sz="2800" b="0" i="0" u="none" strike="noStrike" cap="none" normalizeH="0" baseline="0" dirty="0">
              <a:ln>
                <a:noFill/>
              </a:ln>
              <a:solidFill>
                <a:schemeClr val="bg1"/>
              </a:solidFill>
              <a:effectLst/>
              <a:latin typeface="Arial" panose="020B0604020202020204" pitchFamily="34" charset="0"/>
            </a:endParaRPr>
          </a:p>
        </p:txBody>
      </p:sp>
    </p:spTree>
    <p:extLst>
      <p:ext uri="{BB962C8B-B14F-4D97-AF65-F5344CB8AC3E}">
        <p14:creationId xmlns:p14="http://schemas.microsoft.com/office/powerpoint/2010/main" val="3420991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4FAE1107-CEC3-4041-8BAA-CDB6F6759B3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41014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469087C8-E0A0-4F58-B3CB-26A601143287}"/>
              </a:ext>
            </a:extLst>
          </p:cNvPr>
          <p:cNvSpPr>
            <a:spLocks noGrp="1"/>
          </p:cNvSpPr>
          <p:nvPr>
            <p:ph type="title"/>
          </p:nvPr>
        </p:nvSpPr>
        <p:spPr>
          <a:xfrm>
            <a:off x="768096" y="585216"/>
            <a:ext cx="2834314" cy="1499616"/>
          </a:xfrm>
        </p:spPr>
        <p:txBody>
          <a:bodyPr>
            <a:normAutofit/>
          </a:bodyPr>
          <a:lstStyle/>
          <a:p>
            <a:r>
              <a:rPr lang="en-US" sz="2800">
                <a:solidFill>
                  <a:srgbClr val="FFFFFF"/>
                </a:solidFill>
              </a:rPr>
              <a:t>TATANZANIA MAINLAND FINDINGS NZANITANZANIA MAINLAND FINDINGS A </a:t>
            </a:r>
          </a:p>
        </p:txBody>
      </p:sp>
      <p:cxnSp>
        <p:nvCxnSpPr>
          <p:cNvPr id="18" name="Straight Connector 17">
            <a:extLst>
              <a:ext uri="{FF2B5EF4-FFF2-40B4-BE49-F238E27FC236}">
                <a16:creationId xmlns:a16="http://schemas.microsoft.com/office/drawing/2014/main" xmlns="" id="{1AEA88FB-F5DD-45CE-AAE1-7B33D0ABDD25}"/>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flipV="1">
            <a:off x="5715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xmlns="" id="{7044FB83-744E-4810-B1B0-7901EE297443}"/>
              </a:ext>
            </a:extLst>
          </p:cNvPr>
          <p:cNvSpPr>
            <a:spLocks noGrp="1"/>
          </p:cNvSpPr>
          <p:nvPr>
            <p:ph idx="1"/>
          </p:nvPr>
        </p:nvSpPr>
        <p:spPr>
          <a:xfrm>
            <a:off x="768096" y="2286000"/>
            <a:ext cx="2843784" cy="3931920"/>
          </a:xfrm>
        </p:spPr>
        <p:txBody>
          <a:bodyPr>
            <a:normAutofit/>
          </a:bodyPr>
          <a:lstStyle/>
          <a:p>
            <a:r>
              <a:rPr lang="en-US" sz="1700">
                <a:solidFill>
                  <a:srgbClr val="FFFFFF"/>
                </a:solidFill>
                <a:effectLst/>
                <a:latin typeface="Calibri Light" panose="020F0302020204030204" pitchFamily="34" charset="0"/>
                <a:ea typeface="Calibri" panose="020F0502020204030204" pitchFamily="34" charset="0"/>
                <a:cs typeface="Times New Roman" panose="02020603050405020304" pitchFamily="18" charset="0"/>
              </a:rPr>
              <a:t>For Tanzania’s mainland Arusha (73.1%) is reported to have the highest percentage of children who are developmentally on track, followed by Kilimanjaro (69.8%), Kagera (69%), Iringa </a:t>
            </a:r>
            <a:r>
              <a:rPr lang="en-US" sz="1700">
                <a:solidFill>
                  <a:srgbClr val="FFFFFF"/>
                </a:solidFill>
                <a:latin typeface="Calibri Light" panose="020F0302020204030204" pitchFamily="34" charset="0"/>
                <a:ea typeface="Calibri" panose="020F0502020204030204" pitchFamily="34" charset="0"/>
                <a:cs typeface="Times New Roman" panose="02020603050405020304" pitchFamily="18" charset="0"/>
              </a:rPr>
              <a:t>(</a:t>
            </a:r>
            <a:r>
              <a:rPr lang="en-US" sz="1700">
                <a:solidFill>
                  <a:srgbClr val="FFFFFF"/>
                </a:solidFill>
                <a:effectLst/>
                <a:latin typeface="Calibri Light" panose="020F0302020204030204" pitchFamily="34" charset="0"/>
                <a:ea typeface="Calibri" panose="020F0502020204030204" pitchFamily="34" charset="0"/>
                <a:cs typeface="Times New Roman" panose="02020603050405020304" pitchFamily="18" charset="0"/>
              </a:rPr>
              <a:t>68.2%) and Njombe (65%) </a:t>
            </a:r>
          </a:p>
          <a:p>
            <a:r>
              <a:rPr lang="en-US" sz="17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The regions with the lowest proportion of children who are developmentally on track are</a:t>
            </a:r>
          </a:p>
          <a:p>
            <a:endParaRPr lang="en-US" sz="1700">
              <a:solidFill>
                <a:srgbClr val="FFFFFF"/>
              </a:solidFill>
            </a:endParaRPr>
          </a:p>
        </p:txBody>
      </p:sp>
      <p:graphicFrame>
        <p:nvGraphicFramePr>
          <p:cNvPr id="7" name="Chart 6">
            <a:extLst>
              <a:ext uri="{FF2B5EF4-FFF2-40B4-BE49-F238E27FC236}">
                <a16:creationId xmlns:a16="http://schemas.microsoft.com/office/drawing/2014/main" xmlns="" id="{FF7006D9-786C-43D3-8791-B3111EC9514B}"/>
              </a:ext>
            </a:extLst>
          </p:cNvPr>
          <p:cNvGraphicFramePr>
            <a:graphicFrameLocks/>
          </p:cNvGraphicFramePr>
          <p:nvPr>
            <p:extLst>
              <p:ext uri="{D42A27DB-BD31-4B8C-83A1-F6EECF244321}">
                <p14:modId xmlns:p14="http://schemas.microsoft.com/office/powerpoint/2010/main" val="2297608111"/>
              </p:ext>
            </p:extLst>
          </p:nvPr>
        </p:nvGraphicFramePr>
        <p:xfrm>
          <a:off x="4572000" y="640080"/>
          <a:ext cx="4091940" cy="55778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52136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A6A671-5849-4DA6-88AB-F8EF784EDDF9}"/>
              </a:ext>
            </a:extLst>
          </p:cNvPr>
          <p:cNvSpPr>
            <a:spLocks noGrp="1"/>
          </p:cNvSpPr>
          <p:nvPr>
            <p:ph type="title"/>
          </p:nvPr>
        </p:nvSpPr>
        <p:spPr>
          <a:xfrm>
            <a:off x="768096" y="585216"/>
            <a:ext cx="6013704" cy="1499616"/>
          </a:xfrm>
        </p:spPr>
        <p:txBody>
          <a:bodyPr>
            <a:normAutofit/>
          </a:bodyPr>
          <a:lstStyle/>
          <a:p>
            <a:r>
              <a:rPr lang="en-US" b="1">
                <a:latin typeface="Calibri Light" panose="020F0302020204030204" pitchFamily="34" charset="0"/>
                <a:ea typeface="Calibri" panose="020F0502020204030204" pitchFamily="34" charset="0"/>
                <a:cs typeface="Times New Roman" panose="02020603050405020304" pitchFamily="18" charset="0"/>
              </a:rPr>
              <a:t>Zanzibar </a:t>
            </a:r>
            <a:r>
              <a:rPr lang="en-US">
                <a:latin typeface="Calibri" panose="020F0502020204030204" pitchFamily="34" charset="0"/>
                <a:ea typeface="Calibri" panose="020F0502020204030204" pitchFamily="34" charset="0"/>
                <a:cs typeface="Times New Roman" panose="02020603050405020304" pitchFamily="18" charset="0"/>
              </a:rPr>
              <a:t/>
            </a:r>
            <a:br>
              <a:rPr lang="en-US">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D9AF1251-BA6E-43FC-AD07-BE12BD9E7AE9}"/>
              </a:ext>
            </a:extLst>
          </p:cNvPr>
          <p:cNvSpPr>
            <a:spLocks noGrp="1"/>
          </p:cNvSpPr>
          <p:nvPr>
            <p:ph idx="1"/>
          </p:nvPr>
        </p:nvSpPr>
        <p:spPr>
          <a:xfrm>
            <a:off x="768096" y="2286000"/>
            <a:ext cx="6013703" cy="4023360"/>
          </a:xfrm>
        </p:spPr>
        <p:txBody>
          <a:bodyPr>
            <a:normAutofit/>
          </a:bodyPr>
          <a:lstStyle/>
          <a:p>
            <a:pPr marL="0" marR="0" indent="0">
              <a:spcBef>
                <a:spcPts val="0"/>
              </a:spcBef>
              <a:spcAft>
                <a:spcPts val="800"/>
              </a:spcAft>
              <a:buNone/>
            </a:pPr>
            <a:r>
              <a:rPr lang="en-US" dirty="0">
                <a:effectLst/>
                <a:latin typeface="Calibri Light" panose="020F0302020204030204" pitchFamily="34" charset="0"/>
                <a:ea typeface="Calibri" panose="020F0502020204030204" pitchFamily="34" charset="0"/>
                <a:cs typeface="Times New Roman" panose="02020603050405020304" pitchFamily="18" charset="0"/>
              </a:rPr>
              <a:t>For Zanzibar, </a:t>
            </a:r>
            <a:r>
              <a:rPr lang="en-US" b="1" dirty="0" err="1">
                <a:effectLst/>
                <a:latin typeface="Calibri Light" panose="020F0302020204030204" pitchFamily="34" charset="0"/>
                <a:ea typeface="Calibri" panose="020F0502020204030204" pitchFamily="34" charset="0"/>
                <a:cs typeface="Times New Roman" panose="02020603050405020304" pitchFamily="18" charset="0"/>
              </a:rPr>
              <a:t>Kusini</a:t>
            </a:r>
            <a:r>
              <a:rPr lang="en-US" b="1" dirty="0">
                <a:effectLst/>
                <a:latin typeface="Calibri Light" panose="020F0302020204030204" pitchFamily="34" charset="0"/>
                <a:ea typeface="Calibri" panose="020F0502020204030204" pitchFamily="34" charset="0"/>
                <a:cs typeface="Times New Roman" panose="02020603050405020304" pitchFamily="18" charset="0"/>
              </a:rPr>
              <a:t> Unguja </a:t>
            </a:r>
            <a:r>
              <a:rPr lang="en-US" dirty="0">
                <a:effectLst/>
                <a:latin typeface="Calibri Light" panose="020F0302020204030204" pitchFamily="34" charset="0"/>
                <a:ea typeface="Calibri" panose="020F0502020204030204" pitchFamily="34" charset="0"/>
                <a:cs typeface="Times New Roman" panose="02020603050405020304" pitchFamily="18" charset="0"/>
              </a:rPr>
              <a:t>(75.4%), is the region with the highest percentage of children who are developmentally on track followed by </a:t>
            </a:r>
            <a:r>
              <a:rPr lang="en-US" dirty="0" err="1">
                <a:latin typeface="Calibri Light" panose="020F0302020204030204" pitchFamily="34" charset="0"/>
                <a:ea typeface="Calibri" panose="020F0502020204030204" pitchFamily="34" charset="0"/>
                <a:cs typeface="Times New Roman" panose="02020603050405020304" pitchFamily="18" charset="0"/>
              </a:rPr>
              <a:t>M</a:t>
            </a:r>
            <a:r>
              <a:rPr lang="en-US" dirty="0" err="1">
                <a:effectLst/>
                <a:latin typeface="Calibri Light" panose="020F0302020204030204" pitchFamily="34" charset="0"/>
                <a:ea typeface="Calibri" panose="020F0502020204030204" pitchFamily="34" charset="0"/>
                <a:cs typeface="Times New Roman" panose="02020603050405020304" pitchFamily="18" charset="0"/>
              </a:rPr>
              <a:t>jini</a:t>
            </a:r>
            <a:r>
              <a:rPr lang="en-US" dirty="0">
                <a:effectLst/>
                <a:latin typeface="Calibri Light" panose="020F0302020204030204" pitchFamily="34" charset="0"/>
                <a:ea typeface="Calibri" panose="020F0502020204030204" pitchFamily="34" charset="0"/>
                <a:cs typeface="Times New Roman" panose="02020603050405020304" pitchFamily="18" charset="0"/>
              </a:rPr>
              <a:t> </a:t>
            </a:r>
            <a:r>
              <a:rPr lang="en-US" dirty="0" err="1">
                <a:latin typeface="Calibri Light" panose="020F0302020204030204" pitchFamily="34" charset="0"/>
                <a:ea typeface="Calibri" panose="020F0502020204030204" pitchFamily="34" charset="0"/>
                <a:cs typeface="Times New Roman" panose="02020603050405020304" pitchFamily="18" charset="0"/>
              </a:rPr>
              <a:t>M</a:t>
            </a:r>
            <a:r>
              <a:rPr lang="en-US" dirty="0" err="1">
                <a:effectLst/>
                <a:latin typeface="Calibri Light" panose="020F0302020204030204" pitchFamily="34" charset="0"/>
                <a:ea typeface="Calibri" panose="020F0502020204030204" pitchFamily="34" charset="0"/>
                <a:cs typeface="Times New Roman" panose="02020603050405020304" pitchFamily="18" charset="0"/>
              </a:rPr>
              <a:t>agharibi</a:t>
            </a:r>
            <a:r>
              <a:rPr lang="en-US" dirty="0">
                <a:effectLst/>
                <a:latin typeface="Calibri Light" panose="020F0302020204030204" pitchFamily="34" charset="0"/>
                <a:ea typeface="Calibri" panose="020F0502020204030204" pitchFamily="34" charset="0"/>
                <a:cs typeface="Times New Roman" panose="02020603050405020304" pitchFamily="18" charset="0"/>
              </a:rPr>
              <a:t> 69.8%, and </a:t>
            </a:r>
            <a:r>
              <a:rPr lang="en-US" dirty="0" err="1">
                <a:latin typeface="Calibri Light" panose="020F0302020204030204" pitchFamily="34" charset="0"/>
                <a:ea typeface="Calibri" panose="020F0502020204030204" pitchFamily="34" charset="0"/>
                <a:cs typeface="Times New Roman" panose="02020603050405020304" pitchFamily="18" charset="0"/>
              </a:rPr>
              <a:t>K</a:t>
            </a:r>
            <a:r>
              <a:rPr lang="en-US" dirty="0" err="1">
                <a:effectLst/>
                <a:latin typeface="Calibri Light" panose="020F0302020204030204" pitchFamily="34" charset="0"/>
                <a:ea typeface="Calibri" panose="020F0502020204030204" pitchFamily="34" charset="0"/>
                <a:cs typeface="Times New Roman" panose="02020603050405020304" pitchFamily="18" charset="0"/>
              </a:rPr>
              <a:t>usini</a:t>
            </a:r>
            <a:r>
              <a:rPr lang="en-US" dirty="0">
                <a:effectLst/>
                <a:latin typeface="Calibri Light" panose="020F0302020204030204" pitchFamily="34" charset="0"/>
                <a:ea typeface="Calibri" panose="020F0502020204030204" pitchFamily="34" charset="0"/>
                <a:cs typeface="Times New Roman" panose="02020603050405020304" pitchFamily="18" charset="0"/>
              </a:rPr>
              <a:t> Pemba 55,9%. </a:t>
            </a:r>
            <a:r>
              <a:rPr lang="en-US" dirty="0" err="1">
                <a:effectLst/>
                <a:latin typeface="Calibri Light" panose="020F0302020204030204" pitchFamily="34" charset="0"/>
                <a:ea typeface="Calibri" panose="020F0502020204030204" pitchFamily="34" charset="0"/>
                <a:cs typeface="Times New Roman" panose="02020603050405020304" pitchFamily="18" charset="0"/>
              </a:rPr>
              <a:t>Kaskazini</a:t>
            </a:r>
            <a:r>
              <a:rPr lang="en-US" dirty="0">
                <a:effectLst/>
                <a:latin typeface="Calibri Light" panose="020F0302020204030204" pitchFamily="34" charset="0"/>
                <a:ea typeface="Calibri" panose="020F0502020204030204" pitchFamily="34" charset="0"/>
                <a:cs typeface="Times New Roman" panose="02020603050405020304" pitchFamily="18" charset="0"/>
              </a:rPr>
              <a:t> Unguja 44.4 % and </a:t>
            </a:r>
            <a:r>
              <a:rPr lang="en-US" dirty="0" err="1">
                <a:latin typeface="Calibri Light" panose="020F0302020204030204" pitchFamily="34" charset="0"/>
                <a:ea typeface="Calibri" panose="020F0502020204030204" pitchFamily="34" charset="0"/>
                <a:cs typeface="Times New Roman" panose="02020603050405020304" pitchFamily="18" charset="0"/>
              </a:rPr>
              <a:t>K</a:t>
            </a:r>
            <a:r>
              <a:rPr lang="en-US" dirty="0" err="1">
                <a:effectLst/>
                <a:latin typeface="Calibri Light" panose="020F0302020204030204" pitchFamily="34" charset="0"/>
                <a:ea typeface="Calibri" panose="020F0502020204030204" pitchFamily="34" charset="0"/>
                <a:cs typeface="Times New Roman" panose="02020603050405020304" pitchFamily="18" charset="0"/>
              </a:rPr>
              <a:t>askazini</a:t>
            </a:r>
            <a:r>
              <a:rPr lang="en-US" dirty="0">
                <a:effectLst/>
                <a:latin typeface="Calibri Light" panose="020F0302020204030204" pitchFamily="34" charset="0"/>
                <a:ea typeface="Calibri" panose="020F0502020204030204" pitchFamily="34" charset="0"/>
                <a:cs typeface="Times New Roman" panose="02020603050405020304" pitchFamily="18" charset="0"/>
              </a:rPr>
              <a:t> Pemba 44.1% are the regions with the lowest percentages.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2" name="Rectangle 7">
            <a:extLst>
              <a:ext uri="{FF2B5EF4-FFF2-40B4-BE49-F238E27FC236}">
                <a16:creationId xmlns:a16="http://schemas.microsoft.com/office/drawing/2014/main" xmlns="" id="{77D7B666-D5E6-48CE-B26A-FB5E5C34AF9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187511" y="325601"/>
            <a:ext cx="171519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9">
            <a:extLst>
              <a:ext uri="{FF2B5EF4-FFF2-40B4-BE49-F238E27FC236}">
                <a16:creationId xmlns:a16="http://schemas.microsoft.com/office/drawing/2014/main" xmlns="" id="{F6EE670A-A41A-44AD-BC1C-2090365EB5B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187511" y="4394539"/>
            <a:ext cx="171519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0102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C61657BD-3333-446A-A16A-CBDC77C8E55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3999" cy="4572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xmlns="" id="{52CAFF06-4D3A-42A5-8614-B1FA47EA0F6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82600" y="643467"/>
            <a:ext cx="8178799" cy="5571066"/>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xmlns="" id="{AF1A5B0F-8FA0-4694-BD40-7832E236E775}"/>
              </a:ext>
            </a:extLst>
          </p:cNvPr>
          <p:cNvPicPr>
            <a:picLocks noChangeAspect="1"/>
          </p:cNvPicPr>
          <p:nvPr/>
        </p:nvPicPr>
        <p:blipFill>
          <a:blip r:embed="rId2"/>
          <a:stretch>
            <a:fillRect/>
          </a:stretch>
        </p:blipFill>
        <p:spPr>
          <a:xfrm>
            <a:off x="1614630" y="804333"/>
            <a:ext cx="5914737" cy="5249331"/>
          </a:xfrm>
          <a:prstGeom prst="rect">
            <a:avLst/>
          </a:prstGeom>
        </p:spPr>
      </p:pic>
    </p:spTree>
    <p:extLst>
      <p:ext uri="{BB962C8B-B14F-4D97-AF65-F5344CB8AC3E}">
        <p14:creationId xmlns:p14="http://schemas.microsoft.com/office/powerpoint/2010/main" val="848986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xmlns="" id="{39E4C68A-A4A9-48A4-9FF2-D2896B1EA01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E2B9AEA5-52CB-49A6-AF8A-33502F291B9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349072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732CAB9F-41FE-442D-91A0-D087E6D3ABF3}"/>
              </a:ext>
            </a:extLst>
          </p:cNvPr>
          <p:cNvSpPr>
            <a:spLocks noGrp="1"/>
          </p:cNvSpPr>
          <p:nvPr>
            <p:ph type="title"/>
          </p:nvPr>
        </p:nvSpPr>
        <p:spPr>
          <a:xfrm>
            <a:off x="440013" y="804333"/>
            <a:ext cx="2827504" cy="5249334"/>
          </a:xfrm>
        </p:spPr>
        <p:txBody>
          <a:bodyPr>
            <a:normAutofit/>
          </a:bodyPr>
          <a:lstStyle/>
          <a:p>
            <a:pPr algn="r"/>
            <a:r>
              <a:rPr lang="en-US" dirty="0">
                <a:solidFill>
                  <a:srgbClr val="FFFFFF"/>
                </a:solidFill>
              </a:rPr>
              <a:t>IMPLICATIONS</a:t>
            </a:r>
          </a:p>
        </p:txBody>
      </p:sp>
      <p:sp>
        <p:nvSpPr>
          <p:cNvPr id="3" name="Content Placeholder 2">
            <a:extLst>
              <a:ext uri="{FF2B5EF4-FFF2-40B4-BE49-F238E27FC236}">
                <a16:creationId xmlns:a16="http://schemas.microsoft.com/office/drawing/2014/main" xmlns="" id="{6076FDF4-4CA5-4398-928E-4FF230D8A895}"/>
              </a:ext>
            </a:extLst>
          </p:cNvPr>
          <p:cNvSpPr>
            <a:spLocks noGrp="1"/>
          </p:cNvSpPr>
          <p:nvPr>
            <p:ph idx="1"/>
          </p:nvPr>
        </p:nvSpPr>
        <p:spPr>
          <a:xfrm>
            <a:off x="3713286" y="804333"/>
            <a:ext cx="4729502" cy="5249334"/>
          </a:xfrm>
        </p:spPr>
        <p:txBody>
          <a:bodyPr anchor="ctr">
            <a:normAutofit/>
          </a:bodyPr>
          <a:lstStyle/>
          <a:p>
            <a:pPr marL="342900" marR="0" lvl="0" indent="-342900">
              <a:spcBef>
                <a:spcPts val="0"/>
              </a:spcBef>
              <a:spcAft>
                <a:spcPts val="0"/>
              </a:spcAft>
              <a:buFont typeface="Symbol" panose="05050102010706020507" pitchFamily="18" charset="2"/>
              <a:buChar char=""/>
            </a:pPr>
            <a:r>
              <a:rPr lang="en-GB" sz="1500" dirty="0">
                <a:effectLst/>
                <a:latin typeface="Calibri Light" panose="020F0302020204030204" pitchFamily="34" charset="0"/>
                <a:ea typeface="Calibri" panose="020F0502020204030204" pitchFamily="34" charset="0"/>
                <a:cs typeface="Times New Roman" panose="02020603050405020304" pitchFamily="18" charset="0"/>
              </a:rPr>
              <a:t>The findings indicate that </a:t>
            </a:r>
            <a:r>
              <a:rPr lang="en-GB" sz="1500" b="1" dirty="0">
                <a:effectLst/>
                <a:latin typeface="Calibri Light" panose="020F0302020204030204" pitchFamily="34" charset="0"/>
                <a:ea typeface="Calibri" panose="020F0502020204030204" pitchFamily="34" charset="0"/>
                <a:cs typeface="Times New Roman" panose="02020603050405020304" pitchFamily="18" charset="0"/>
              </a:rPr>
              <a:t>53% of Tanzania’s children’s 2–5-year-olds are developmentally </a:t>
            </a:r>
            <a:r>
              <a:rPr lang="en-GB" sz="1500" b="1" u="sng" dirty="0">
                <a:effectLst/>
                <a:latin typeface="Calibri Light" panose="020F0302020204030204" pitchFamily="34" charset="0"/>
                <a:ea typeface="Calibri" panose="020F0502020204030204" pitchFamily="34" charset="0"/>
                <a:cs typeface="Times New Roman" panose="02020603050405020304" pitchFamily="18" charset="0"/>
              </a:rPr>
              <a:t>off track</a:t>
            </a:r>
            <a:r>
              <a:rPr lang="en-GB" sz="1500" dirty="0">
                <a:effectLst/>
                <a:latin typeface="Calibri Light" panose="020F0302020204030204" pitchFamily="34" charset="0"/>
                <a:ea typeface="Calibri" panose="020F0502020204030204" pitchFamily="34" charset="0"/>
                <a:cs typeface="Times New Roman" panose="02020603050405020304" pitchFamily="18" charset="0"/>
              </a:rPr>
              <a:t>. This has implications for the Tanzanian </a:t>
            </a:r>
            <a:r>
              <a:rPr lang="en-GB" sz="1500" b="1" dirty="0">
                <a:effectLst/>
                <a:latin typeface="Calibri Light" panose="020F0302020204030204" pitchFamily="34" charset="0"/>
                <a:ea typeface="Calibri" panose="020F0502020204030204" pitchFamily="34" charset="0"/>
                <a:cs typeface="Times New Roman" panose="02020603050405020304" pitchFamily="18" charset="0"/>
              </a:rPr>
              <a:t>future Human capital</a:t>
            </a:r>
            <a:r>
              <a:rPr lang="en-GB" sz="1500" dirty="0">
                <a:effectLst/>
                <a:latin typeface="Calibri Light" panose="020F0302020204030204" pitchFamily="34" charset="0"/>
                <a:ea typeface="Calibri" panose="020F0502020204030204" pitchFamily="34" charset="0"/>
                <a:cs typeface="Times New Roman" panose="02020603050405020304" pitchFamily="18" charset="0"/>
              </a:rPr>
              <a:t>. </a:t>
            </a:r>
            <a:r>
              <a:rPr lang="en-GB" sz="1500" b="1" dirty="0">
                <a:effectLst/>
                <a:latin typeface="Calibri Light" panose="020F0302020204030204" pitchFamily="34" charset="0"/>
                <a:ea typeface="Calibri" panose="020F0502020204030204" pitchFamily="34" charset="0"/>
                <a:cs typeface="Times New Roman" panose="02020603050405020304" pitchFamily="18" charset="0"/>
              </a:rPr>
              <a:t>No country can achieve its economic and social goals without the right human capital base.</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endParaRPr lang="en-US" sz="1500" dirty="0">
              <a:effectLst/>
              <a:latin typeface="Calibri Light" panose="020F0302020204030204" pitchFamily="34" charset="0"/>
              <a:ea typeface="Calibri" panose="020F0502020204030204" pitchFamily="34" charset="0"/>
              <a:cs typeface="Shaker2Lancet-Regular"/>
            </a:endParaRPr>
          </a:p>
          <a:p>
            <a:pPr marL="342900" marR="0" lvl="0" indent="-342900">
              <a:spcBef>
                <a:spcPts val="0"/>
              </a:spcBef>
              <a:spcAft>
                <a:spcPts val="0"/>
              </a:spcAft>
              <a:buFont typeface="Symbol" panose="05050102010706020507" pitchFamily="18" charset="2"/>
              <a:buChar char=""/>
            </a:pPr>
            <a:r>
              <a:rPr lang="en-US" sz="1500" dirty="0">
                <a:effectLst/>
                <a:latin typeface="Calibri Light" panose="020F0302020204030204" pitchFamily="34" charset="0"/>
                <a:ea typeface="Calibri" panose="020F0502020204030204" pitchFamily="34" charset="0"/>
                <a:cs typeface="Shaker2Lancet-Regular"/>
              </a:rPr>
              <a:t>Lower cognitive, language, and psychosocial outcomes as well as executive functioning, translates to the following: </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500" dirty="0">
                <a:effectLst/>
                <a:latin typeface="Calibri Light" panose="020F0302020204030204" pitchFamily="34" charset="0"/>
                <a:ea typeface="Calibri" panose="020F0502020204030204" pitchFamily="34" charset="0"/>
                <a:cs typeface="Shaker2Lancet-Regular"/>
              </a:rPr>
              <a:t>Lower academic achievement in primary school and, ultimately, dropping out of school.</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500" dirty="0">
                <a:effectLst/>
                <a:latin typeface="Calibri Light" panose="020F0302020204030204" pitchFamily="34" charset="0"/>
                <a:ea typeface="Calibri" panose="020F0502020204030204" pitchFamily="34" charset="0"/>
                <a:cs typeface="Shaker2Lancet-Regular"/>
              </a:rPr>
              <a:t>It also contributes to lower productivity, earnings, and poor health outcomes</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500" dirty="0">
                <a:effectLst/>
                <a:latin typeface="Calibri Light" panose="020F0302020204030204" pitchFamily="34" charset="0"/>
                <a:ea typeface="Calibri" panose="020F0502020204030204" pitchFamily="34" charset="0"/>
                <a:cs typeface="Times New Roman" panose="02020603050405020304" pitchFamily="18" charset="0"/>
              </a:rPr>
              <a:t>Increase expenditures on health care and on remedial education</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800"/>
              </a:spcAft>
              <a:buFont typeface="Courier New" panose="02070309020205020404" pitchFamily="49" charset="0"/>
              <a:buChar char="o"/>
            </a:pPr>
            <a:r>
              <a:rPr lang="en-GB" sz="1500" dirty="0">
                <a:effectLst/>
                <a:latin typeface="Calibri Light" panose="020F0302020204030204" pitchFamily="34" charset="0"/>
                <a:ea typeface="Calibri" panose="020F0502020204030204" pitchFamily="34" charset="0"/>
                <a:cs typeface="Shaker2Lancet-Regular"/>
              </a:rPr>
              <a:t> </a:t>
            </a:r>
            <a:r>
              <a:rPr lang="en-US" sz="1500" dirty="0">
                <a:effectLst/>
                <a:latin typeface="Calibri Light" panose="020F0302020204030204" pitchFamily="34" charset="0"/>
                <a:ea typeface="Calibri" panose="020F0502020204030204" pitchFamily="34" charset="0"/>
                <a:cs typeface="Shaker2Lancet-Regular"/>
              </a:rPr>
              <a:t>Poor social relations underdeveloped </a:t>
            </a:r>
            <a:r>
              <a:rPr lang="en-US" sz="1500" dirty="0">
                <a:effectLst/>
                <a:latin typeface="Calibri Light" panose="020F0302020204030204" pitchFamily="34" charset="0"/>
                <a:ea typeface="Calibri" panose="020F0502020204030204" pitchFamily="34" charset="0"/>
                <a:cs typeface="Arial" panose="020B0604020202020204" pitchFamily="34" charset="0"/>
              </a:rPr>
              <a:t>emotional and social behavior </a:t>
            </a:r>
            <a:r>
              <a:rPr lang="en-US" sz="1500" dirty="0">
                <a:effectLst/>
                <a:latin typeface="Calibri Light" panose="020F0302020204030204" pitchFamily="34" charset="0"/>
                <a:ea typeface="Calibri" panose="020F0502020204030204" pitchFamily="34" charset="0"/>
                <a:cs typeface="Shaker2Lancet-Regular"/>
              </a:rPr>
              <a:t>but also potential engagement in crime hence increasing costs of the criminal justice system </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800"/>
              </a:spcAft>
              <a:buFont typeface="Courier New" panose="02070309020205020404" pitchFamily="49" charset="0"/>
              <a:buChar char="o"/>
            </a:pPr>
            <a:r>
              <a:rPr lang="en-GB" sz="1500" dirty="0">
                <a:effectLst/>
                <a:latin typeface="Calibri Light" panose="020F0302020204030204" pitchFamily="34" charset="0"/>
                <a:ea typeface="Calibri" panose="020F0502020204030204" pitchFamily="34" charset="0"/>
                <a:cs typeface="Times New Roman" panose="02020603050405020304" pitchFamily="18" charset="0"/>
              </a:rPr>
              <a:t>Producing a vicious inter-generational cycle of lost human capital and perpetuation of poverty</a:t>
            </a:r>
          </a:p>
          <a:p>
            <a:pPr marL="742950" marR="0" lvl="1" indent="-285750">
              <a:spcBef>
                <a:spcPts val="0"/>
              </a:spcBef>
              <a:spcAft>
                <a:spcPts val="800"/>
              </a:spcAft>
              <a:buFont typeface="Courier New" panose="02070309020205020404" pitchFamily="49" charset="0"/>
              <a:buChar char="o"/>
            </a:pPr>
            <a:endParaRPr lang="en-GB" sz="1500" dirty="0">
              <a:latin typeface="Calibri Light" panose="020F0302020204030204" pitchFamily="34" charset="0"/>
              <a:cs typeface="Times New Roman" panose="02020603050405020304" pitchFamily="18" charset="0"/>
            </a:endParaRPr>
          </a:p>
          <a:p>
            <a:pPr marL="742950" marR="0" lvl="1" indent="-285750">
              <a:spcBef>
                <a:spcPts val="0"/>
              </a:spcBef>
              <a:spcAft>
                <a:spcPts val="800"/>
              </a:spcAft>
              <a:buFont typeface="Courier New" panose="02070309020205020404" pitchFamily="49" charset="0"/>
              <a:buChar char="o"/>
            </a:pPr>
            <a:endParaRPr lang="en-US" sz="1500" dirty="0"/>
          </a:p>
        </p:txBody>
      </p:sp>
    </p:spTree>
    <p:extLst>
      <p:ext uri="{BB962C8B-B14F-4D97-AF65-F5344CB8AC3E}">
        <p14:creationId xmlns:p14="http://schemas.microsoft.com/office/powerpoint/2010/main" val="12258316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xmlns="" id="{39E4C68A-A4A9-48A4-9FF2-D2896B1EA01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E2B9AEA5-52CB-49A6-AF8A-33502F291B9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349072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3C174480-1A88-4714-9172-3129131A6EC0}"/>
              </a:ext>
            </a:extLst>
          </p:cNvPr>
          <p:cNvSpPr>
            <a:spLocks noGrp="1"/>
          </p:cNvSpPr>
          <p:nvPr>
            <p:ph type="title"/>
          </p:nvPr>
        </p:nvSpPr>
        <p:spPr>
          <a:xfrm>
            <a:off x="591267" y="804333"/>
            <a:ext cx="2676250" cy="5249334"/>
          </a:xfrm>
        </p:spPr>
        <p:txBody>
          <a:bodyPr>
            <a:normAutofit/>
          </a:bodyPr>
          <a:lstStyle/>
          <a:p>
            <a:pPr algn="r"/>
            <a:r>
              <a:rPr lang="en-US" dirty="0">
                <a:solidFill>
                  <a:srgbClr val="FFFFFF"/>
                </a:solidFill>
              </a:rPr>
              <a:t>IMPLICATIONS ….</a:t>
            </a:r>
          </a:p>
        </p:txBody>
      </p:sp>
      <p:sp>
        <p:nvSpPr>
          <p:cNvPr id="3" name="Content Placeholder 2">
            <a:extLst>
              <a:ext uri="{FF2B5EF4-FFF2-40B4-BE49-F238E27FC236}">
                <a16:creationId xmlns:a16="http://schemas.microsoft.com/office/drawing/2014/main" xmlns="" id="{D44457E1-B2B3-48FB-B932-F103F593EAF7}"/>
              </a:ext>
            </a:extLst>
          </p:cNvPr>
          <p:cNvSpPr>
            <a:spLocks noGrp="1"/>
          </p:cNvSpPr>
          <p:nvPr>
            <p:ph idx="1"/>
          </p:nvPr>
        </p:nvSpPr>
        <p:spPr>
          <a:xfrm>
            <a:off x="3713286" y="804333"/>
            <a:ext cx="4729502" cy="5249334"/>
          </a:xfrm>
        </p:spPr>
        <p:txBody>
          <a:bodyPr anchor="ctr">
            <a:normAutofit lnSpcReduction="10000"/>
          </a:bodyPr>
          <a:lstStyle/>
          <a:p>
            <a:pPr marL="342900" marR="0" lvl="0" indent="-342900">
              <a:spcBef>
                <a:spcPts val="0"/>
              </a:spcBef>
              <a:spcAft>
                <a:spcPts val="0"/>
              </a:spcAft>
              <a:buFont typeface="Symbol" panose="05050102010706020507" pitchFamily="18" charset="2"/>
              <a:buChar char=""/>
            </a:pPr>
            <a:r>
              <a:rPr lang="en-GB" dirty="0">
                <a:effectLst/>
                <a:latin typeface="Calibri Light" panose="020F0302020204030204" pitchFamily="34" charset="0"/>
                <a:ea typeface="Calibri" panose="020F0502020204030204" pitchFamily="34" charset="0"/>
                <a:cs typeface="Times New Roman" panose="02020603050405020304" pitchFamily="18" charset="0"/>
              </a:rPr>
              <a:t>It is a call for action for Tanzania to </a:t>
            </a:r>
            <a:r>
              <a:rPr lang="en-GB" b="1" dirty="0">
                <a:effectLst/>
                <a:latin typeface="Calibri Light" panose="020F0302020204030204" pitchFamily="34" charset="0"/>
                <a:ea typeface="Calibri" panose="020F0502020204030204" pitchFamily="34" charset="0"/>
                <a:cs typeface="Times New Roman" panose="02020603050405020304" pitchFamily="18" charset="0"/>
              </a:rPr>
              <a:t>increase investment in Early Childhood Development</a:t>
            </a:r>
            <a:r>
              <a:rPr lang="en-GB" dirty="0">
                <a:effectLst/>
                <a:latin typeface="Calibri Light" panose="020F0302020204030204" pitchFamily="34" charset="0"/>
                <a:ea typeface="Calibri" panose="020F0502020204030204" pitchFamily="34" charset="0"/>
                <a:cs typeface="Times New Roman" panose="02020603050405020304" pitchFamily="18" charset="0"/>
              </a:rPr>
              <a:t>, revisit its programming strategies, and develop effective parenting programs, and increase ECD public financing</a:t>
            </a:r>
          </a:p>
          <a:p>
            <a:pPr marL="342900" marR="0" lvl="0" indent="-342900">
              <a:spcBef>
                <a:spcPts val="0"/>
              </a:spcBef>
              <a:spcAft>
                <a:spcPts val="0"/>
              </a:spcAft>
              <a:buFont typeface="Symbol" panose="05050102010706020507" pitchFamily="18" charset="2"/>
              <a:buChar char=""/>
            </a:pPr>
            <a:endParaRPr lang="en-US" b="1" dirty="0">
              <a:effectLst/>
              <a:latin typeface="Calibri Light" panose="020F03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b="1" dirty="0">
                <a:effectLst/>
                <a:latin typeface="Calibri Light" panose="020F0302020204030204" pitchFamily="34" charset="0"/>
                <a:ea typeface="Calibri" panose="020F0502020204030204" pitchFamily="34" charset="0"/>
                <a:cs typeface="Times New Roman" panose="02020603050405020304" pitchFamily="18" charset="0"/>
              </a:rPr>
              <a:t>NOTE:</a:t>
            </a:r>
            <a:r>
              <a:rPr lang="en-US" dirty="0">
                <a:effectLst/>
                <a:latin typeface="Calibri Light" panose="020F0302020204030204" pitchFamily="34" charset="0"/>
                <a:ea typeface="Calibri" panose="020F0502020204030204" pitchFamily="34" charset="0"/>
                <a:cs typeface="Times New Roman" panose="02020603050405020304" pitchFamily="18" charset="0"/>
              </a:rPr>
              <a:t> Research indicates that, a poor start in life can lead to poor health, nutrition, and inadequate learning, resulting in low adult earnings as well as social tensions. Negative consequences impact not only present but also future generations. Because of this poor start, affected individuals are estimated to suffer a loss of about a quarter of average adult income per year while countries may forfeit up to twice their current GDP expenditures on health and education</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869330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xmlns="" id="{39E4C68A-A4A9-48A4-9FF2-D2896B1EA01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E2B9AEA5-52CB-49A6-AF8A-33502F291B9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349072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0CE8D5C9-D695-4FE6-A8C3-8044B6D49C07}"/>
              </a:ext>
            </a:extLst>
          </p:cNvPr>
          <p:cNvSpPr>
            <a:spLocks noGrp="1"/>
          </p:cNvSpPr>
          <p:nvPr>
            <p:ph type="title"/>
          </p:nvPr>
        </p:nvSpPr>
        <p:spPr>
          <a:xfrm>
            <a:off x="723591" y="804333"/>
            <a:ext cx="2543925" cy="5249334"/>
          </a:xfrm>
        </p:spPr>
        <p:txBody>
          <a:bodyPr>
            <a:normAutofit/>
          </a:bodyPr>
          <a:lstStyle/>
          <a:p>
            <a:pPr algn="r"/>
            <a:r>
              <a:rPr lang="en-US" sz="2400" b="1">
                <a:solidFill>
                  <a:srgbClr val="FFFFFF"/>
                </a:solidFill>
                <a:latin typeface="Calibri Light" panose="020F0302020204030204" pitchFamily="34" charset="0"/>
                <a:ea typeface="Times New Roman" panose="02020603050405020304" pitchFamily="18" charset="0"/>
                <a:cs typeface="Calibri" panose="020F0502020204030204" pitchFamily="34" charset="0"/>
              </a:rPr>
              <a:t>calls OF ACTION FOR  governments and partners</a:t>
            </a:r>
            <a:r>
              <a:rPr lang="en-US" sz="2400">
                <a:solidFill>
                  <a:srgbClr val="FFFFFF"/>
                </a:solidFill>
                <a:latin typeface="Calibri Light" panose="020F0302020204030204" pitchFamily="34" charset="0"/>
                <a:ea typeface="Times New Roman" panose="02020603050405020304" pitchFamily="18" charset="0"/>
                <a:cs typeface="Calibri" panose="020F0502020204030204" pitchFamily="34" charset="0"/>
              </a:rPr>
              <a:t> </a:t>
            </a:r>
            <a:r>
              <a:rPr lang="en-US" sz="2400">
                <a:solidFill>
                  <a:srgbClr val="FFFFFF"/>
                </a:solidFill>
                <a:latin typeface="Calibri" panose="020F0502020204030204" pitchFamily="34" charset="0"/>
                <a:ea typeface="Calibri" panose="020F0502020204030204" pitchFamily="34" charset="0"/>
                <a:cs typeface="Times New Roman" panose="02020603050405020304" pitchFamily="18" charset="0"/>
              </a:rPr>
              <a:t/>
            </a:r>
            <a:br>
              <a:rPr lang="en-US" sz="2400">
                <a:solidFill>
                  <a:srgbClr val="FFFFFF"/>
                </a:solidFill>
                <a:latin typeface="Calibri" panose="020F0502020204030204" pitchFamily="34" charset="0"/>
                <a:ea typeface="Calibri" panose="020F0502020204030204" pitchFamily="34" charset="0"/>
                <a:cs typeface="Times New Roman" panose="02020603050405020304" pitchFamily="18" charset="0"/>
              </a:rPr>
            </a:br>
            <a:endParaRPr lang="en-US" sz="2400">
              <a:solidFill>
                <a:srgbClr val="FFFFFF"/>
              </a:solidFill>
            </a:endParaRPr>
          </a:p>
        </p:txBody>
      </p:sp>
      <p:sp>
        <p:nvSpPr>
          <p:cNvPr id="3" name="Content Placeholder 2">
            <a:extLst>
              <a:ext uri="{FF2B5EF4-FFF2-40B4-BE49-F238E27FC236}">
                <a16:creationId xmlns:a16="http://schemas.microsoft.com/office/drawing/2014/main" xmlns="" id="{8B3F739F-F2FE-411C-927D-D59042344285}"/>
              </a:ext>
            </a:extLst>
          </p:cNvPr>
          <p:cNvSpPr>
            <a:spLocks noGrp="1"/>
          </p:cNvSpPr>
          <p:nvPr>
            <p:ph idx="1"/>
          </p:nvPr>
        </p:nvSpPr>
        <p:spPr>
          <a:xfrm>
            <a:off x="3713286" y="804333"/>
            <a:ext cx="4729502" cy="5249334"/>
          </a:xfrm>
        </p:spPr>
        <p:txBody>
          <a:bodyPr anchor="ctr">
            <a:normAutofit/>
          </a:bodyPr>
          <a:lstStyle/>
          <a:p>
            <a:pPr marL="342900" marR="0" lvl="0" indent="-342900">
              <a:spcBef>
                <a:spcPts val="0"/>
              </a:spcBef>
              <a:spcAft>
                <a:spcPts val="0"/>
              </a:spcAft>
              <a:buFont typeface="+mj-lt"/>
              <a:buAutoNum type="arabicPeriod"/>
            </a:pPr>
            <a:r>
              <a:rPr lang="en-US" sz="1400" dirty="0">
                <a:effectLst/>
                <a:latin typeface="Calibri Light" panose="020F0302020204030204" pitchFamily="34" charset="0"/>
                <a:ea typeface="Times New Roman" panose="02020603050405020304" pitchFamily="18" charset="0"/>
                <a:cs typeface="Calibri" panose="020F0502020204030204" pitchFamily="34" charset="0"/>
              </a:rPr>
              <a:t>Invest urgently in services that give young children, especially the most deprived, the best start in life (1,000 days). This should be done by increasing the overall budget allocation for early childhood programming.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400" dirty="0">
                <a:effectLst/>
                <a:latin typeface="Calibri Light" panose="020F0302020204030204" pitchFamily="34" charset="0"/>
                <a:ea typeface="Times New Roman" panose="02020603050405020304" pitchFamily="18" charset="0"/>
                <a:cs typeface="Calibri" panose="020F0502020204030204" pitchFamily="34" charset="0"/>
              </a:rPr>
              <a:t>Provide dedicated leadership for early childhood development at national and local government level</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400" dirty="0">
                <a:effectLst/>
                <a:latin typeface="Calibri Light" panose="020F0302020204030204" pitchFamily="34" charset="0"/>
                <a:ea typeface="Times New Roman" panose="02020603050405020304" pitchFamily="18" charset="0"/>
                <a:cs typeface="Calibri" panose="020F0502020204030204" pitchFamily="34" charset="0"/>
              </a:rPr>
              <a:t>Expand access to effective and essential early childhood development services in homes, centers, schools, communities, and health clinics. </a:t>
            </a:r>
          </a:p>
          <a:p>
            <a:pPr marL="342900" marR="0" lvl="0" indent="-342900">
              <a:spcBef>
                <a:spcPts val="0"/>
              </a:spcBef>
              <a:spcAft>
                <a:spcPts val="0"/>
              </a:spcAft>
              <a:buFont typeface="+mj-lt"/>
              <a:buAutoNum type="arabicPeriod"/>
            </a:pPr>
            <a:r>
              <a:rPr lang="en-US" sz="1400" dirty="0">
                <a:latin typeface="Calibri Light" panose="020F0302020204030204" pitchFamily="34" charset="0"/>
                <a:ea typeface="Calibri" panose="020F0502020204030204" pitchFamily="34" charset="0"/>
                <a:cs typeface="Calibri" panose="020F0502020204030204" pitchFamily="34" charset="0"/>
              </a:rPr>
              <a:t>Integrate responsive caregiving in all the ECD related sectors(health, nutrition, education, child welfare and protection )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400" dirty="0">
                <a:effectLst/>
                <a:latin typeface="Calibri Light" panose="020F0302020204030204" pitchFamily="34" charset="0"/>
                <a:ea typeface="Times New Roman" panose="02020603050405020304" pitchFamily="18" charset="0"/>
                <a:cs typeface="Calibri" panose="020F0502020204030204" pitchFamily="34" charset="0"/>
              </a:rPr>
              <a:t>Make family-friendly early childhood development policies a national priority – and a private sector imperative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400" dirty="0">
                <a:effectLst/>
                <a:latin typeface="Calibri Light" panose="020F0302020204030204" pitchFamily="34" charset="0"/>
                <a:ea typeface="Times New Roman" panose="02020603050405020304" pitchFamily="18" charset="0"/>
                <a:cs typeface="Calibri" panose="020F0502020204030204" pitchFamily="34" charset="0"/>
              </a:rPr>
              <a:t>Progressively increase the size of ECD spending in all the </a:t>
            </a:r>
            <a:r>
              <a:rPr lang="en-US" sz="1400" dirty="0">
                <a:latin typeface="Calibri Light" panose="020F0302020204030204" pitchFamily="34" charset="0"/>
                <a:ea typeface="Times New Roman" panose="02020603050405020304" pitchFamily="18" charset="0"/>
                <a:cs typeface="Calibri" panose="020F0502020204030204" pitchFamily="34" charset="0"/>
              </a:rPr>
              <a:t>key sectors and Spending on ECD services should also be safeguarded under all circumstances.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400" dirty="0">
                <a:effectLst/>
                <a:latin typeface="Calibri Light" panose="020F0302020204030204" pitchFamily="34" charset="0"/>
                <a:ea typeface="Times New Roman" panose="02020603050405020304" pitchFamily="18" charset="0"/>
                <a:cs typeface="Calibri" panose="020F0502020204030204" pitchFamily="34" charset="0"/>
              </a:rPr>
              <a:t>Pay attention to investments in early learning, safety, security, and care needs of children between 3-6 years, who are the most neglected.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400" dirty="0">
                <a:effectLst/>
                <a:latin typeface="Calibri Light" panose="020F0302020204030204" pitchFamily="34" charset="0"/>
                <a:ea typeface="Times New Roman" panose="02020603050405020304" pitchFamily="18" charset="0"/>
                <a:cs typeface="Calibri" panose="020F0502020204030204" pitchFamily="34" charset="0"/>
              </a:rPr>
              <a:t>Ensure ECD is mainstreamed in critical areas such as child protection, education, health, nutrition, and social protection.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1400" dirty="0">
                <a:effectLst/>
                <a:latin typeface="Calibri Light" panose="020F0302020204030204" pitchFamily="34" charset="0"/>
                <a:ea typeface="Times New Roman" panose="02020603050405020304" pitchFamily="18" charset="0"/>
                <a:cs typeface="Calibri" panose="020F0502020204030204" pitchFamily="34" charset="0"/>
              </a:rPr>
              <a:t>Reorient fiscal policy and budgeting practices to be age-sensitive in order to maximize investments in the early years of life and better achieve national development priorities.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48571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72AB38C3-34A2-F744-8C99-375DA446EA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04218" y="1057163"/>
            <a:ext cx="1385351" cy="853660"/>
          </a:xfrm>
          <a:prstGeom prst="rect">
            <a:avLst/>
          </a:prstGeom>
        </p:spPr>
      </p:pic>
      <p:pic>
        <p:nvPicPr>
          <p:cNvPr id="6" name="Picture 5">
            <a:extLst>
              <a:ext uri="{FF2B5EF4-FFF2-40B4-BE49-F238E27FC236}">
                <a16:creationId xmlns:a16="http://schemas.microsoft.com/office/drawing/2014/main" xmlns="" id="{E7756D4D-7739-1642-8BBB-0B032D040A63}"/>
              </a:ext>
            </a:extLst>
          </p:cNvPr>
          <p:cNvPicPr>
            <a:picLocks noChangeAspect="1"/>
          </p:cNvPicPr>
          <p:nvPr/>
        </p:nvPicPr>
        <p:blipFill rotWithShape="1">
          <a:blip r:embed="rId4"/>
          <a:srcRect t="8000"/>
          <a:stretch/>
        </p:blipFill>
        <p:spPr>
          <a:xfrm flipH="1">
            <a:off x="-1" y="702175"/>
            <a:ext cx="3808639" cy="5257800"/>
          </a:xfrm>
          <a:prstGeom prst="rect">
            <a:avLst/>
          </a:prstGeom>
        </p:spPr>
      </p:pic>
      <p:sp>
        <p:nvSpPr>
          <p:cNvPr id="11" name="Shape 41">
            <a:extLst>
              <a:ext uri="{FF2B5EF4-FFF2-40B4-BE49-F238E27FC236}">
                <a16:creationId xmlns:a16="http://schemas.microsoft.com/office/drawing/2014/main" xmlns="" id="{B3680DD8-7C27-5246-9C44-F1AD83F746BB}"/>
              </a:ext>
            </a:extLst>
          </p:cNvPr>
          <p:cNvSpPr/>
          <p:nvPr/>
        </p:nvSpPr>
        <p:spPr>
          <a:xfrm>
            <a:off x="5706139" y="4727338"/>
            <a:ext cx="2829933" cy="302647"/>
          </a:xfrm>
          <a:prstGeom prst="rect">
            <a:avLst/>
          </a:prstGeom>
          <a:ln w="12700">
            <a:miter lim="400000"/>
          </a:ln>
          <a:extLst>
            <a:ext uri="{C572A759-6A51-4108-AA02-DFA0A04FC94B}">
              <ma14:wrappingTextBoxFlag xmlns:ma14="http://schemas.microsoft.com/office/mac/drawingml/2011/main" xmlns="" val="1"/>
            </a:ext>
          </a:extLst>
        </p:spPr>
        <p:txBody>
          <a:bodyPr wrap="square" lIns="0" tIns="50800" rIns="50800" bIns="50800" anchor="ctr">
            <a:spAutoFit/>
          </a:bodyPr>
          <a:lstStyle>
            <a:lvl1pPr algn="l">
              <a:lnSpc>
                <a:spcPct val="130000"/>
              </a:lnSpc>
              <a:defRPr sz="2000" b="1" spc="79">
                <a:solidFill>
                  <a:srgbClr val="FFFFFF"/>
                </a:solidFill>
                <a:latin typeface="Univers LT Std 55 Roman"/>
                <a:ea typeface="Univers LT Std 55 Roman"/>
                <a:cs typeface="Univers LT Std 55 Roman"/>
                <a:sym typeface="Univers LT Std 55 Roman"/>
              </a:defRPr>
            </a:lvl1pPr>
          </a:lstStyle>
          <a:p>
            <a:pPr marL="0" marR="0" lvl="0" indent="0" algn="r" defTabSz="914400" rtl="0" eaLnBrk="1" fontAlgn="auto" latinLnBrk="0" hangingPunct="1">
              <a:lnSpc>
                <a:spcPct val="130000"/>
              </a:lnSpc>
              <a:spcBef>
                <a:spcPts val="0"/>
              </a:spcBef>
              <a:spcAft>
                <a:spcPts val="0"/>
              </a:spcAft>
              <a:buClrTx/>
              <a:buSzTx/>
              <a:buFontTx/>
              <a:buNone/>
              <a:tabLst/>
              <a:defRPr sz="1800" b="0" spc="0">
                <a:solidFill>
                  <a:srgbClr val="000000"/>
                </a:solidFill>
              </a:defRPr>
            </a:pPr>
            <a:endParaRPr kumimoji="0" sz="1000" b="0" i="0" u="none" strike="noStrike" kern="1200" cap="none" spc="91" normalizeH="0" baseline="0" noProof="0" dirty="0">
              <a:ln>
                <a:noFill/>
              </a:ln>
              <a:solidFill>
                <a:prstClr val="white">
                  <a:lumMod val="75000"/>
                </a:prstClr>
              </a:solidFill>
              <a:effectLst/>
              <a:uLnTx/>
              <a:uFillTx/>
              <a:latin typeface="Arial" charset="0"/>
              <a:ea typeface="Arial" charset="0"/>
              <a:cs typeface="Arial" charset="0"/>
              <a:sym typeface="Univers LT Std 55 Roman"/>
            </a:endParaRPr>
          </a:p>
        </p:txBody>
      </p:sp>
      <p:sp>
        <p:nvSpPr>
          <p:cNvPr id="10" name="TextBox 9">
            <a:extLst>
              <a:ext uri="{FF2B5EF4-FFF2-40B4-BE49-F238E27FC236}">
                <a16:creationId xmlns:a16="http://schemas.microsoft.com/office/drawing/2014/main" xmlns="" id="{48CF132B-71B4-104C-9303-E520D18502BD}"/>
              </a:ext>
            </a:extLst>
          </p:cNvPr>
          <p:cNvSpPr txBox="1"/>
          <p:nvPr/>
        </p:nvSpPr>
        <p:spPr>
          <a:xfrm>
            <a:off x="4267200" y="3276600"/>
            <a:ext cx="3739943" cy="769441"/>
          </a:xfrm>
          <a:prstGeom prst="rect">
            <a:avLst/>
          </a:prstGeom>
          <a:noFill/>
        </p:spPr>
        <p:txBody>
          <a:bodyPr wrap="square" lIns="0" tIns="0" rIns="0" bIns="9144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40" normalizeH="0" baseline="0" noProof="0" dirty="0">
                <a:ln>
                  <a:noFill/>
                </a:ln>
                <a:solidFill>
                  <a:srgbClr val="00B0F0"/>
                </a:solidFill>
                <a:effectLst/>
                <a:uLnTx/>
                <a:uFillTx/>
                <a:latin typeface="Arial" charset="0"/>
                <a:ea typeface="Arial" charset="0"/>
                <a:cs typeface="Arial" charset="0"/>
              </a:rPr>
              <a:t>THANK</a:t>
            </a:r>
            <a:r>
              <a:rPr kumimoji="0" lang="en-US" sz="4400" b="1" i="0" u="none" strike="noStrike" kern="1200" cap="none" spc="40" normalizeH="0" baseline="0" noProof="0" dirty="0">
                <a:ln>
                  <a:noFill/>
                </a:ln>
                <a:solidFill>
                  <a:prstClr val="black">
                    <a:lumMod val="85000"/>
                    <a:lumOff val="15000"/>
                  </a:prstClr>
                </a:solidFill>
                <a:effectLst/>
                <a:uLnTx/>
                <a:uFillTx/>
                <a:latin typeface="Arial" charset="0"/>
                <a:ea typeface="Arial" charset="0"/>
                <a:cs typeface="Arial" charset="0"/>
              </a:rPr>
              <a:t> </a:t>
            </a:r>
            <a:r>
              <a:rPr kumimoji="0" lang="en-US" sz="4400" b="1" i="0" u="none" strike="noStrike" kern="1200" cap="none" spc="40" normalizeH="0" baseline="0" noProof="0" dirty="0">
                <a:ln>
                  <a:noFill/>
                </a:ln>
                <a:solidFill>
                  <a:prstClr val="white"/>
                </a:solidFill>
                <a:effectLst/>
                <a:uLnTx/>
                <a:uFillTx/>
                <a:latin typeface="Arial" charset="0"/>
                <a:ea typeface="Arial" charset="0"/>
                <a:cs typeface="Arial" charset="0"/>
              </a:rPr>
              <a:t>YOU.</a:t>
            </a:r>
          </a:p>
        </p:txBody>
      </p:sp>
    </p:spTree>
    <p:extLst>
      <p:ext uri="{BB962C8B-B14F-4D97-AF65-F5344CB8AC3E}">
        <p14:creationId xmlns:p14="http://schemas.microsoft.com/office/powerpoint/2010/main" val="276882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4FAE1107-CEC3-4041-8BAA-CDB6F6759B3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41014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7" name="Title 1"/>
          <p:cNvSpPr txBox="1">
            <a:spLocks/>
          </p:cNvSpPr>
          <p:nvPr/>
        </p:nvSpPr>
        <p:spPr>
          <a:xfrm>
            <a:off x="768096" y="585216"/>
            <a:ext cx="2834314" cy="149961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80000"/>
              </a:lnSpc>
              <a:spcBef>
                <a:spcPct val="0"/>
              </a:spcBef>
              <a:spcAft>
                <a:spcPts val="600"/>
              </a:spcAft>
              <a:buClrTx/>
              <a:buSzTx/>
              <a:buFontTx/>
              <a:buNone/>
              <a:tabLst/>
              <a:defRPr/>
            </a:pPr>
            <a:r>
              <a:rPr kumimoji="0" lang="en-US" sz="2800" b="1" i="0" u="none" strike="noStrike" kern="1200" cap="all" spc="100" normalizeH="0" baseline="0" noProof="0" dirty="0">
                <a:ln>
                  <a:noFill/>
                </a:ln>
                <a:solidFill>
                  <a:srgbClr val="FFFFFF"/>
                </a:solidFill>
                <a:effectLst/>
                <a:uLnTx/>
                <a:uFillTx/>
                <a:latin typeface="Calibri" panose="020F0502020204030204" pitchFamily="34" charset="0"/>
                <a:ea typeface="+mj-ea"/>
                <a:cs typeface="Calibri" panose="020F0502020204030204" pitchFamily="34" charset="0"/>
              </a:rPr>
              <a:t>UNICEF as custodian agency for SDG 4.2.1</a:t>
            </a:r>
          </a:p>
        </p:txBody>
      </p:sp>
      <p:cxnSp>
        <p:nvCxnSpPr>
          <p:cNvPr id="14" name="Straight Connector 13">
            <a:extLst>
              <a:ext uri="{FF2B5EF4-FFF2-40B4-BE49-F238E27FC236}">
                <a16:creationId xmlns:a16="http://schemas.microsoft.com/office/drawing/2014/main" xmlns="" id="{1AEA88FB-F5DD-45CE-AAE1-7B33D0ABDD25}"/>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flipV="1">
            <a:off x="5715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628813" y="2084832"/>
            <a:ext cx="2843784" cy="4282917"/>
          </a:xfrm>
        </p:spPr>
        <p:txBody>
          <a:bodyPr vert="horz" lIns="45720" tIns="45720" rIns="45720" bIns="45720" rtlCol="0">
            <a:normAutofit fontScale="92500" lnSpcReduction="10000"/>
          </a:bodyPr>
          <a:lstStyle/>
          <a:p>
            <a:pPr marL="0" indent="0">
              <a:buNone/>
            </a:pPr>
            <a:r>
              <a:rPr lang="en-US" sz="1600" dirty="0">
                <a:solidFill>
                  <a:schemeClr val="bg1"/>
                </a:solidFill>
                <a:latin typeface="Calibri" panose="020F0502020204030204" pitchFamily="34" charset="0"/>
                <a:cs typeface="Calibri" panose="020F0502020204030204" pitchFamily="34" charset="0"/>
              </a:rPr>
              <a:t> </a:t>
            </a:r>
          </a:p>
          <a:p>
            <a:pPr marL="457200" indent="-457200">
              <a:buAutoNum type="arabicPeriod"/>
            </a:pPr>
            <a:r>
              <a:rPr lang="en-US" sz="1600" dirty="0">
                <a:solidFill>
                  <a:schemeClr val="bg1"/>
                </a:solidFill>
                <a:latin typeface="Calibri" panose="020F0502020204030204" pitchFamily="34" charset="0"/>
                <a:cs typeface="Calibri" panose="020F0502020204030204" pitchFamily="34" charset="0"/>
              </a:rPr>
              <a:t>Develop internationally agreed standards and methodologies and support their adoption</a:t>
            </a:r>
          </a:p>
          <a:p>
            <a:pPr marL="457200" indent="-457200">
              <a:buAutoNum type="arabicPeriod"/>
            </a:pPr>
            <a:r>
              <a:rPr lang="en-US" sz="1600" dirty="0">
                <a:solidFill>
                  <a:schemeClr val="bg1"/>
                </a:solidFill>
                <a:latin typeface="Calibri" panose="020F0502020204030204" pitchFamily="34" charset="0"/>
                <a:cs typeface="Calibri" panose="020F0502020204030204" pitchFamily="34" charset="0"/>
              </a:rPr>
              <a:t>Strengthen national statistical capacities and reporting mechanisms</a:t>
            </a:r>
          </a:p>
          <a:p>
            <a:pPr marL="457200" indent="-457200">
              <a:buAutoNum type="arabicPeriod"/>
            </a:pPr>
            <a:r>
              <a:rPr lang="en-US" sz="1600" dirty="0">
                <a:solidFill>
                  <a:schemeClr val="bg1"/>
                </a:solidFill>
                <a:latin typeface="Calibri" panose="020F0502020204030204" pitchFamily="34" charset="0"/>
                <a:cs typeface="Calibri" panose="020F0502020204030204" pitchFamily="34" charset="0"/>
              </a:rPr>
              <a:t>Establish mechanisms for compilation of national data</a:t>
            </a:r>
          </a:p>
          <a:p>
            <a:pPr marL="457200" indent="-457200">
              <a:buAutoNum type="arabicPeriod"/>
            </a:pPr>
            <a:r>
              <a:rPr lang="en-US" sz="1600" dirty="0">
                <a:solidFill>
                  <a:schemeClr val="bg1"/>
                </a:solidFill>
                <a:latin typeface="Calibri" panose="020F0502020204030204" pitchFamily="34" charset="0"/>
                <a:cs typeface="Calibri" panose="020F0502020204030204" pitchFamily="34" charset="0"/>
              </a:rPr>
              <a:t>Compute regional and global aggregates</a:t>
            </a:r>
          </a:p>
          <a:p>
            <a:pPr marL="457200" indent="-457200">
              <a:buAutoNum type="arabicPeriod"/>
            </a:pPr>
            <a:r>
              <a:rPr lang="en-US" sz="1600" dirty="0">
                <a:solidFill>
                  <a:schemeClr val="bg1"/>
                </a:solidFill>
                <a:latin typeface="Calibri" panose="020F0502020204030204" pitchFamily="34" charset="0"/>
                <a:cs typeface="Calibri" panose="020F0502020204030204" pitchFamily="34" charset="0"/>
              </a:rPr>
              <a:t>Maintain global databases and submit internationally comparable estimates to UNSD for inclusion in the SDG global database</a:t>
            </a:r>
          </a:p>
        </p:txBody>
      </p:sp>
      <p:pic>
        <p:nvPicPr>
          <p:cNvPr id="2" name="Picture 1">
            <a:extLst>
              <a:ext uri="{FF2B5EF4-FFF2-40B4-BE49-F238E27FC236}">
                <a16:creationId xmlns:a16="http://schemas.microsoft.com/office/drawing/2014/main" xmlns="" id="{79745D42-47CA-4B50-8994-89152B3EE9CA}"/>
              </a:ext>
            </a:extLst>
          </p:cNvPr>
          <p:cNvPicPr>
            <a:picLocks noChangeAspect="1"/>
          </p:cNvPicPr>
          <p:nvPr/>
        </p:nvPicPr>
        <p:blipFill rotWithShape="1">
          <a:blip r:embed="rId3"/>
          <a:srcRect b="38107"/>
          <a:stretch/>
        </p:blipFill>
        <p:spPr>
          <a:xfrm>
            <a:off x="4593639" y="826325"/>
            <a:ext cx="3988005" cy="2849564"/>
          </a:xfrm>
          <a:prstGeom prst="rect">
            <a:avLst/>
          </a:prstGeom>
        </p:spPr>
      </p:pic>
      <p:sp>
        <p:nvSpPr>
          <p:cNvPr id="4" name="TextBox 3">
            <a:extLst>
              <a:ext uri="{FF2B5EF4-FFF2-40B4-BE49-F238E27FC236}">
                <a16:creationId xmlns:a16="http://schemas.microsoft.com/office/drawing/2014/main" xmlns="" id="{48694766-C81A-45F7-91A6-B485C04B1E9C}"/>
              </a:ext>
            </a:extLst>
          </p:cNvPr>
          <p:cNvSpPr txBox="1"/>
          <p:nvPr/>
        </p:nvSpPr>
        <p:spPr>
          <a:xfrm>
            <a:off x="6985910" y="3798459"/>
            <a:ext cx="1974882" cy="1205971"/>
          </a:xfrm>
          <a:prstGeom prst="rect">
            <a:avLst/>
          </a:prstGeom>
          <a:solidFill>
            <a:schemeClr val="bg1"/>
          </a:solidFill>
        </p:spPr>
        <p:txBody>
          <a:bodyPr wrap="square" rtlCol="0">
            <a:spAutoFit/>
          </a:bodyPr>
          <a:lstStyle/>
          <a:p>
            <a:pPr>
              <a:lnSpc>
                <a:spcPct val="80000"/>
              </a:lnSpc>
              <a:spcAft>
                <a:spcPts val="600"/>
              </a:spcAft>
            </a:pPr>
            <a:r>
              <a:rPr lang="en-US" sz="1200" b="1" dirty="0"/>
              <a:t>Indicator 4.2.1</a:t>
            </a:r>
          </a:p>
          <a:p>
            <a:pPr>
              <a:lnSpc>
                <a:spcPct val="80000"/>
              </a:lnSpc>
            </a:pPr>
            <a:r>
              <a:rPr lang="en-US" sz="1200" dirty="0"/>
              <a:t>Proportion of children </a:t>
            </a:r>
            <a:r>
              <a:rPr lang="en-US" sz="1200" b="1" dirty="0"/>
              <a:t>24 to 59 months</a:t>
            </a:r>
            <a:r>
              <a:rPr lang="en-US" sz="1200" dirty="0"/>
              <a:t> of age who are </a:t>
            </a:r>
            <a:r>
              <a:rPr lang="en-US" sz="1200" b="1" dirty="0">
                <a:solidFill>
                  <a:srgbClr val="00B0F0"/>
                </a:solidFill>
              </a:rPr>
              <a:t>developmentally on track </a:t>
            </a:r>
            <a:r>
              <a:rPr lang="en-US" sz="1200" dirty="0"/>
              <a:t>in health, learning and psychosocial well-being, by sex</a:t>
            </a:r>
          </a:p>
        </p:txBody>
      </p:sp>
      <p:sp>
        <p:nvSpPr>
          <p:cNvPr id="8" name="TextBox 7">
            <a:extLst>
              <a:ext uri="{FF2B5EF4-FFF2-40B4-BE49-F238E27FC236}">
                <a16:creationId xmlns:a16="http://schemas.microsoft.com/office/drawing/2014/main" xmlns="" id="{09DE3F95-AAED-4E4E-9A1B-C79541071A2E}"/>
              </a:ext>
            </a:extLst>
          </p:cNvPr>
          <p:cNvSpPr txBox="1"/>
          <p:nvPr/>
        </p:nvSpPr>
        <p:spPr>
          <a:xfrm>
            <a:off x="4846543" y="3789223"/>
            <a:ext cx="1974882" cy="1353704"/>
          </a:xfrm>
          <a:prstGeom prst="rect">
            <a:avLst/>
          </a:prstGeom>
          <a:solidFill>
            <a:schemeClr val="bg1"/>
          </a:solidFill>
        </p:spPr>
        <p:txBody>
          <a:bodyPr wrap="square" rtlCol="0">
            <a:spAutoFit/>
          </a:bodyPr>
          <a:lstStyle/>
          <a:p>
            <a:pPr>
              <a:lnSpc>
                <a:spcPct val="80000"/>
              </a:lnSpc>
              <a:spcAft>
                <a:spcPts val="600"/>
              </a:spcAft>
            </a:pPr>
            <a:r>
              <a:rPr lang="en-US" sz="1200" b="1" dirty="0"/>
              <a:t>Target 4.2</a:t>
            </a:r>
          </a:p>
          <a:p>
            <a:pPr>
              <a:lnSpc>
                <a:spcPct val="80000"/>
              </a:lnSpc>
            </a:pPr>
            <a:r>
              <a:rPr lang="en-US" sz="1200" dirty="0"/>
              <a:t>Ensure that, by 2030, all girls and boys have access to quality </a:t>
            </a:r>
            <a:r>
              <a:rPr lang="en-US" sz="1200" b="1" dirty="0">
                <a:solidFill>
                  <a:srgbClr val="00B0F0"/>
                </a:solidFill>
              </a:rPr>
              <a:t>early childhood development</a:t>
            </a:r>
            <a:r>
              <a:rPr lang="en-US" sz="1200" dirty="0"/>
              <a:t>, care and pre-primary education so that they are ready for primary education </a:t>
            </a:r>
          </a:p>
        </p:txBody>
      </p:sp>
      <p:cxnSp>
        <p:nvCxnSpPr>
          <p:cNvPr id="6" name="Straight Connector 5">
            <a:extLst>
              <a:ext uri="{FF2B5EF4-FFF2-40B4-BE49-F238E27FC236}">
                <a16:creationId xmlns:a16="http://schemas.microsoft.com/office/drawing/2014/main" xmlns="" id="{4E78B431-020D-48B2-8652-58A070ED2ABB}"/>
              </a:ext>
            </a:extLst>
          </p:cNvPr>
          <p:cNvCxnSpPr/>
          <p:nvPr/>
        </p:nvCxnSpPr>
        <p:spPr>
          <a:xfrm>
            <a:off x="4782312" y="3789223"/>
            <a:ext cx="0" cy="1353704"/>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6CCF89E1-DB4C-4218-A7B4-CA6CA49D33C5}"/>
              </a:ext>
            </a:extLst>
          </p:cNvPr>
          <p:cNvCxnSpPr/>
          <p:nvPr/>
        </p:nvCxnSpPr>
        <p:spPr>
          <a:xfrm>
            <a:off x="6931375" y="3789223"/>
            <a:ext cx="0" cy="1353704"/>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2914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36284799-91CF-4322-A20A-389D467C9657}"/>
              </a:ext>
            </a:extLst>
          </p:cNvPr>
          <p:cNvPicPr>
            <a:picLocks noChangeAspect="1"/>
          </p:cNvPicPr>
          <p:nvPr/>
        </p:nvPicPr>
        <p:blipFill>
          <a:blip r:embed="rId2"/>
          <a:stretch>
            <a:fillRect/>
          </a:stretch>
        </p:blipFill>
        <p:spPr>
          <a:xfrm>
            <a:off x="2031869" y="318287"/>
            <a:ext cx="5080261" cy="720227"/>
          </a:xfrm>
          <a:prstGeom prst="rect">
            <a:avLst/>
          </a:prstGeom>
          <a:ln>
            <a:solidFill>
              <a:srgbClr val="16AAE3"/>
            </a:solidFill>
          </a:ln>
        </p:spPr>
      </p:pic>
      <p:pic>
        <p:nvPicPr>
          <p:cNvPr id="5" name="Picture 4" descr="A screenshot of a cell phone&#10;&#10;Description automatically generated">
            <a:extLst>
              <a:ext uri="{FF2B5EF4-FFF2-40B4-BE49-F238E27FC236}">
                <a16:creationId xmlns:a16="http://schemas.microsoft.com/office/drawing/2014/main" xmlns="" id="{D28B4252-AC91-4A91-90D4-93B5B2C150D6}"/>
              </a:ext>
            </a:extLst>
          </p:cNvPr>
          <p:cNvPicPr>
            <a:picLocks noChangeAspect="1"/>
          </p:cNvPicPr>
          <p:nvPr/>
        </p:nvPicPr>
        <p:blipFill rotWithShape="1">
          <a:blip r:embed="rId3">
            <a:extLst>
              <a:ext uri="{28A0092B-C50C-407E-A947-70E740481C1C}">
                <a14:useLocalDpi xmlns:a14="http://schemas.microsoft.com/office/drawing/2010/main" val="0"/>
              </a:ext>
            </a:extLst>
          </a:blip>
          <a:srcRect t="20620"/>
          <a:stretch/>
        </p:blipFill>
        <p:spPr>
          <a:xfrm>
            <a:off x="1183365" y="1038513"/>
            <a:ext cx="6939064" cy="5357681"/>
          </a:xfrm>
          <a:prstGeom prst="rect">
            <a:avLst/>
          </a:prstGeom>
        </p:spPr>
      </p:pic>
      <p:sp>
        <p:nvSpPr>
          <p:cNvPr id="6" name="Rectangle 5">
            <a:extLst>
              <a:ext uri="{FF2B5EF4-FFF2-40B4-BE49-F238E27FC236}">
                <a16:creationId xmlns:a16="http://schemas.microsoft.com/office/drawing/2014/main" xmlns="" id="{5C32B4B9-3392-4C5A-9A73-BCA650824D52}"/>
              </a:ext>
            </a:extLst>
          </p:cNvPr>
          <p:cNvSpPr/>
          <p:nvPr/>
        </p:nvSpPr>
        <p:spPr>
          <a:xfrm>
            <a:off x="1290107" y="5924640"/>
            <a:ext cx="6832322" cy="471555"/>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t>20 ITEMS</a:t>
            </a:r>
          </a:p>
        </p:txBody>
      </p:sp>
    </p:spTree>
    <p:extLst>
      <p:ext uri="{BB962C8B-B14F-4D97-AF65-F5344CB8AC3E}">
        <p14:creationId xmlns:p14="http://schemas.microsoft.com/office/powerpoint/2010/main" val="1839891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40B6495C-1275-4C90-BBC8-3C481D5B3B5B}"/>
              </a:ext>
            </a:extLst>
          </p:cNvPr>
          <p:cNvSpPr>
            <a:spLocks noGrp="1"/>
          </p:cNvSpPr>
          <p:nvPr>
            <p:ph type="title" idx="4294967295"/>
          </p:nvPr>
        </p:nvSpPr>
        <p:spPr>
          <a:xfrm>
            <a:off x="2184215" y="-133016"/>
            <a:ext cx="5683250" cy="1498600"/>
          </a:xfrm>
        </p:spPr>
        <p:txBody>
          <a:bodyPr vert="horz" lIns="91440" tIns="45720" rIns="91440" bIns="45720" rtlCol="0" anchor="ctr">
            <a:normAutofit/>
          </a:bodyPr>
          <a:lstStyle/>
          <a:p>
            <a:r>
              <a:rPr lang="en-US" sz="4200" dirty="0">
                <a:solidFill>
                  <a:srgbClr val="0070C0"/>
                </a:solidFill>
                <a:latin typeface="Calibri" panose="020F0502020204030204" pitchFamily="34" charset="0"/>
                <a:cs typeface="Calibri" panose="020F0502020204030204" pitchFamily="34" charset="0"/>
              </a:rPr>
              <a:t>ECDI2030 INDICATOR</a:t>
            </a:r>
          </a:p>
        </p:txBody>
      </p:sp>
      <p:sp>
        <p:nvSpPr>
          <p:cNvPr id="123" name="TextBox 122">
            <a:extLst>
              <a:ext uri="{FF2B5EF4-FFF2-40B4-BE49-F238E27FC236}">
                <a16:creationId xmlns:a16="http://schemas.microsoft.com/office/drawing/2014/main" xmlns="" id="{6D0B510C-78A6-4038-BDA9-79E645326522}"/>
              </a:ext>
            </a:extLst>
          </p:cNvPr>
          <p:cNvSpPr txBox="1"/>
          <p:nvPr/>
        </p:nvSpPr>
        <p:spPr>
          <a:xfrm>
            <a:off x="3495614" y="5482641"/>
            <a:ext cx="665390" cy="336952"/>
          </a:xfrm>
          <a:prstGeom prst="rect">
            <a:avLst/>
          </a:prstGeom>
          <a:noFill/>
        </p:spPr>
        <p:txBody>
          <a:bodyPr wrap="square" rtlCol="0">
            <a:spAutoFit/>
          </a:bodyPr>
          <a:lstStyle>
            <a:defPPr>
              <a:defRPr lang="en-US"/>
            </a:defPPr>
            <a:lvl1pPr algn="ctr">
              <a:lnSpc>
                <a:spcPct val="70000"/>
              </a:lnSpc>
              <a:defRPr sz="1100">
                <a:latin typeface="Calibri" panose="020F0502020204030204" pitchFamily="34" charset="0"/>
                <a:cs typeface="Calibri" panose="020F0502020204030204" pitchFamily="34" charset="0"/>
              </a:defRPr>
            </a:lvl1pPr>
          </a:lstStyle>
          <a:p>
            <a:pPr marL="0" marR="0" lvl="0" indent="0" algn="ctr" defTabSz="457200" rtl="0" eaLnBrk="1" fontAlgn="auto" latinLnBrk="0" hangingPunct="1">
              <a:lnSpc>
                <a:spcPct val="7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48 to 59 months</a:t>
            </a:r>
          </a:p>
        </p:txBody>
      </p:sp>
      <p:sp>
        <p:nvSpPr>
          <p:cNvPr id="23" name="Rectangle 22">
            <a:extLst>
              <a:ext uri="{FF2B5EF4-FFF2-40B4-BE49-F238E27FC236}">
                <a16:creationId xmlns:a16="http://schemas.microsoft.com/office/drawing/2014/main" xmlns="" id="{59DBE728-12E6-46F2-986B-07AC3C08F9F3}"/>
              </a:ext>
            </a:extLst>
          </p:cNvPr>
          <p:cNvSpPr/>
          <p:nvPr/>
        </p:nvSpPr>
        <p:spPr>
          <a:xfrm>
            <a:off x="3649406" y="2689743"/>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4" name="Rectangle 23">
            <a:extLst>
              <a:ext uri="{FF2B5EF4-FFF2-40B4-BE49-F238E27FC236}">
                <a16:creationId xmlns:a16="http://schemas.microsoft.com/office/drawing/2014/main" xmlns="" id="{2DAC4B8D-A940-405C-9028-C35EF11D4C63}"/>
              </a:ext>
            </a:extLst>
          </p:cNvPr>
          <p:cNvSpPr/>
          <p:nvPr/>
        </p:nvSpPr>
        <p:spPr>
          <a:xfrm>
            <a:off x="3649406" y="2901936"/>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31" name="Rectangle 30">
            <a:extLst>
              <a:ext uri="{FF2B5EF4-FFF2-40B4-BE49-F238E27FC236}">
                <a16:creationId xmlns:a16="http://schemas.microsoft.com/office/drawing/2014/main" xmlns="" id="{5085D8B2-5820-4B04-8903-F32E83B7AA02}"/>
              </a:ext>
            </a:extLst>
          </p:cNvPr>
          <p:cNvSpPr/>
          <p:nvPr/>
        </p:nvSpPr>
        <p:spPr>
          <a:xfrm>
            <a:off x="3649406" y="2477550"/>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32" name="Rectangle 31">
            <a:extLst>
              <a:ext uri="{FF2B5EF4-FFF2-40B4-BE49-F238E27FC236}">
                <a16:creationId xmlns:a16="http://schemas.microsoft.com/office/drawing/2014/main" xmlns="" id="{A6330C91-6DE1-4FB7-AD78-7F1E9937F1B3}"/>
              </a:ext>
            </a:extLst>
          </p:cNvPr>
          <p:cNvSpPr/>
          <p:nvPr/>
        </p:nvSpPr>
        <p:spPr>
          <a:xfrm>
            <a:off x="3649406" y="2265357"/>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15</a:t>
            </a:r>
          </a:p>
        </p:txBody>
      </p:sp>
      <p:sp>
        <p:nvSpPr>
          <p:cNvPr id="40" name="Rectangle 39">
            <a:extLst>
              <a:ext uri="{FF2B5EF4-FFF2-40B4-BE49-F238E27FC236}">
                <a16:creationId xmlns:a16="http://schemas.microsoft.com/office/drawing/2014/main" xmlns="" id="{77D9612B-D104-4CF7-8454-AB59C374C009}"/>
              </a:ext>
            </a:extLst>
          </p:cNvPr>
          <p:cNvSpPr/>
          <p:nvPr/>
        </p:nvSpPr>
        <p:spPr>
          <a:xfrm>
            <a:off x="3649406" y="3114129"/>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43" name="Rectangle 42">
            <a:extLst>
              <a:ext uri="{FF2B5EF4-FFF2-40B4-BE49-F238E27FC236}">
                <a16:creationId xmlns:a16="http://schemas.microsoft.com/office/drawing/2014/main" xmlns="" id="{5352C7CF-A64B-4131-81F4-2DB3EBB779EE}"/>
              </a:ext>
            </a:extLst>
          </p:cNvPr>
          <p:cNvSpPr/>
          <p:nvPr/>
        </p:nvSpPr>
        <p:spPr>
          <a:xfrm>
            <a:off x="3649406" y="3750708"/>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44" name="Rectangle 43">
            <a:extLst>
              <a:ext uri="{FF2B5EF4-FFF2-40B4-BE49-F238E27FC236}">
                <a16:creationId xmlns:a16="http://schemas.microsoft.com/office/drawing/2014/main" xmlns="" id="{7124861E-1626-4F02-AB07-31A93A17B024}"/>
              </a:ext>
            </a:extLst>
          </p:cNvPr>
          <p:cNvSpPr/>
          <p:nvPr/>
        </p:nvSpPr>
        <p:spPr>
          <a:xfrm>
            <a:off x="3649406" y="3962901"/>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45" name="Rectangle 44">
            <a:extLst>
              <a:ext uri="{FF2B5EF4-FFF2-40B4-BE49-F238E27FC236}">
                <a16:creationId xmlns:a16="http://schemas.microsoft.com/office/drawing/2014/main" xmlns="" id="{93F94FD0-D426-4D4D-AD52-11BBAF6B8A7E}"/>
              </a:ext>
            </a:extLst>
          </p:cNvPr>
          <p:cNvSpPr/>
          <p:nvPr/>
        </p:nvSpPr>
        <p:spPr>
          <a:xfrm>
            <a:off x="3649406" y="3538515"/>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46" name="Rectangle 45">
            <a:extLst>
              <a:ext uri="{FF2B5EF4-FFF2-40B4-BE49-F238E27FC236}">
                <a16:creationId xmlns:a16="http://schemas.microsoft.com/office/drawing/2014/main" xmlns="" id="{FBA85524-3D57-4BD2-832B-A44B9EED3987}"/>
              </a:ext>
            </a:extLst>
          </p:cNvPr>
          <p:cNvSpPr/>
          <p:nvPr/>
        </p:nvSpPr>
        <p:spPr>
          <a:xfrm>
            <a:off x="3649406" y="3326322"/>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47" name="Rectangle 46">
            <a:extLst>
              <a:ext uri="{FF2B5EF4-FFF2-40B4-BE49-F238E27FC236}">
                <a16:creationId xmlns:a16="http://schemas.microsoft.com/office/drawing/2014/main" xmlns="" id="{26D69050-EC93-47BD-BB63-CE5E3FE13E0D}"/>
              </a:ext>
            </a:extLst>
          </p:cNvPr>
          <p:cNvSpPr/>
          <p:nvPr/>
        </p:nvSpPr>
        <p:spPr>
          <a:xfrm>
            <a:off x="3649406" y="4175094"/>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48" name="Rectangle 47">
            <a:extLst>
              <a:ext uri="{FF2B5EF4-FFF2-40B4-BE49-F238E27FC236}">
                <a16:creationId xmlns:a16="http://schemas.microsoft.com/office/drawing/2014/main" xmlns="" id="{CD6A0AE6-C1A2-4947-9B51-9ADA7C6F6AAF}"/>
              </a:ext>
            </a:extLst>
          </p:cNvPr>
          <p:cNvSpPr/>
          <p:nvPr/>
        </p:nvSpPr>
        <p:spPr>
          <a:xfrm>
            <a:off x="3649406" y="4811673"/>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49" name="Rectangle 48">
            <a:extLst>
              <a:ext uri="{FF2B5EF4-FFF2-40B4-BE49-F238E27FC236}">
                <a16:creationId xmlns:a16="http://schemas.microsoft.com/office/drawing/2014/main" xmlns="" id="{CDACBA25-4337-4240-ABB2-4B3DB506B716}"/>
              </a:ext>
            </a:extLst>
          </p:cNvPr>
          <p:cNvSpPr/>
          <p:nvPr/>
        </p:nvSpPr>
        <p:spPr>
          <a:xfrm>
            <a:off x="3649406" y="5023866"/>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50" name="Rectangle 49">
            <a:extLst>
              <a:ext uri="{FF2B5EF4-FFF2-40B4-BE49-F238E27FC236}">
                <a16:creationId xmlns:a16="http://schemas.microsoft.com/office/drawing/2014/main" xmlns="" id="{708892A9-FCCB-435D-9DDB-9267965CD193}"/>
              </a:ext>
            </a:extLst>
          </p:cNvPr>
          <p:cNvSpPr/>
          <p:nvPr/>
        </p:nvSpPr>
        <p:spPr>
          <a:xfrm>
            <a:off x="3649406" y="4599480"/>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51" name="Rectangle 50">
            <a:extLst>
              <a:ext uri="{FF2B5EF4-FFF2-40B4-BE49-F238E27FC236}">
                <a16:creationId xmlns:a16="http://schemas.microsoft.com/office/drawing/2014/main" xmlns="" id="{15CC00BD-7F9B-439B-B7CA-D179225BCC38}"/>
              </a:ext>
            </a:extLst>
          </p:cNvPr>
          <p:cNvSpPr/>
          <p:nvPr/>
        </p:nvSpPr>
        <p:spPr>
          <a:xfrm>
            <a:off x="3649406" y="4387287"/>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52" name="Rectangle 51">
            <a:extLst>
              <a:ext uri="{FF2B5EF4-FFF2-40B4-BE49-F238E27FC236}">
                <a16:creationId xmlns:a16="http://schemas.microsoft.com/office/drawing/2014/main" xmlns="" id="{B3F9468D-9FE2-4877-AFBD-74A590C4BC0E}"/>
              </a:ext>
            </a:extLst>
          </p:cNvPr>
          <p:cNvSpPr/>
          <p:nvPr/>
        </p:nvSpPr>
        <p:spPr>
          <a:xfrm>
            <a:off x="3649406" y="5236061"/>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58" name="Rectangle 57">
            <a:extLst>
              <a:ext uri="{FF2B5EF4-FFF2-40B4-BE49-F238E27FC236}">
                <a16:creationId xmlns:a16="http://schemas.microsoft.com/office/drawing/2014/main" xmlns="" id="{FC355C27-AC2D-4D15-B328-6D353025108D}"/>
              </a:ext>
            </a:extLst>
          </p:cNvPr>
          <p:cNvSpPr/>
          <p:nvPr/>
        </p:nvSpPr>
        <p:spPr>
          <a:xfrm>
            <a:off x="3070773" y="2689743"/>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13</a:t>
            </a:r>
          </a:p>
        </p:txBody>
      </p:sp>
      <p:sp>
        <p:nvSpPr>
          <p:cNvPr id="59" name="Rectangle 58">
            <a:extLst>
              <a:ext uri="{FF2B5EF4-FFF2-40B4-BE49-F238E27FC236}">
                <a16:creationId xmlns:a16="http://schemas.microsoft.com/office/drawing/2014/main" xmlns="" id="{4F7C2FCE-4F78-4FC4-AD9C-CDC65EFA6262}"/>
              </a:ext>
            </a:extLst>
          </p:cNvPr>
          <p:cNvSpPr/>
          <p:nvPr/>
        </p:nvSpPr>
        <p:spPr>
          <a:xfrm>
            <a:off x="3070773" y="2901936"/>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62" name="Rectangle 61">
            <a:extLst>
              <a:ext uri="{FF2B5EF4-FFF2-40B4-BE49-F238E27FC236}">
                <a16:creationId xmlns:a16="http://schemas.microsoft.com/office/drawing/2014/main" xmlns="" id="{AE90A677-DB97-45D0-B621-9035270144E2}"/>
              </a:ext>
            </a:extLst>
          </p:cNvPr>
          <p:cNvSpPr/>
          <p:nvPr/>
        </p:nvSpPr>
        <p:spPr>
          <a:xfrm>
            <a:off x="3070773" y="3114129"/>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63" name="Rectangle 62">
            <a:extLst>
              <a:ext uri="{FF2B5EF4-FFF2-40B4-BE49-F238E27FC236}">
                <a16:creationId xmlns:a16="http://schemas.microsoft.com/office/drawing/2014/main" xmlns="" id="{856C321F-D450-4ADE-8256-B3D30A30AAFC}"/>
              </a:ext>
            </a:extLst>
          </p:cNvPr>
          <p:cNvSpPr/>
          <p:nvPr/>
        </p:nvSpPr>
        <p:spPr>
          <a:xfrm>
            <a:off x="3070773" y="3750708"/>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64" name="Rectangle 63">
            <a:extLst>
              <a:ext uri="{FF2B5EF4-FFF2-40B4-BE49-F238E27FC236}">
                <a16:creationId xmlns:a16="http://schemas.microsoft.com/office/drawing/2014/main" xmlns="" id="{217A7323-4867-4406-A2C3-78A72A43093F}"/>
              </a:ext>
            </a:extLst>
          </p:cNvPr>
          <p:cNvSpPr/>
          <p:nvPr/>
        </p:nvSpPr>
        <p:spPr>
          <a:xfrm>
            <a:off x="3070773" y="3962901"/>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65" name="Rectangle 64">
            <a:extLst>
              <a:ext uri="{FF2B5EF4-FFF2-40B4-BE49-F238E27FC236}">
                <a16:creationId xmlns:a16="http://schemas.microsoft.com/office/drawing/2014/main" xmlns="" id="{0B5D6BBB-A2CD-455C-8890-E311F5275A0E}"/>
              </a:ext>
            </a:extLst>
          </p:cNvPr>
          <p:cNvSpPr/>
          <p:nvPr/>
        </p:nvSpPr>
        <p:spPr>
          <a:xfrm>
            <a:off x="3070773" y="3538515"/>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66" name="Rectangle 65">
            <a:extLst>
              <a:ext uri="{FF2B5EF4-FFF2-40B4-BE49-F238E27FC236}">
                <a16:creationId xmlns:a16="http://schemas.microsoft.com/office/drawing/2014/main" xmlns="" id="{77F86165-1317-4568-8EF7-994A334B770F}"/>
              </a:ext>
            </a:extLst>
          </p:cNvPr>
          <p:cNvSpPr/>
          <p:nvPr/>
        </p:nvSpPr>
        <p:spPr>
          <a:xfrm>
            <a:off x="3070773" y="3326322"/>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67" name="Rectangle 66">
            <a:extLst>
              <a:ext uri="{FF2B5EF4-FFF2-40B4-BE49-F238E27FC236}">
                <a16:creationId xmlns:a16="http://schemas.microsoft.com/office/drawing/2014/main" xmlns="" id="{B90AEE72-A351-4FD4-B49E-F25FEE26E2C6}"/>
              </a:ext>
            </a:extLst>
          </p:cNvPr>
          <p:cNvSpPr/>
          <p:nvPr/>
        </p:nvSpPr>
        <p:spPr>
          <a:xfrm>
            <a:off x="3070773" y="4175094"/>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68" name="Rectangle 67">
            <a:extLst>
              <a:ext uri="{FF2B5EF4-FFF2-40B4-BE49-F238E27FC236}">
                <a16:creationId xmlns:a16="http://schemas.microsoft.com/office/drawing/2014/main" xmlns="" id="{18D39BA7-6A7D-42B4-A64A-B0D461F4EF68}"/>
              </a:ext>
            </a:extLst>
          </p:cNvPr>
          <p:cNvSpPr/>
          <p:nvPr/>
        </p:nvSpPr>
        <p:spPr>
          <a:xfrm>
            <a:off x="3070773" y="4811673"/>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69" name="Rectangle 68">
            <a:extLst>
              <a:ext uri="{FF2B5EF4-FFF2-40B4-BE49-F238E27FC236}">
                <a16:creationId xmlns:a16="http://schemas.microsoft.com/office/drawing/2014/main" xmlns="" id="{F1D1B5D0-57DD-49E3-ABAE-CC0EB192681D}"/>
              </a:ext>
            </a:extLst>
          </p:cNvPr>
          <p:cNvSpPr/>
          <p:nvPr/>
        </p:nvSpPr>
        <p:spPr>
          <a:xfrm>
            <a:off x="3070773" y="5023866"/>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70" name="Rectangle 69">
            <a:extLst>
              <a:ext uri="{FF2B5EF4-FFF2-40B4-BE49-F238E27FC236}">
                <a16:creationId xmlns:a16="http://schemas.microsoft.com/office/drawing/2014/main" xmlns="" id="{2B71DA8A-0807-43F5-8C13-1F00DD01F54B}"/>
              </a:ext>
            </a:extLst>
          </p:cNvPr>
          <p:cNvSpPr/>
          <p:nvPr/>
        </p:nvSpPr>
        <p:spPr>
          <a:xfrm>
            <a:off x="3070773" y="4599480"/>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71" name="Rectangle 70">
            <a:extLst>
              <a:ext uri="{FF2B5EF4-FFF2-40B4-BE49-F238E27FC236}">
                <a16:creationId xmlns:a16="http://schemas.microsoft.com/office/drawing/2014/main" xmlns="" id="{9D603051-9F00-441D-B324-5A68E8FBC79E}"/>
              </a:ext>
            </a:extLst>
          </p:cNvPr>
          <p:cNvSpPr/>
          <p:nvPr/>
        </p:nvSpPr>
        <p:spPr>
          <a:xfrm>
            <a:off x="3070773" y="4387287"/>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72" name="Rectangle 71">
            <a:extLst>
              <a:ext uri="{FF2B5EF4-FFF2-40B4-BE49-F238E27FC236}">
                <a16:creationId xmlns:a16="http://schemas.microsoft.com/office/drawing/2014/main" xmlns="" id="{8B141462-B85B-4D3E-A474-FAD0021D95F4}"/>
              </a:ext>
            </a:extLst>
          </p:cNvPr>
          <p:cNvSpPr/>
          <p:nvPr/>
        </p:nvSpPr>
        <p:spPr>
          <a:xfrm>
            <a:off x="3070773" y="5236061"/>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78" name="Rectangle 77">
            <a:extLst>
              <a:ext uri="{FF2B5EF4-FFF2-40B4-BE49-F238E27FC236}">
                <a16:creationId xmlns:a16="http://schemas.microsoft.com/office/drawing/2014/main" xmlns="" id="{7A23F658-6D2F-4B77-BE67-235FBA43BAB7}"/>
              </a:ext>
            </a:extLst>
          </p:cNvPr>
          <p:cNvSpPr/>
          <p:nvPr/>
        </p:nvSpPr>
        <p:spPr>
          <a:xfrm>
            <a:off x="2492139" y="3114129"/>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11</a:t>
            </a:r>
          </a:p>
        </p:txBody>
      </p:sp>
      <p:sp>
        <p:nvSpPr>
          <p:cNvPr id="79" name="Rectangle 78">
            <a:extLst>
              <a:ext uri="{FF2B5EF4-FFF2-40B4-BE49-F238E27FC236}">
                <a16:creationId xmlns:a16="http://schemas.microsoft.com/office/drawing/2014/main" xmlns="" id="{98AC8D28-8E11-407C-A042-A8CDD9D2E417}"/>
              </a:ext>
            </a:extLst>
          </p:cNvPr>
          <p:cNvSpPr/>
          <p:nvPr/>
        </p:nvSpPr>
        <p:spPr>
          <a:xfrm>
            <a:off x="2492139" y="3750708"/>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80" name="Rectangle 79">
            <a:extLst>
              <a:ext uri="{FF2B5EF4-FFF2-40B4-BE49-F238E27FC236}">
                <a16:creationId xmlns:a16="http://schemas.microsoft.com/office/drawing/2014/main" xmlns="" id="{130C6A84-8EAC-46D4-A12B-7FAD23017D1E}"/>
              </a:ext>
            </a:extLst>
          </p:cNvPr>
          <p:cNvSpPr/>
          <p:nvPr/>
        </p:nvSpPr>
        <p:spPr>
          <a:xfrm>
            <a:off x="2492139" y="3962901"/>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81" name="Rectangle 80">
            <a:extLst>
              <a:ext uri="{FF2B5EF4-FFF2-40B4-BE49-F238E27FC236}">
                <a16:creationId xmlns:a16="http://schemas.microsoft.com/office/drawing/2014/main" xmlns="" id="{CAD61B62-D716-4838-98B7-3F92EEA3E0B7}"/>
              </a:ext>
            </a:extLst>
          </p:cNvPr>
          <p:cNvSpPr/>
          <p:nvPr/>
        </p:nvSpPr>
        <p:spPr>
          <a:xfrm>
            <a:off x="2492139" y="3538515"/>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82" name="Rectangle 81">
            <a:extLst>
              <a:ext uri="{FF2B5EF4-FFF2-40B4-BE49-F238E27FC236}">
                <a16:creationId xmlns:a16="http://schemas.microsoft.com/office/drawing/2014/main" xmlns="" id="{18F2F16B-D6F7-49D6-9E93-15757F8DC566}"/>
              </a:ext>
            </a:extLst>
          </p:cNvPr>
          <p:cNvSpPr/>
          <p:nvPr/>
        </p:nvSpPr>
        <p:spPr>
          <a:xfrm>
            <a:off x="2492139" y="3326322"/>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83" name="Rectangle 82">
            <a:extLst>
              <a:ext uri="{FF2B5EF4-FFF2-40B4-BE49-F238E27FC236}">
                <a16:creationId xmlns:a16="http://schemas.microsoft.com/office/drawing/2014/main" xmlns="" id="{5185100D-DC81-45EE-9552-5686AEBB48FC}"/>
              </a:ext>
            </a:extLst>
          </p:cNvPr>
          <p:cNvSpPr/>
          <p:nvPr/>
        </p:nvSpPr>
        <p:spPr>
          <a:xfrm>
            <a:off x="2492139" y="4175094"/>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84" name="Rectangle 83">
            <a:extLst>
              <a:ext uri="{FF2B5EF4-FFF2-40B4-BE49-F238E27FC236}">
                <a16:creationId xmlns:a16="http://schemas.microsoft.com/office/drawing/2014/main" xmlns="" id="{7238116A-69AC-4826-84C9-9F9A18A5B568}"/>
              </a:ext>
            </a:extLst>
          </p:cNvPr>
          <p:cNvSpPr/>
          <p:nvPr/>
        </p:nvSpPr>
        <p:spPr>
          <a:xfrm>
            <a:off x="2492139" y="4811673"/>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85" name="Rectangle 84">
            <a:extLst>
              <a:ext uri="{FF2B5EF4-FFF2-40B4-BE49-F238E27FC236}">
                <a16:creationId xmlns:a16="http://schemas.microsoft.com/office/drawing/2014/main" xmlns="" id="{637B0FD8-DDF1-44C3-94AA-337440E0C3CB}"/>
              </a:ext>
            </a:extLst>
          </p:cNvPr>
          <p:cNvSpPr/>
          <p:nvPr/>
        </p:nvSpPr>
        <p:spPr>
          <a:xfrm>
            <a:off x="2492139" y="5023866"/>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86" name="Rectangle 85">
            <a:extLst>
              <a:ext uri="{FF2B5EF4-FFF2-40B4-BE49-F238E27FC236}">
                <a16:creationId xmlns:a16="http://schemas.microsoft.com/office/drawing/2014/main" xmlns="" id="{4473709E-6FCC-4B43-BF62-BCB000243BFA}"/>
              </a:ext>
            </a:extLst>
          </p:cNvPr>
          <p:cNvSpPr/>
          <p:nvPr/>
        </p:nvSpPr>
        <p:spPr>
          <a:xfrm>
            <a:off x="2492139" y="4599480"/>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87" name="Rectangle 86">
            <a:extLst>
              <a:ext uri="{FF2B5EF4-FFF2-40B4-BE49-F238E27FC236}">
                <a16:creationId xmlns:a16="http://schemas.microsoft.com/office/drawing/2014/main" xmlns="" id="{90F933BE-14EA-4189-ADF2-C81906D2D71F}"/>
              </a:ext>
            </a:extLst>
          </p:cNvPr>
          <p:cNvSpPr/>
          <p:nvPr/>
        </p:nvSpPr>
        <p:spPr>
          <a:xfrm>
            <a:off x="2492139" y="4387287"/>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88" name="Rectangle 87">
            <a:extLst>
              <a:ext uri="{FF2B5EF4-FFF2-40B4-BE49-F238E27FC236}">
                <a16:creationId xmlns:a16="http://schemas.microsoft.com/office/drawing/2014/main" xmlns="" id="{BE252A49-DFB7-46F9-A41F-362FADEFD7EB}"/>
              </a:ext>
            </a:extLst>
          </p:cNvPr>
          <p:cNvSpPr/>
          <p:nvPr/>
        </p:nvSpPr>
        <p:spPr>
          <a:xfrm>
            <a:off x="2492139" y="5236060"/>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94" name="Rectangle 93">
            <a:extLst>
              <a:ext uri="{FF2B5EF4-FFF2-40B4-BE49-F238E27FC236}">
                <a16:creationId xmlns:a16="http://schemas.microsoft.com/office/drawing/2014/main" xmlns="" id="{4E44364A-B7E0-4B28-8B58-835C5505C3BB}"/>
              </a:ext>
            </a:extLst>
          </p:cNvPr>
          <p:cNvSpPr/>
          <p:nvPr/>
        </p:nvSpPr>
        <p:spPr>
          <a:xfrm>
            <a:off x="1913505" y="3752784"/>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95" name="Rectangle 94">
            <a:extLst>
              <a:ext uri="{FF2B5EF4-FFF2-40B4-BE49-F238E27FC236}">
                <a16:creationId xmlns:a16="http://schemas.microsoft.com/office/drawing/2014/main" xmlns="" id="{E51AB288-9985-4275-A8C7-F5499B1E43E6}"/>
              </a:ext>
            </a:extLst>
          </p:cNvPr>
          <p:cNvSpPr/>
          <p:nvPr/>
        </p:nvSpPr>
        <p:spPr>
          <a:xfrm>
            <a:off x="1913505" y="3965150"/>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96" name="Rectangle 95">
            <a:extLst>
              <a:ext uri="{FF2B5EF4-FFF2-40B4-BE49-F238E27FC236}">
                <a16:creationId xmlns:a16="http://schemas.microsoft.com/office/drawing/2014/main" xmlns="" id="{98B8CE2E-74D7-4C82-BEF3-5818D919E966}"/>
              </a:ext>
            </a:extLst>
          </p:cNvPr>
          <p:cNvSpPr/>
          <p:nvPr/>
        </p:nvSpPr>
        <p:spPr>
          <a:xfrm>
            <a:off x="1913505" y="3540418"/>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9</a:t>
            </a:r>
          </a:p>
        </p:txBody>
      </p:sp>
      <p:sp>
        <p:nvSpPr>
          <p:cNvPr id="98" name="Rectangle 97">
            <a:extLst>
              <a:ext uri="{FF2B5EF4-FFF2-40B4-BE49-F238E27FC236}">
                <a16:creationId xmlns:a16="http://schemas.microsoft.com/office/drawing/2014/main" xmlns="" id="{930C3B5E-E62F-476A-85FD-AF53B4D934BD}"/>
              </a:ext>
            </a:extLst>
          </p:cNvPr>
          <p:cNvSpPr/>
          <p:nvPr/>
        </p:nvSpPr>
        <p:spPr>
          <a:xfrm>
            <a:off x="1913505" y="4177516"/>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99" name="Rectangle 98">
            <a:extLst>
              <a:ext uri="{FF2B5EF4-FFF2-40B4-BE49-F238E27FC236}">
                <a16:creationId xmlns:a16="http://schemas.microsoft.com/office/drawing/2014/main" xmlns="" id="{D43B4B55-9D2A-4804-A15D-1E000FF142B1}"/>
              </a:ext>
            </a:extLst>
          </p:cNvPr>
          <p:cNvSpPr/>
          <p:nvPr/>
        </p:nvSpPr>
        <p:spPr>
          <a:xfrm>
            <a:off x="1913505" y="4814614"/>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00" name="Rectangle 99">
            <a:extLst>
              <a:ext uri="{FF2B5EF4-FFF2-40B4-BE49-F238E27FC236}">
                <a16:creationId xmlns:a16="http://schemas.microsoft.com/office/drawing/2014/main" xmlns="" id="{A5E9AC2D-9452-43E4-9E99-A933487794F7}"/>
              </a:ext>
            </a:extLst>
          </p:cNvPr>
          <p:cNvSpPr/>
          <p:nvPr/>
        </p:nvSpPr>
        <p:spPr>
          <a:xfrm>
            <a:off x="1913505" y="5026980"/>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01" name="Rectangle 100">
            <a:extLst>
              <a:ext uri="{FF2B5EF4-FFF2-40B4-BE49-F238E27FC236}">
                <a16:creationId xmlns:a16="http://schemas.microsoft.com/office/drawing/2014/main" xmlns="" id="{CFBB664E-E812-4872-9DC3-9AE7B022DAE3}"/>
              </a:ext>
            </a:extLst>
          </p:cNvPr>
          <p:cNvSpPr/>
          <p:nvPr/>
        </p:nvSpPr>
        <p:spPr>
          <a:xfrm>
            <a:off x="1913505" y="4602248"/>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02" name="Rectangle 101">
            <a:extLst>
              <a:ext uri="{FF2B5EF4-FFF2-40B4-BE49-F238E27FC236}">
                <a16:creationId xmlns:a16="http://schemas.microsoft.com/office/drawing/2014/main" xmlns="" id="{012322F7-0448-4349-ADDF-A51A44C7FD88}"/>
              </a:ext>
            </a:extLst>
          </p:cNvPr>
          <p:cNvSpPr/>
          <p:nvPr/>
        </p:nvSpPr>
        <p:spPr>
          <a:xfrm>
            <a:off x="1913505" y="4389882"/>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03" name="Rectangle 102">
            <a:extLst>
              <a:ext uri="{FF2B5EF4-FFF2-40B4-BE49-F238E27FC236}">
                <a16:creationId xmlns:a16="http://schemas.microsoft.com/office/drawing/2014/main" xmlns="" id="{C61B0D63-FF55-4F96-B548-EC1B2E3336FB}"/>
              </a:ext>
            </a:extLst>
          </p:cNvPr>
          <p:cNvSpPr/>
          <p:nvPr/>
        </p:nvSpPr>
        <p:spPr>
          <a:xfrm>
            <a:off x="1913505" y="5239339"/>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05" name="Rectangle 104">
            <a:extLst>
              <a:ext uri="{FF2B5EF4-FFF2-40B4-BE49-F238E27FC236}">
                <a16:creationId xmlns:a16="http://schemas.microsoft.com/office/drawing/2014/main" xmlns="" id="{9E6B6DD8-A9EC-4DB1-96B3-08F374934129}"/>
              </a:ext>
            </a:extLst>
          </p:cNvPr>
          <p:cNvSpPr/>
          <p:nvPr/>
        </p:nvSpPr>
        <p:spPr>
          <a:xfrm>
            <a:off x="1314663" y="3965150"/>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7</a:t>
            </a:r>
          </a:p>
        </p:txBody>
      </p:sp>
      <p:sp>
        <p:nvSpPr>
          <p:cNvPr id="108" name="Rectangle 107">
            <a:extLst>
              <a:ext uri="{FF2B5EF4-FFF2-40B4-BE49-F238E27FC236}">
                <a16:creationId xmlns:a16="http://schemas.microsoft.com/office/drawing/2014/main" xmlns="" id="{4AD43D53-AD96-49E5-BC0F-9B7979FC6525}"/>
              </a:ext>
            </a:extLst>
          </p:cNvPr>
          <p:cNvSpPr/>
          <p:nvPr/>
        </p:nvSpPr>
        <p:spPr>
          <a:xfrm>
            <a:off x="1314663" y="4814614"/>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09" name="Rectangle 108">
            <a:extLst>
              <a:ext uri="{FF2B5EF4-FFF2-40B4-BE49-F238E27FC236}">
                <a16:creationId xmlns:a16="http://schemas.microsoft.com/office/drawing/2014/main" xmlns="" id="{F26EC6E9-B71E-40CF-A459-B08C0240F50D}"/>
              </a:ext>
            </a:extLst>
          </p:cNvPr>
          <p:cNvSpPr/>
          <p:nvPr/>
        </p:nvSpPr>
        <p:spPr>
          <a:xfrm>
            <a:off x="1314663" y="5026980"/>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10" name="Rectangle 109">
            <a:extLst>
              <a:ext uri="{FF2B5EF4-FFF2-40B4-BE49-F238E27FC236}">
                <a16:creationId xmlns:a16="http://schemas.microsoft.com/office/drawing/2014/main" xmlns="" id="{CEC40580-4DC5-45E6-B246-9486581B6C29}"/>
              </a:ext>
            </a:extLst>
          </p:cNvPr>
          <p:cNvSpPr/>
          <p:nvPr/>
        </p:nvSpPr>
        <p:spPr>
          <a:xfrm>
            <a:off x="1314663" y="4602248"/>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11" name="Rectangle 110">
            <a:extLst>
              <a:ext uri="{FF2B5EF4-FFF2-40B4-BE49-F238E27FC236}">
                <a16:creationId xmlns:a16="http://schemas.microsoft.com/office/drawing/2014/main" xmlns="" id="{408EDDEA-F5DB-4E68-8C18-16804995AECE}"/>
              </a:ext>
            </a:extLst>
          </p:cNvPr>
          <p:cNvSpPr/>
          <p:nvPr/>
        </p:nvSpPr>
        <p:spPr>
          <a:xfrm>
            <a:off x="1314663" y="4389882"/>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12" name="Rectangle 111">
            <a:extLst>
              <a:ext uri="{FF2B5EF4-FFF2-40B4-BE49-F238E27FC236}">
                <a16:creationId xmlns:a16="http://schemas.microsoft.com/office/drawing/2014/main" xmlns="" id="{05B84778-A71E-41C0-AF2F-4DC72D8A1D53}"/>
              </a:ext>
            </a:extLst>
          </p:cNvPr>
          <p:cNvSpPr/>
          <p:nvPr/>
        </p:nvSpPr>
        <p:spPr>
          <a:xfrm>
            <a:off x="1314663" y="5239339"/>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119" name="TextBox 118">
            <a:extLst>
              <a:ext uri="{FF2B5EF4-FFF2-40B4-BE49-F238E27FC236}">
                <a16:creationId xmlns:a16="http://schemas.microsoft.com/office/drawing/2014/main" xmlns="" id="{3AAE4D54-AD6D-4FE9-89A9-14D1E5EEF440}"/>
              </a:ext>
            </a:extLst>
          </p:cNvPr>
          <p:cNvSpPr txBox="1"/>
          <p:nvPr/>
        </p:nvSpPr>
        <p:spPr>
          <a:xfrm>
            <a:off x="996939" y="5482641"/>
            <a:ext cx="970059" cy="336952"/>
          </a:xfrm>
          <a:prstGeom prst="rect">
            <a:avLst/>
          </a:prstGeom>
          <a:noFill/>
        </p:spPr>
        <p:txBody>
          <a:bodyPr wrap="square" rtlCol="0">
            <a:spAutoFit/>
          </a:bodyPr>
          <a:lstStyle/>
          <a:p>
            <a:pPr marL="0" marR="0" lvl="0" indent="0" algn="ctr" defTabSz="457200" rtl="0" eaLnBrk="1" fontAlgn="auto" latinLnBrk="0" hangingPunct="1">
              <a:lnSpc>
                <a:spcPct val="7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24 to 29 months</a:t>
            </a:r>
          </a:p>
        </p:txBody>
      </p:sp>
      <p:sp>
        <p:nvSpPr>
          <p:cNvPr id="120" name="TextBox 119">
            <a:extLst>
              <a:ext uri="{FF2B5EF4-FFF2-40B4-BE49-F238E27FC236}">
                <a16:creationId xmlns:a16="http://schemas.microsoft.com/office/drawing/2014/main" xmlns="" id="{5C18E967-6074-456D-97E8-B0499A793135}"/>
              </a:ext>
            </a:extLst>
          </p:cNvPr>
          <p:cNvSpPr txBox="1"/>
          <p:nvPr/>
        </p:nvSpPr>
        <p:spPr>
          <a:xfrm>
            <a:off x="1723068" y="5482641"/>
            <a:ext cx="714639" cy="336952"/>
          </a:xfrm>
          <a:prstGeom prst="rect">
            <a:avLst/>
          </a:prstGeom>
          <a:noFill/>
        </p:spPr>
        <p:txBody>
          <a:bodyPr wrap="square" rtlCol="0">
            <a:spAutoFit/>
          </a:bodyPr>
          <a:lstStyle>
            <a:defPPr>
              <a:defRPr lang="en-US"/>
            </a:defPPr>
            <a:lvl1pPr algn="ctr">
              <a:lnSpc>
                <a:spcPct val="70000"/>
              </a:lnSpc>
              <a:defRPr sz="1100">
                <a:latin typeface="Calibri" panose="020F0502020204030204" pitchFamily="34" charset="0"/>
                <a:cs typeface="Calibri" panose="020F0502020204030204" pitchFamily="34" charset="0"/>
              </a:defRPr>
            </a:lvl1pPr>
          </a:lstStyle>
          <a:p>
            <a:pPr marL="0" marR="0" lvl="0" indent="0" algn="ctr" defTabSz="457200" rtl="0" eaLnBrk="1" fontAlgn="auto" latinLnBrk="0" hangingPunct="1">
              <a:lnSpc>
                <a:spcPct val="7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30 to 35 months</a:t>
            </a:r>
          </a:p>
        </p:txBody>
      </p:sp>
      <p:sp>
        <p:nvSpPr>
          <p:cNvPr id="121" name="TextBox 120">
            <a:extLst>
              <a:ext uri="{FF2B5EF4-FFF2-40B4-BE49-F238E27FC236}">
                <a16:creationId xmlns:a16="http://schemas.microsoft.com/office/drawing/2014/main" xmlns="" id="{3D7F9C2F-8FE7-4838-A7D7-5A8855E44A4A}"/>
              </a:ext>
            </a:extLst>
          </p:cNvPr>
          <p:cNvSpPr txBox="1"/>
          <p:nvPr/>
        </p:nvSpPr>
        <p:spPr>
          <a:xfrm>
            <a:off x="2333520" y="5476291"/>
            <a:ext cx="659592" cy="336952"/>
          </a:xfrm>
          <a:prstGeom prst="rect">
            <a:avLst/>
          </a:prstGeom>
          <a:noFill/>
        </p:spPr>
        <p:txBody>
          <a:bodyPr wrap="square" rtlCol="0">
            <a:spAutoFit/>
          </a:bodyPr>
          <a:lstStyle>
            <a:defPPr>
              <a:defRPr lang="en-US"/>
            </a:defPPr>
            <a:lvl1pPr algn="ctr">
              <a:lnSpc>
                <a:spcPct val="70000"/>
              </a:lnSpc>
              <a:defRPr sz="1100">
                <a:latin typeface="Calibri" panose="020F0502020204030204" pitchFamily="34" charset="0"/>
                <a:cs typeface="Calibri" panose="020F0502020204030204" pitchFamily="34" charset="0"/>
              </a:defRPr>
            </a:lvl1pPr>
          </a:lstStyle>
          <a:p>
            <a:pPr marL="0" marR="0" lvl="0" indent="0" algn="ctr" defTabSz="457200" rtl="0" eaLnBrk="1" fontAlgn="auto" latinLnBrk="0" hangingPunct="1">
              <a:lnSpc>
                <a:spcPct val="7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36 to 41 months</a:t>
            </a:r>
          </a:p>
        </p:txBody>
      </p:sp>
      <p:sp>
        <p:nvSpPr>
          <p:cNvPr id="122" name="TextBox 121">
            <a:extLst>
              <a:ext uri="{FF2B5EF4-FFF2-40B4-BE49-F238E27FC236}">
                <a16:creationId xmlns:a16="http://schemas.microsoft.com/office/drawing/2014/main" xmlns="" id="{12D00A59-63F0-4F39-A365-5165614EA815}"/>
              </a:ext>
            </a:extLst>
          </p:cNvPr>
          <p:cNvSpPr txBox="1"/>
          <p:nvPr/>
        </p:nvSpPr>
        <p:spPr>
          <a:xfrm>
            <a:off x="2910716" y="5482641"/>
            <a:ext cx="659593" cy="336952"/>
          </a:xfrm>
          <a:prstGeom prst="rect">
            <a:avLst/>
          </a:prstGeom>
          <a:noFill/>
        </p:spPr>
        <p:txBody>
          <a:bodyPr wrap="square" rtlCol="0">
            <a:spAutoFit/>
          </a:bodyPr>
          <a:lstStyle>
            <a:defPPr>
              <a:defRPr lang="en-US"/>
            </a:defPPr>
            <a:lvl1pPr algn="ctr">
              <a:lnSpc>
                <a:spcPct val="70000"/>
              </a:lnSpc>
              <a:defRPr sz="1100">
                <a:latin typeface="Calibri" panose="020F0502020204030204" pitchFamily="34" charset="0"/>
                <a:cs typeface="Calibri" panose="020F0502020204030204" pitchFamily="34" charset="0"/>
              </a:defRPr>
            </a:lvl1pPr>
          </a:lstStyle>
          <a:p>
            <a:pPr marL="0" marR="0" lvl="0" indent="0" algn="ctr" defTabSz="457200" rtl="0" eaLnBrk="1" fontAlgn="auto" latinLnBrk="0" hangingPunct="1">
              <a:lnSpc>
                <a:spcPct val="7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42 to 47 months</a:t>
            </a:r>
          </a:p>
        </p:txBody>
      </p:sp>
      <p:cxnSp>
        <p:nvCxnSpPr>
          <p:cNvPr id="125" name="Straight Connector 124">
            <a:extLst>
              <a:ext uri="{FF2B5EF4-FFF2-40B4-BE49-F238E27FC236}">
                <a16:creationId xmlns:a16="http://schemas.microsoft.com/office/drawing/2014/main" xmlns="" id="{FE7926F1-9F53-4C0E-9E7E-39D4DD3AED9B}"/>
              </a:ext>
            </a:extLst>
          </p:cNvPr>
          <p:cNvCxnSpPr/>
          <p:nvPr/>
        </p:nvCxnSpPr>
        <p:spPr>
          <a:xfrm>
            <a:off x="1781091" y="5507584"/>
            <a:ext cx="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xmlns="" id="{D043DD44-82B4-4D98-8A6E-D364AD85DD7D}"/>
              </a:ext>
            </a:extLst>
          </p:cNvPr>
          <p:cNvCxnSpPr/>
          <p:nvPr/>
        </p:nvCxnSpPr>
        <p:spPr>
          <a:xfrm>
            <a:off x="2377991" y="5507584"/>
            <a:ext cx="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xmlns="" id="{09BDB5E1-133F-4673-86D5-2AD23E976920}"/>
              </a:ext>
            </a:extLst>
          </p:cNvPr>
          <p:cNvCxnSpPr/>
          <p:nvPr/>
        </p:nvCxnSpPr>
        <p:spPr>
          <a:xfrm>
            <a:off x="2955841" y="5520284"/>
            <a:ext cx="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xmlns="" id="{6CB3747A-CDBA-40FE-8B00-4032BC4F97C6}"/>
              </a:ext>
            </a:extLst>
          </p:cNvPr>
          <p:cNvCxnSpPr/>
          <p:nvPr/>
        </p:nvCxnSpPr>
        <p:spPr>
          <a:xfrm>
            <a:off x="3527341" y="5520284"/>
            <a:ext cx="0" cy="228600"/>
          </a:xfrm>
          <a:prstGeom prst="line">
            <a:avLst/>
          </a:prstGeom>
        </p:spPr>
        <p:style>
          <a:lnRef idx="1">
            <a:schemeClr val="accent1"/>
          </a:lnRef>
          <a:fillRef idx="0">
            <a:schemeClr val="accent1"/>
          </a:fillRef>
          <a:effectRef idx="0">
            <a:schemeClr val="accent1"/>
          </a:effectRef>
          <a:fontRef idx="minor">
            <a:schemeClr val="tx1"/>
          </a:fontRef>
        </p:style>
      </p:cxnSp>
      <p:sp>
        <p:nvSpPr>
          <p:cNvPr id="131" name="Rectangle 130">
            <a:extLst>
              <a:ext uri="{FF2B5EF4-FFF2-40B4-BE49-F238E27FC236}">
                <a16:creationId xmlns:a16="http://schemas.microsoft.com/office/drawing/2014/main" xmlns="" id="{89093C93-AC60-41A4-9412-10F7E228A25F}"/>
              </a:ext>
            </a:extLst>
          </p:cNvPr>
          <p:cNvSpPr/>
          <p:nvPr/>
        </p:nvSpPr>
        <p:spPr>
          <a:xfrm>
            <a:off x="1129085" y="5870594"/>
            <a:ext cx="3093058" cy="8207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MINIMUM NUMBER OF MILESTONES EXPECTED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BY AGE GROUP</a:t>
            </a:r>
            <a:endParaRPr kumimoji="0" lang="es-MX"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04" name="Rectangle 103">
            <a:extLst>
              <a:ext uri="{FF2B5EF4-FFF2-40B4-BE49-F238E27FC236}">
                <a16:creationId xmlns:a16="http://schemas.microsoft.com/office/drawing/2014/main" xmlns="" id="{9C62A715-A35C-4EA4-93A9-26646D73C913}"/>
              </a:ext>
            </a:extLst>
          </p:cNvPr>
          <p:cNvSpPr/>
          <p:nvPr/>
        </p:nvSpPr>
        <p:spPr>
          <a:xfrm>
            <a:off x="2492676" y="2901936"/>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06" name="Rectangle 105">
            <a:extLst>
              <a:ext uri="{FF2B5EF4-FFF2-40B4-BE49-F238E27FC236}">
                <a16:creationId xmlns:a16="http://schemas.microsoft.com/office/drawing/2014/main" xmlns="" id="{5BAFB318-5E80-4687-B731-74CEB898BDF2}"/>
              </a:ext>
            </a:extLst>
          </p:cNvPr>
          <p:cNvSpPr/>
          <p:nvPr/>
        </p:nvSpPr>
        <p:spPr>
          <a:xfrm>
            <a:off x="2492676" y="2689743"/>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32" name="Rectangle 131">
            <a:extLst>
              <a:ext uri="{FF2B5EF4-FFF2-40B4-BE49-F238E27FC236}">
                <a16:creationId xmlns:a16="http://schemas.microsoft.com/office/drawing/2014/main" xmlns="" id="{3E6E933F-7A0E-472B-9CCC-D7D336169D8E}"/>
              </a:ext>
            </a:extLst>
          </p:cNvPr>
          <p:cNvSpPr/>
          <p:nvPr/>
        </p:nvSpPr>
        <p:spPr>
          <a:xfrm>
            <a:off x="2492676" y="1416585"/>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34" name="Rectangle 133">
            <a:extLst>
              <a:ext uri="{FF2B5EF4-FFF2-40B4-BE49-F238E27FC236}">
                <a16:creationId xmlns:a16="http://schemas.microsoft.com/office/drawing/2014/main" xmlns="" id="{7C1AD2DC-BE09-442E-A447-FAF66CEAD5C3}"/>
              </a:ext>
            </a:extLst>
          </p:cNvPr>
          <p:cNvSpPr/>
          <p:nvPr/>
        </p:nvSpPr>
        <p:spPr>
          <a:xfrm>
            <a:off x="2492676" y="1204392"/>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7</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35" name="Rectangle 134">
            <a:extLst>
              <a:ext uri="{FF2B5EF4-FFF2-40B4-BE49-F238E27FC236}">
                <a16:creationId xmlns:a16="http://schemas.microsoft.com/office/drawing/2014/main" xmlns="" id="{1B81E0F0-34E4-4481-AC15-CC186A67F31B}"/>
              </a:ext>
            </a:extLst>
          </p:cNvPr>
          <p:cNvSpPr/>
          <p:nvPr/>
        </p:nvSpPr>
        <p:spPr>
          <a:xfrm>
            <a:off x="2492676" y="1840971"/>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36" name="Rectangle 135">
            <a:extLst>
              <a:ext uri="{FF2B5EF4-FFF2-40B4-BE49-F238E27FC236}">
                <a16:creationId xmlns:a16="http://schemas.microsoft.com/office/drawing/2014/main" xmlns="" id="{92816F24-D02A-4FD3-8AEA-0EA3ECEA44FD}"/>
              </a:ext>
            </a:extLst>
          </p:cNvPr>
          <p:cNvSpPr/>
          <p:nvPr/>
        </p:nvSpPr>
        <p:spPr>
          <a:xfrm>
            <a:off x="2492676" y="1628778"/>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37" name="Rectangle 136">
            <a:extLst>
              <a:ext uri="{FF2B5EF4-FFF2-40B4-BE49-F238E27FC236}">
                <a16:creationId xmlns:a16="http://schemas.microsoft.com/office/drawing/2014/main" xmlns="" id="{EF6BA6D0-2DA7-4C98-A63D-FC43E1F3A62C}"/>
              </a:ext>
            </a:extLst>
          </p:cNvPr>
          <p:cNvSpPr/>
          <p:nvPr/>
        </p:nvSpPr>
        <p:spPr>
          <a:xfrm>
            <a:off x="2492676" y="2477550"/>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38" name="Rectangle 137">
            <a:extLst>
              <a:ext uri="{FF2B5EF4-FFF2-40B4-BE49-F238E27FC236}">
                <a16:creationId xmlns:a16="http://schemas.microsoft.com/office/drawing/2014/main" xmlns="" id="{23B2BAD5-4CD4-4206-8E62-835629D4157B}"/>
              </a:ext>
            </a:extLst>
          </p:cNvPr>
          <p:cNvSpPr/>
          <p:nvPr/>
        </p:nvSpPr>
        <p:spPr>
          <a:xfrm>
            <a:off x="2492676" y="2265357"/>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39" name="Rectangle 138">
            <a:extLst>
              <a:ext uri="{FF2B5EF4-FFF2-40B4-BE49-F238E27FC236}">
                <a16:creationId xmlns:a16="http://schemas.microsoft.com/office/drawing/2014/main" xmlns="" id="{A62824AF-C855-4FC7-BBFC-CAC2EF91F272}"/>
              </a:ext>
            </a:extLst>
          </p:cNvPr>
          <p:cNvSpPr/>
          <p:nvPr/>
        </p:nvSpPr>
        <p:spPr>
          <a:xfrm>
            <a:off x="2492676" y="2053164"/>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40" name="Rectangle 139">
            <a:extLst>
              <a:ext uri="{FF2B5EF4-FFF2-40B4-BE49-F238E27FC236}">
                <a16:creationId xmlns:a16="http://schemas.microsoft.com/office/drawing/2014/main" xmlns="" id="{EFA5A63B-3044-4F9B-86CE-B6D88892B1EC}"/>
              </a:ext>
            </a:extLst>
          </p:cNvPr>
          <p:cNvSpPr/>
          <p:nvPr/>
        </p:nvSpPr>
        <p:spPr>
          <a:xfrm>
            <a:off x="1314663" y="4177516"/>
            <a:ext cx="347472" cy="182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54" name="Rectangle 153">
            <a:extLst>
              <a:ext uri="{FF2B5EF4-FFF2-40B4-BE49-F238E27FC236}">
                <a16:creationId xmlns:a16="http://schemas.microsoft.com/office/drawing/2014/main" xmlns="" id="{533A6AD5-08AD-40CD-80F4-B2B06C22B97B}"/>
              </a:ext>
            </a:extLst>
          </p:cNvPr>
          <p:cNvSpPr/>
          <p:nvPr/>
        </p:nvSpPr>
        <p:spPr>
          <a:xfrm>
            <a:off x="1314663" y="2690954"/>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55" name="Rectangle 154">
            <a:extLst>
              <a:ext uri="{FF2B5EF4-FFF2-40B4-BE49-F238E27FC236}">
                <a16:creationId xmlns:a16="http://schemas.microsoft.com/office/drawing/2014/main" xmlns="" id="{E0C4953B-362A-4D92-BE74-47983FACDED7}"/>
              </a:ext>
            </a:extLst>
          </p:cNvPr>
          <p:cNvSpPr/>
          <p:nvPr/>
        </p:nvSpPr>
        <p:spPr>
          <a:xfrm>
            <a:off x="1314663" y="2478588"/>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56" name="Rectangle 155">
            <a:extLst>
              <a:ext uri="{FF2B5EF4-FFF2-40B4-BE49-F238E27FC236}">
                <a16:creationId xmlns:a16="http://schemas.microsoft.com/office/drawing/2014/main" xmlns="" id="{9DE2E2BA-6B6C-4DED-BCD1-BBC1FAB9DEC7}"/>
              </a:ext>
            </a:extLst>
          </p:cNvPr>
          <p:cNvSpPr/>
          <p:nvPr/>
        </p:nvSpPr>
        <p:spPr>
          <a:xfrm>
            <a:off x="1314663" y="3115686"/>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57" name="Rectangle 156">
            <a:extLst>
              <a:ext uri="{FF2B5EF4-FFF2-40B4-BE49-F238E27FC236}">
                <a16:creationId xmlns:a16="http://schemas.microsoft.com/office/drawing/2014/main" xmlns="" id="{AE06883E-A303-4445-A316-2CF87F0C2571}"/>
              </a:ext>
            </a:extLst>
          </p:cNvPr>
          <p:cNvSpPr/>
          <p:nvPr/>
        </p:nvSpPr>
        <p:spPr>
          <a:xfrm>
            <a:off x="1314663" y="2903320"/>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58" name="Rectangle 157">
            <a:extLst>
              <a:ext uri="{FF2B5EF4-FFF2-40B4-BE49-F238E27FC236}">
                <a16:creationId xmlns:a16="http://schemas.microsoft.com/office/drawing/2014/main" xmlns="" id="{7312401F-95D5-4BA3-BE38-AF40065F84E4}"/>
              </a:ext>
            </a:extLst>
          </p:cNvPr>
          <p:cNvSpPr/>
          <p:nvPr/>
        </p:nvSpPr>
        <p:spPr>
          <a:xfrm>
            <a:off x="1314663" y="3752784"/>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59" name="Rectangle 158">
            <a:extLst>
              <a:ext uri="{FF2B5EF4-FFF2-40B4-BE49-F238E27FC236}">
                <a16:creationId xmlns:a16="http://schemas.microsoft.com/office/drawing/2014/main" xmlns="" id="{6B403CC1-1552-41FB-AA68-BEF5D1D968FD}"/>
              </a:ext>
            </a:extLst>
          </p:cNvPr>
          <p:cNvSpPr/>
          <p:nvPr/>
        </p:nvSpPr>
        <p:spPr>
          <a:xfrm>
            <a:off x="1314663" y="3540418"/>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60" name="Rectangle 159">
            <a:extLst>
              <a:ext uri="{FF2B5EF4-FFF2-40B4-BE49-F238E27FC236}">
                <a16:creationId xmlns:a16="http://schemas.microsoft.com/office/drawing/2014/main" xmlns="" id="{7C2E39CB-33A4-4704-8DC9-7337CBF31214}"/>
              </a:ext>
            </a:extLst>
          </p:cNvPr>
          <p:cNvSpPr/>
          <p:nvPr/>
        </p:nvSpPr>
        <p:spPr>
          <a:xfrm>
            <a:off x="1314663" y="3328052"/>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61" name="Rectangle 160">
            <a:extLst>
              <a:ext uri="{FF2B5EF4-FFF2-40B4-BE49-F238E27FC236}">
                <a16:creationId xmlns:a16="http://schemas.microsoft.com/office/drawing/2014/main" xmlns="" id="{8CACC98F-96E6-49D0-9C4F-9F066C797021}"/>
              </a:ext>
            </a:extLst>
          </p:cNvPr>
          <p:cNvSpPr/>
          <p:nvPr/>
        </p:nvSpPr>
        <p:spPr>
          <a:xfrm>
            <a:off x="3063360" y="1416585"/>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62" name="Rectangle 161">
            <a:extLst>
              <a:ext uri="{FF2B5EF4-FFF2-40B4-BE49-F238E27FC236}">
                <a16:creationId xmlns:a16="http://schemas.microsoft.com/office/drawing/2014/main" xmlns="" id="{502ED6C2-1230-44C9-8020-2EA2EC10B4FA}"/>
              </a:ext>
            </a:extLst>
          </p:cNvPr>
          <p:cNvSpPr/>
          <p:nvPr/>
        </p:nvSpPr>
        <p:spPr>
          <a:xfrm>
            <a:off x="3063360" y="1204392"/>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7</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63" name="Rectangle 162">
            <a:extLst>
              <a:ext uri="{FF2B5EF4-FFF2-40B4-BE49-F238E27FC236}">
                <a16:creationId xmlns:a16="http://schemas.microsoft.com/office/drawing/2014/main" xmlns="" id="{F26EEF4C-7D6F-43F0-9878-85BC30EAF221}"/>
              </a:ext>
            </a:extLst>
          </p:cNvPr>
          <p:cNvSpPr/>
          <p:nvPr/>
        </p:nvSpPr>
        <p:spPr>
          <a:xfrm>
            <a:off x="3063360" y="1840971"/>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64" name="Rectangle 163">
            <a:extLst>
              <a:ext uri="{FF2B5EF4-FFF2-40B4-BE49-F238E27FC236}">
                <a16:creationId xmlns:a16="http://schemas.microsoft.com/office/drawing/2014/main" xmlns="" id="{73644005-B4C5-489D-97C2-796308F08EE3}"/>
              </a:ext>
            </a:extLst>
          </p:cNvPr>
          <p:cNvSpPr/>
          <p:nvPr/>
        </p:nvSpPr>
        <p:spPr>
          <a:xfrm>
            <a:off x="3063360" y="1628778"/>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65" name="Rectangle 164">
            <a:extLst>
              <a:ext uri="{FF2B5EF4-FFF2-40B4-BE49-F238E27FC236}">
                <a16:creationId xmlns:a16="http://schemas.microsoft.com/office/drawing/2014/main" xmlns="" id="{55EA2072-C236-4A8D-B817-16E1AE9C06B7}"/>
              </a:ext>
            </a:extLst>
          </p:cNvPr>
          <p:cNvSpPr/>
          <p:nvPr/>
        </p:nvSpPr>
        <p:spPr>
          <a:xfrm>
            <a:off x="3063360" y="2477550"/>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66" name="Rectangle 165">
            <a:extLst>
              <a:ext uri="{FF2B5EF4-FFF2-40B4-BE49-F238E27FC236}">
                <a16:creationId xmlns:a16="http://schemas.microsoft.com/office/drawing/2014/main" xmlns="" id="{41016BDB-99E3-45B9-B3F2-73FB777DEC2D}"/>
              </a:ext>
            </a:extLst>
          </p:cNvPr>
          <p:cNvSpPr/>
          <p:nvPr/>
        </p:nvSpPr>
        <p:spPr>
          <a:xfrm>
            <a:off x="3063360" y="2265357"/>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67" name="Rectangle 166">
            <a:extLst>
              <a:ext uri="{FF2B5EF4-FFF2-40B4-BE49-F238E27FC236}">
                <a16:creationId xmlns:a16="http://schemas.microsoft.com/office/drawing/2014/main" xmlns="" id="{7EDC0B01-9510-4C07-9C16-06E0225DD279}"/>
              </a:ext>
            </a:extLst>
          </p:cNvPr>
          <p:cNvSpPr/>
          <p:nvPr/>
        </p:nvSpPr>
        <p:spPr>
          <a:xfrm>
            <a:off x="3063360" y="2053164"/>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69" name="Rectangle 168">
            <a:extLst>
              <a:ext uri="{FF2B5EF4-FFF2-40B4-BE49-F238E27FC236}">
                <a16:creationId xmlns:a16="http://schemas.microsoft.com/office/drawing/2014/main" xmlns="" id="{B77AB58F-249B-4B7A-BDA3-C06800047A11}"/>
              </a:ext>
            </a:extLst>
          </p:cNvPr>
          <p:cNvSpPr/>
          <p:nvPr/>
        </p:nvSpPr>
        <p:spPr>
          <a:xfrm>
            <a:off x="3643111" y="1416585"/>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70" name="Rectangle 169">
            <a:extLst>
              <a:ext uri="{FF2B5EF4-FFF2-40B4-BE49-F238E27FC236}">
                <a16:creationId xmlns:a16="http://schemas.microsoft.com/office/drawing/2014/main" xmlns="" id="{590B2D3C-9F9D-476F-A655-7FA3907C6668}"/>
              </a:ext>
            </a:extLst>
          </p:cNvPr>
          <p:cNvSpPr/>
          <p:nvPr/>
        </p:nvSpPr>
        <p:spPr>
          <a:xfrm>
            <a:off x="3643111" y="1204392"/>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7</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71" name="Rectangle 170">
            <a:extLst>
              <a:ext uri="{FF2B5EF4-FFF2-40B4-BE49-F238E27FC236}">
                <a16:creationId xmlns:a16="http://schemas.microsoft.com/office/drawing/2014/main" xmlns="" id="{6BA59FBE-D6E4-42AF-BC43-AB67072D4F02}"/>
              </a:ext>
            </a:extLst>
          </p:cNvPr>
          <p:cNvSpPr/>
          <p:nvPr/>
        </p:nvSpPr>
        <p:spPr>
          <a:xfrm>
            <a:off x="3643111" y="1840971"/>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72" name="Rectangle 171">
            <a:extLst>
              <a:ext uri="{FF2B5EF4-FFF2-40B4-BE49-F238E27FC236}">
                <a16:creationId xmlns:a16="http://schemas.microsoft.com/office/drawing/2014/main" xmlns="" id="{60085263-AA6F-49D1-AA26-43783B97311E}"/>
              </a:ext>
            </a:extLst>
          </p:cNvPr>
          <p:cNvSpPr/>
          <p:nvPr/>
        </p:nvSpPr>
        <p:spPr>
          <a:xfrm>
            <a:off x="3643111" y="1628778"/>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73" name="Rectangle 172">
            <a:extLst>
              <a:ext uri="{FF2B5EF4-FFF2-40B4-BE49-F238E27FC236}">
                <a16:creationId xmlns:a16="http://schemas.microsoft.com/office/drawing/2014/main" xmlns="" id="{E60BF0BE-E504-43A8-995D-1C68670973DC}"/>
              </a:ext>
            </a:extLst>
          </p:cNvPr>
          <p:cNvSpPr/>
          <p:nvPr/>
        </p:nvSpPr>
        <p:spPr>
          <a:xfrm>
            <a:off x="3643111" y="2053164"/>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79" name="Rectangle 178">
            <a:extLst>
              <a:ext uri="{FF2B5EF4-FFF2-40B4-BE49-F238E27FC236}">
                <a16:creationId xmlns:a16="http://schemas.microsoft.com/office/drawing/2014/main" xmlns="" id="{1CAAE0F6-DCD4-4546-9556-CB31A684AC91}"/>
              </a:ext>
            </a:extLst>
          </p:cNvPr>
          <p:cNvSpPr/>
          <p:nvPr/>
        </p:nvSpPr>
        <p:spPr>
          <a:xfrm>
            <a:off x="1904714" y="2903320"/>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80" name="Rectangle 179">
            <a:extLst>
              <a:ext uri="{FF2B5EF4-FFF2-40B4-BE49-F238E27FC236}">
                <a16:creationId xmlns:a16="http://schemas.microsoft.com/office/drawing/2014/main" xmlns="" id="{39984436-A154-4CA2-98F5-B84356F1D924}"/>
              </a:ext>
            </a:extLst>
          </p:cNvPr>
          <p:cNvSpPr/>
          <p:nvPr/>
        </p:nvSpPr>
        <p:spPr>
          <a:xfrm>
            <a:off x="1904714" y="2690954"/>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81" name="Rectangle 180">
            <a:extLst>
              <a:ext uri="{FF2B5EF4-FFF2-40B4-BE49-F238E27FC236}">
                <a16:creationId xmlns:a16="http://schemas.microsoft.com/office/drawing/2014/main" xmlns="" id="{69A00BBC-1D0D-4AFB-9068-8C7584B98F0E}"/>
              </a:ext>
            </a:extLst>
          </p:cNvPr>
          <p:cNvSpPr/>
          <p:nvPr/>
        </p:nvSpPr>
        <p:spPr>
          <a:xfrm>
            <a:off x="1904714" y="1416758"/>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82" name="Rectangle 181">
            <a:extLst>
              <a:ext uri="{FF2B5EF4-FFF2-40B4-BE49-F238E27FC236}">
                <a16:creationId xmlns:a16="http://schemas.microsoft.com/office/drawing/2014/main" xmlns="" id="{27F53E2E-5036-48C0-8DB1-98A52A1945B8}"/>
              </a:ext>
            </a:extLst>
          </p:cNvPr>
          <p:cNvSpPr/>
          <p:nvPr/>
        </p:nvSpPr>
        <p:spPr>
          <a:xfrm>
            <a:off x="1904714" y="1204392"/>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7</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83" name="Rectangle 182">
            <a:extLst>
              <a:ext uri="{FF2B5EF4-FFF2-40B4-BE49-F238E27FC236}">
                <a16:creationId xmlns:a16="http://schemas.microsoft.com/office/drawing/2014/main" xmlns="" id="{ACC57DE5-2DE8-4BF2-A617-AB8218F09B13}"/>
              </a:ext>
            </a:extLst>
          </p:cNvPr>
          <p:cNvSpPr/>
          <p:nvPr/>
        </p:nvSpPr>
        <p:spPr>
          <a:xfrm>
            <a:off x="1904714" y="1841490"/>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84" name="Rectangle 183">
            <a:extLst>
              <a:ext uri="{FF2B5EF4-FFF2-40B4-BE49-F238E27FC236}">
                <a16:creationId xmlns:a16="http://schemas.microsoft.com/office/drawing/2014/main" xmlns="" id="{05DBA9BB-F0CA-4277-A11D-30DB4A889468}"/>
              </a:ext>
            </a:extLst>
          </p:cNvPr>
          <p:cNvSpPr/>
          <p:nvPr/>
        </p:nvSpPr>
        <p:spPr>
          <a:xfrm>
            <a:off x="1904714" y="1629124"/>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85" name="Rectangle 184">
            <a:extLst>
              <a:ext uri="{FF2B5EF4-FFF2-40B4-BE49-F238E27FC236}">
                <a16:creationId xmlns:a16="http://schemas.microsoft.com/office/drawing/2014/main" xmlns="" id="{4BD5E319-83EC-454E-AD26-A9B60A3C7BC4}"/>
              </a:ext>
            </a:extLst>
          </p:cNvPr>
          <p:cNvSpPr/>
          <p:nvPr/>
        </p:nvSpPr>
        <p:spPr>
          <a:xfrm>
            <a:off x="1904714" y="2478588"/>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86" name="Rectangle 185">
            <a:extLst>
              <a:ext uri="{FF2B5EF4-FFF2-40B4-BE49-F238E27FC236}">
                <a16:creationId xmlns:a16="http://schemas.microsoft.com/office/drawing/2014/main" xmlns="" id="{159FA790-FBF6-4E47-B8C9-995087BC95AE}"/>
              </a:ext>
            </a:extLst>
          </p:cNvPr>
          <p:cNvSpPr/>
          <p:nvPr/>
        </p:nvSpPr>
        <p:spPr>
          <a:xfrm>
            <a:off x="1904714" y="2266222"/>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87" name="Rectangle 186">
            <a:extLst>
              <a:ext uri="{FF2B5EF4-FFF2-40B4-BE49-F238E27FC236}">
                <a16:creationId xmlns:a16="http://schemas.microsoft.com/office/drawing/2014/main" xmlns="" id="{7394C308-AD3A-45A6-9A45-8DB6F781DA84}"/>
              </a:ext>
            </a:extLst>
          </p:cNvPr>
          <p:cNvSpPr/>
          <p:nvPr/>
        </p:nvSpPr>
        <p:spPr>
          <a:xfrm>
            <a:off x="1904714" y="2053856"/>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88" name="Rectangle 187">
            <a:extLst>
              <a:ext uri="{FF2B5EF4-FFF2-40B4-BE49-F238E27FC236}">
                <a16:creationId xmlns:a16="http://schemas.microsoft.com/office/drawing/2014/main" xmlns="" id="{20B84331-61C4-4505-A4D6-F233187293F6}"/>
              </a:ext>
            </a:extLst>
          </p:cNvPr>
          <p:cNvSpPr/>
          <p:nvPr/>
        </p:nvSpPr>
        <p:spPr>
          <a:xfrm>
            <a:off x="1909547" y="3328052"/>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89" name="Rectangle 188">
            <a:extLst>
              <a:ext uri="{FF2B5EF4-FFF2-40B4-BE49-F238E27FC236}">
                <a16:creationId xmlns:a16="http://schemas.microsoft.com/office/drawing/2014/main" xmlns="" id="{2770FD4E-4148-465F-84B9-59A4A8D63DAB}"/>
              </a:ext>
            </a:extLst>
          </p:cNvPr>
          <p:cNvSpPr/>
          <p:nvPr/>
        </p:nvSpPr>
        <p:spPr>
          <a:xfrm>
            <a:off x="1909547" y="3115686"/>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90" name="Rectangle 189">
            <a:extLst>
              <a:ext uri="{FF2B5EF4-FFF2-40B4-BE49-F238E27FC236}">
                <a16:creationId xmlns:a16="http://schemas.microsoft.com/office/drawing/2014/main" xmlns="" id="{DB7A57E6-952E-4512-904E-EDB729825B94}"/>
              </a:ext>
            </a:extLst>
          </p:cNvPr>
          <p:cNvSpPr/>
          <p:nvPr/>
        </p:nvSpPr>
        <p:spPr>
          <a:xfrm>
            <a:off x="1314663" y="1629124"/>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91" name="Rectangle 190">
            <a:extLst>
              <a:ext uri="{FF2B5EF4-FFF2-40B4-BE49-F238E27FC236}">
                <a16:creationId xmlns:a16="http://schemas.microsoft.com/office/drawing/2014/main" xmlns="" id="{74E9F040-C75B-42F0-A4A7-E2FCF471FE6A}"/>
              </a:ext>
            </a:extLst>
          </p:cNvPr>
          <p:cNvSpPr/>
          <p:nvPr/>
        </p:nvSpPr>
        <p:spPr>
          <a:xfrm>
            <a:off x="1314663" y="1416758"/>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7</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92" name="Rectangle 191">
            <a:extLst>
              <a:ext uri="{FF2B5EF4-FFF2-40B4-BE49-F238E27FC236}">
                <a16:creationId xmlns:a16="http://schemas.microsoft.com/office/drawing/2014/main" xmlns="" id="{EC29C0E1-7AFE-478B-99BA-431FC7499061}"/>
              </a:ext>
            </a:extLst>
          </p:cNvPr>
          <p:cNvSpPr/>
          <p:nvPr/>
        </p:nvSpPr>
        <p:spPr>
          <a:xfrm>
            <a:off x="1314663" y="2053856"/>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93" name="Rectangle 192">
            <a:extLst>
              <a:ext uri="{FF2B5EF4-FFF2-40B4-BE49-F238E27FC236}">
                <a16:creationId xmlns:a16="http://schemas.microsoft.com/office/drawing/2014/main" xmlns="" id="{282C46F2-4363-4A5F-921D-1E95C8A5550E}"/>
              </a:ext>
            </a:extLst>
          </p:cNvPr>
          <p:cNvSpPr/>
          <p:nvPr/>
        </p:nvSpPr>
        <p:spPr>
          <a:xfrm>
            <a:off x="1314663" y="1841490"/>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94" name="Rectangle 193">
            <a:extLst>
              <a:ext uri="{FF2B5EF4-FFF2-40B4-BE49-F238E27FC236}">
                <a16:creationId xmlns:a16="http://schemas.microsoft.com/office/drawing/2014/main" xmlns="" id="{0C3A4D9B-8A37-4878-B022-4C98EE4620B5}"/>
              </a:ext>
            </a:extLst>
          </p:cNvPr>
          <p:cNvSpPr/>
          <p:nvPr/>
        </p:nvSpPr>
        <p:spPr>
          <a:xfrm>
            <a:off x="1314663" y="2266222"/>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199" name="Rectangle 198">
            <a:extLst>
              <a:ext uri="{FF2B5EF4-FFF2-40B4-BE49-F238E27FC236}">
                <a16:creationId xmlns:a16="http://schemas.microsoft.com/office/drawing/2014/main" xmlns="" id="{1AF4F2C9-43EE-4512-8823-58D3A1CB27D0}"/>
              </a:ext>
            </a:extLst>
          </p:cNvPr>
          <p:cNvSpPr/>
          <p:nvPr/>
        </p:nvSpPr>
        <p:spPr>
          <a:xfrm>
            <a:off x="1314663" y="1204392"/>
            <a:ext cx="347472" cy="182880"/>
          </a:xfrm>
          <a:prstGeom prst="rect">
            <a:avLst/>
          </a:prstGeom>
          <a:solidFill>
            <a:schemeClr val="bg1">
              <a:lumMod val="95000"/>
            </a:schemeClr>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w Cen MT" panose="020B0602020104020603"/>
              <a:ea typeface="+mn-ea"/>
              <a:cs typeface="+mn-cs"/>
            </a:endParaRPr>
          </a:p>
        </p:txBody>
      </p:sp>
      <p:sp>
        <p:nvSpPr>
          <p:cNvPr id="201" name="Rectangle 200">
            <a:extLst>
              <a:ext uri="{FF2B5EF4-FFF2-40B4-BE49-F238E27FC236}">
                <a16:creationId xmlns:a16="http://schemas.microsoft.com/office/drawing/2014/main" xmlns="" id="{8B975C1D-16D9-42EE-A7D0-FCDD991D18BF}"/>
              </a:ext>
            </a:extLst>
          </p:cNvPr>
          <p:cNvSpPr/>
          <p:nvPr/>
        </p:nvSpPr>
        <p:spPr>
          <a:xfrm>
            <a:off x="5292199" y="1284304"/>
            <a:ext cx="3620600" cy="58477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The 20 items in the ECDI2030 are used to generate </a:t>
            </a:r>
            <a:r>
              <a:rPr kumimoji="0" lang="en-US" sz="1600" b="1" i="0" u="none" strike="noStrike" kern="1200" cap="none" spc="0" normalizeH="0" baseline="0" noProof="0" dirty="0">
                <a:ln>
                  <a:noFill/>
                </a:ln>
                <a:solidFill>
                  <a:srgbClr val="00386A"/>
                </a:solidFill>
                <a:effectLst/>
                <a:uLnTx/>
                <a:uFillTx/>
                <a:latin typeface="Calibri" panose="020F0502020204030204" pitchFamily="34" charset="0"/>
                <a:ea typeface="+mn-ea"/>
                <a:cs typeface="Calibri" panose="020F0502020204030204" pitchFamily="34" charset="0"/>
              </a:rPr>
              <a:t>one single indicator</a:t>
            </a:r>
            <a:endParaRPr kumimoji="0" lang="en-US" sz="1600" b="1" i="0" u="none" strike="noStrike" kern="1200" cap="none" spc="0" normalizeH="0" baseline="0" noProof="0" dirty="0">
              <a:ln>
                <a:noFill/>
              </a:ln>
              <a:solidFill>
                <a:srgbClr val="00386A"/>
              </a:solidFill>
              <a:effectLst/>
              <a:uLnTx/>
              <a:uFillTx/>
              <a:latin typeface="Tw Cen MT" panose="020B0602020104020603"/>
              <a:ea typeface="+mn-ea"/>
              <a:cs typeface="+mn-cs"/>
            </a:endParaRPr>
          </a:p>
        </p:txBody>
      </p:sp>
      <p:pic>
        <p:nvPicPr>
          <p:cNvPr id="202" name="Picture 201" descr="A picture containing drawing&#10;&#10;Description automatically generated">
            <a:extLst>
              <a:ext uri="{FF2B5EF4-FFF2-40B4-BE49-F238E27FC236}">
                <a16:creationId xmlns:a16="http://schemas.microsoft.com/office/drawing/2014/main" xmlns="" id="{A99B375A-93C9-4A1C-9751-1BDE438007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1097454" y="2884408"/>
            <a:ext cx="3386372" cy="1066707"/>
          </a:xfrm>
          <a:prstGeom prst="rect">
            <a:avLst/>
          </a:prstGeom>
          <a:noFill/>
        </p:spPr>
      </p:pic>
      <p:pic>
        <p:nvPicPr>
          <p:cNvPr id="14" name="Graphic 13" descr="Checklist">
            <a:extLst>
              <a:ext uri="{FF2B5EF4-FFF2-40B4-BE49-F238E27FC236}">
                <a16:creationId xmlns:a16="http://schemas.microsoft.com/office/drawing/2014/main" xmlns="" id="{02AF64B3-5F77-488E-AB26-26E9FCBA24E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4708682" y="1172900"/>
            <a:ext cx="634316" cy="634316"/>
          </a:xfrm>
          <a:prstGeom prst="rect">
            <a:avLst/>
          </a:prstGeom>
        </p:spPr>
      </p:pic>
      <p:cxnSp>
        <p:nvCxnSpPr>
          <p:cNvPr id="16" name="Straight Connector 15">
            <a:extLst>
              <a:ext uri="{FF2B5EF4-FFF2-40B4-BE49-F238E27FC236}">
                <a16:creationId xmlns:a16="http://schemas.microsoft.com/office/drawing/2014/main" xmlns="" id="{86E75C0B-5543-4847-A772-6E7DCAC66718}"/>
              </a:ext>
            </a:extLst>
          </p:cNvPr>
          <p:cNvCxnSpPr/>
          <p:nvPr/>
        </p:nvCxnSpPr>
        <p:spPr>
          <a:xfrm>
            <a:off x="5655194" y="3177837"/>
            <a:ext cx="3383280" cy="0"/>
          </a:xfrm>
          <a:prstGeom prst="line">
            <a:avLst/>
          </a:prstGeom>
          <a:ln w="12700">
            <a:solidFill>
              <a:srgbClr val="00386A"/>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xmlns="" id="{39BE3D8C-CE83-4F54-9950-874BE27B232D}"/>
              </a:ext>
            </a:extLst>
          </p:cNvPr>
          <p:cNvSpPr txBox="1"/>
          <p:nvPr/>
        </p:nvSpPr>
        <p:spPr>
          <a:xfrm>
            <a:off x="5906923" y="2287600"/>
            <a:ext cx="3000400" cy="83099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MX" sz="1200" b="0" i="1" u="none" strike="noStrike" kern="1200" cap="none" spc="0" normalizeH="0" baseline="0" noProof="0" dirty="0" err="1">
                <a:ln>
                  <a:noFill/>
                </a:ln>
                <a:solidFill>
                  <a:prstClr val="black"/>
                </a:solidFill>
                <a:effectLst/>
                <a:uLnTx/>
                <a:uFillTx/>
                <a:latin typeface="Arial" charset="0"/>
                <a:ea typeface="+mn-ea"/>
                <a:cs typeface="+mn-cs"/>
              </a:rPr>
              <a:t>Number</a:t>
            </a:r>
            <a:r>
              <a:rPr kumimoji="0" lang="es-MX" sz="1200" b="0" i="1" u="none" strike="noStrike" kern="1200" cap="none" spc="0" normalizeH="0" baseline="0" noProof="0" dirty="0">
                <a:ln>
                  <a:noFill/>
                </a:ln>
                <a:solidFill>
                  <a:prstClr val="black"/>
                </a:solidFill>
                <a:effectLst/>
                <a:uLnTx/>
                <a:uFillTx/>
                <a:latin typeface="Arial" charset="0"/>
                <a:ea typeface="+mn-ea"/>
                <a:cs typeface="+mn-cs"/>
              </a:rPr>
              <a:t> of </a:t>
            </a:r>
            <a:r>
              <a:rPr kumimoji="0" lang="en-US" sz="1200" b="0" i="1" u="none" strike="noStrike" kern="1200" cap="none" spc="0" normalizeH="0" baseline="0" noProof="0" dirty="0">
                <a:ln>
                  <a:noFill/>
                </a:ln>
                <a:solidFill>
                  <a:prstClr val="black"/>
                </a:solidFill>
                <a:effectLst/>
                <a:uLnTx/>
                <a:uFillTx/>
                <a:latin typeface="Arial" charset="0"/>
                <a:ea typeface="+mn-ea"/>
                <a:cs typeface="+mn-cs"/>
              </a:rPr>
              <a:t>children aged 24 to 59 months who have achieved the minimum number of milestones expected for their age group</a:t>
            </a:r>
            <a:endParaRPr kumimoji="0" lang="es-MX" sz="1200" b="0" i="1" u="none" strike="noStrike" kern="1200" cap="none" spc="0" normalizeH="0" baseline="0" noProof="0" dirty="0">
              <a:ln>
                <a:noFill/>
              </a:ln>
              <a:solidFill>
                <a:prstClr val="black"/>
              </a:solidFill>
              <a:effectLst/>
              <a:uLnTx/>
              <a:uFillTx/>
              <a:latin typeface="Arial" charset="0"/>
              <a:ea typeface="+mn-ea"/>
              <a:cs typeface="+mn-cs"/>
            </a:endParaRPr>
          </a:p>
        </p:txBody>
      </p:sp>
      <p:sp>
        <p:nvSpPr>
          <p:cNvPr id="203" name="TextBox 202">
            <a:extLst>
              <a:ext uri="{FF2B5EF4-FFF2-40B4-BE49-F238E27FC236}">
                <a16:creationId xmlns:a16="http://schemas.microsoft.com/office/drawing/2014/main" xmlns="" id="{861FE225-2BC5-4DFB-BDDC-51A6C5CD8267}"/>
              </a:ext>
            </a:extLst>
          </p:cNvPr>
          <p:cNvSpPr txBox="1"/>
          <p:nvPr/>
        </p:nvSpPr>
        <p:spPr>
          <a:xfrm>
            <a:off x="5563753" y="3180278"/>
            <a:ext cx="3210962"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rial" charset="0"/>
                <a:ea typeface="+mn-ea"/>
                <a:cs typeface="+mn-cs"/>
              </a:rPr>
              <a:t>Total number of children aged 24 to 59 months</a:t>
            </a:r>
          </a:p>
        </p:txBody>
      </p:sp>
      <p:sp>
        <p:nvSpPr>
          <p:cNvPr id="20" name="TextBox 19">
            <a:extLst>
              <a:ext uri="{FF2B5EF4-FFF2-40B4-BE49-F238E27FC236}">
                <a16:creationId xmlns:a16="http://schemas.microsoft.com/office/drawing/2014/main" xmlns="" id="{DC889462-DA33-4585-8AC6-50826912C4B8}"/>
              </a:ext>
            </a:extLst>
          </p:cNvPr>
          <p:cNvSpPr txBox="1"/>
          <p:nvPr/>
        </p:nvSpPr>
        <p:spPr>
          <a:xfrm>
            <a:off x="4220757" y="2958455"/>
            <a:ext cx="1462287"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386A"/>
                </a:solidFill>
                <a:effectLst/>
                <a:uLnTx/>
                <a:uFillTx/>
                <a:latin typeface="Arial" charset="0"/>
                <a:ea typeface="+mn-ea"/>
                <a:cs typeface="+mn-cs"/>
              </a:rPr>
              <a:t>ECDI2030 =</a:t>
            </a:r>
          </a:p>
        </p:txBody>
      </p:sp>
      <p:graphicFrame>
        <p:nvGraphicFramePr>
          <p:cNvPr id="204" name="Chart 203">
            <a:extLst>
              <a:ext uri="{FF2B5EF4-FFF2-40B4-BE49-F238E27FC236}">
                <a16:creationId xmlns:a16="http://schemas.microsoft.com/office/drawing/2014/main" xmlns="" id="{1E56DCE6-A5F7-4467-A869-D3FAEE9AC410}"/>
              </a:ext>
            </a:extLst>
          </p:cNvPr>
          <p:cNvGraphicFramePr>
            <a:graphicFrameLocks/>
          </p:cNvGraphicFramePr>
          <p:nvPr/>
        </p:nvGraphicFramePr>
        <p:xfrm>
          <a:off x="5626433" y="4064436"/>
          <a:ext cx="3383280" cy="2626877"/>
        </p:xfrm>
        <a:graphic>
          <a:graphicData uri="http://schemas.openxmlformats.org/drawingml/2006/chart">
            <c:chart xmlns:c="http://schemas.openxmlformats.org/drawingml/2006/chart" xmlns:r="http://schemas.openxmlformats.org/officeDocument/2006/relationships" r:id="rId6"/>
          </a:graphicData>
        </a:graphic>
      </p:graphicFrame>
      <p:sp>
        <p:nvSpPr>
          <p:cNvPr id="205" name="TextBox 204">
            <a:extLst>
              <a:ext uri="{FF2B5EF4-FFF2-40B4-BE49-F238E27FC236}">
                <a16:creationId xmlns:a16="http://schemas.microsoft.com/office/drawing/2014/main" xmlns="" id="{15A1BAB4-EC98-4F56-816B-A3F6CC6CB108}"/>
              </a:ext>
            </a:extLst>
          </p:cNvPr>
          <p:cNvSpPr txBox="1"/>
          <p:nvPr/>
        </p:nvSpPr>
        <p:spPr>
          <a:xfrm>
            <a:off x="8188401" y="5418940"/>
            <a:ext cx="10668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cs typeface="+mn-cs"/>
              </a:rPr>
              <a:t>Total on-track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C00000"/>
                </a:solidFill>
                <a:effectLst/>
                <a:uLnTx/>
                <a:uFillTx/>
                <a:latin typeface="Roboto" panose="02000000000000000000" pitchFamily="2" charset="0"/>
                <a:ea typeface="Roboto" panose="02000000000000000000" pitchFamily="2" charset="0"/>
                <a:cs typeface="+mn-cs"/>
              </a:rPr>
              <a:t>75%</a:t>
            </a:r>
          </a:p>
        </p:txBody>
      </p:sp>
      <p:cxnSp>
        <p:nvCxnSpPr>
          <p:cNvPr id="206" name="Straight Connector 205">
            <a:extLst>
              <a:ext uri="{FF2B5EF4-FFF2-40B4-BE49-F238E27FC236}">
                <a16:creationId xmlns:a16="http://schemas.microsoft.com/office/drawing/2014/main" xmlns="" id="{A46083DC-1365-4041-8E3E-1BABBF9924D6}"/>
              </a:ext>
            </a:extLst>
          </p:cNvPr>
          <p:cNvCxnSpPr>
            <a:cxnSpLocks/>
          </p:cNvCxnSpPr>
          <p:nvPr/>
        </p:nvCxnSpPr>
        <p:spPr>
          <a:xfrm>
            <a:off x="6605089" y="5713373"/>
            <a:ext cx="1828800" cy="0"/>
          </a:xfrm>
          <a:prstGeom prst="line">
            <a:avLst/>
          </a:prstGeom>
          <a:ln w="952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09" name="Rectangle 208">
            <a:extLst>
              <a:ext uri="{FF2B5EF4-FFF2-40B4-BE49-F238E27FC236}">
                <a16:creationId xmlns:a16="http://schemas.microsoft.com/office/drawing/2014/main" xmlns="" id="{96972642-D147-4F5A-B1A1-3085F57A9A3F}"/>
              </a:ext>
            </a:extLst>
          </p:cNvPr>
          <p:cNvSpPr/>
          <p:nvPr/>
        </p:nvSpPr>
        <p:spPr>
          <a:xfrm>
            <a:off x="4531471" y="4218916"/>
            <a:ext cx="1015926" cy="482335"/>
          </a:xfrm>
          <a:prstGeom prst="rect">
            <a:avLst/>
          </a:prstGeom>
          <a:solidFill>
            <a:srgbClr val="FFFF00"/>
          </a:solidFill>
          <a:ln>
            <a:solidFill>
              <a:schemeClr val="accent2">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SDG indicator 4.2.1</a:t>
            </a:r>
          </a:p>
        </p:txBody>
      </p:sp>
      <p:cxnSp>
        <p:nvCxnSpPr>
          <p:cNvPr id="26" name="Straight Arrow Connector 25">
            <a:extLst>
              <a:ext uri="{FF2B5EF4-FFF2-40B4-BE49-F238E27FC236}">
                <a16:creationId xmlns:a16="http://schemas.microsoft.com/office/drawing/2014/main" xmlns="" id="{EF4A031F-8BC2-4840-83D1-7C54E1D07B3A}"/>
              </a:ext>
            </a:extLst>
          </p:cNvPr>
          <p:cNvCxnSpPr>
            <a:cxnSpLocks/>
          </p:cNvCxnSpPr>
          <p:nvPr/>
        </p:nvCxnSpPr>
        <p:spPr>
          <a:xfrm>
            <a:off x="5547397" y="4420668"/>
            <a:ext cx="436308" cy="1"/>
          </a:xfrm>
          <a:prstGeom prst="straightConnector1">
            <a:avLst/>
          </a:prstGeom>
          <a:ln w="3175">
            <a:solidFill>
              <a:srgbClr val="00386A"/>
            </a:solidFill>
            <a:tailEnd type="triangle"/>
          </a:ln>
        </p:spPr>
        <p:style>
          <a:lnRef idx="1">
            <a:schemeClr val="accent1"/>
          </a:lnRef>
          <a:fillRef idx="0">
            <a:schemeClr val="accent1"/>
          </a:fillRef>
          <a:effectRef idx="0">
            <a:schemeClr val="accent1"/>
          </a:effectRef>
          <a:fontRef idx="minor">
            <a:schemeClr val="tx1"/>
          </a:fontRef>
        </p:style>
      </p:cxnSp>
      <p:sp>
        <p:nvSpPr>
          <p:cNvPr id="210" name="Rectangle 209">
            <a:extLst>
              <a:ext uri="{FF2B5EF4-FFF2-40B4-BE49-F238E27FC236}">
                <a16:creationId xmlns:a16="http://schemas.microsoft.com/office/drawing/2014/main" xmlns="" id="{8746224B-0457-4DFD-9898-90E6E0A60D1C}"/>
              </a:ext>
            </a:extLst>
          </p:cNvPr>
          <p:cNvSpPr/>
          <p:nvPr/>
        </p:nvSpPr>
        <p:spPr>
          <a:xfrm>
            <a:off x="4539154" y="5596983"/>
            <a:ext cx="1015926" cy="1094329"/>
          </a:xfrm>
          <a:prstGeom prst="rect">
            <a:avLst/>
          </a:prstGeom>
          <a:solidFill>
            <a:srgbClr val="FFFF00"/>
          </a:solidFill>
          <a:ln>
            <a:solidFill>
              <a:schemeClr val="accent2">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Total indicator value and disaggregated values</a:t>
            </a:r>
          </a:p>
        </p:txBody>
      </p:sp>
      <p:cxnSp>
        <p:nvCxnSpPr>
          <p:cNvPr id="211" name="Straight Arrow Connector 210">
            <a:extLst>
              <a:ext uri="{FF2B5EF4-FFF2-40B4-BE49-F238E27FC236}">
                <a16:creationId xmlns:a16="http://schemas.microsoft.com/office/drawing/2014/main" xmlns="" id="{2E5C9C21-DD32-469A-B863-495EA07CB284}"/>
              </a:ext>
            </a:extLst>
          </p:cNvPr>
          <p:cNvCxnSpPr>
            <a:cxnSpLocks/>
          </p:cNvCxnSpPr>
          <p:nvPr/>
        </p:nvCxnSpPr>
        <p:spPr>
          <a:xfrm>
            <a:off x="5563753" y="5710889"/>
            <a:ext cx="731042" cy="4968"/>
          </a:xfrm>
          <a:prstGeom prst="straightConnector1">
            <a:avLst/>
          </a:prstGeom>
          <a:ln w="3175">
            <a:solidFill>
              <a:srgbClr val="00386A"/>
            </a:solidFill>
            <a:tailEnd type="triangle"/>
          </a:ln>
        </p:spPr>
        <p:style>
          <a:lnRef idx="1">
            <a:schemeClr val="accent1"/>
          </a:lnRef>
          <a:fillRef idx="0">
            <a:schemeClr val="accent1"/>
          </a:fillRef>
          <a:effectRef idx="0">
            <a:schemeClr val="accent1"/>
          </a:effectRef>
          <a:fontRef idx="minor">
            <a:schemeClr val="tx1"/>
          </a:fontRef>
        </p:style>
      </p:cxnSp>
      <p:sp>
        <p:nvSpPr>
          <p:cNvPr id="212" name="Arrow: Down 211">
            <a:extLst>
              <a:ext uri="{FF2B5EF4-FFF2-40B4-BE49-F238E27FC236}">
                <a16:creationId xmlns:a16="http://schemas.microsoft.com/office/drawing/2014/main" xmlns="" id="{392A8302-314B-40A8-B11C-47A3788EDA42}"/>
              </a:ext>
            </a:extLst>
          </p:cNvPr>
          <p:cNvSpPr/>
          <p:nvPr/>
        </p:nvSpPr>
        <p:spPr>
          <a:xfrm>
            <a:off x="7037462" y="3649472"/>
            <a:ext cx="274320" cy="274320"/>
          </a:xfrm>
          <a:prstGeom prst="downArrow">
            <a:avLst/>
          </a:prstGeom>
          <a:solidFill>
            <a:srgbClr val="00386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13" name="Arrow: Down 212">
            <a:extLst>
              <a:ext uri="{FF2B5EF4-FFF2-40B4-BE49-F238E27FC236}">
                <a16:creationId xmlns:a16="http://schemas.microsoft.com/office/drawing/2014/main" xmlns="" id="{7837062E-89E2-46EF-9EB5-7DD2306D39FD}"/>
              </a:ext>
            </a:extLst>
          </p:cNvPr>
          <p:cNvSpPr/>
          <p:nvPr/>
        </p:nvSpPr>
        <p:spPr>
          <a:xfrm>
            <a:off x="7056396" y="1982751"/>
            <a:ext cx="274320" cy="274320"/>
          </a:xfrm>
          <a:prstGeom prst="downArrow">
            <a:avLst/>
          </a:prstGeom>
          <a:solidFill>
            <a:srgbClr val="00386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Tree>
    <p:extLst>
      <p:ext uri="{BB962C8B-B14F-4D97-AF65-F5344CB8AC3E}">
        <p14:creationId xmlns:p14="http://schemas.microsoft.com/office/powerpoint/2010/main" val="2960156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2">
            <a:extLst>
              <a:ext uri="{FF2B5EF4-FFF2-40B4-BE49-F238E27FC236}">
                <a16:creationId xmlns:a16="http://schemas.microsoft.com/office/drawing/2014/main" xmlns="" id="{E55AA423-195B-4128-B9FB-399F4785995A}"/>
              </a:ext>
            </a:extLst>
          </p:cNvPr>
          <p:cNvGraphicFramePr>
            <a:graphicFrameLocks/>
          </p:cNvGraphicFramePr>
          <p:nvPr>
            <p:extLst>
              <p:ext uri="{D42A27DB-BD31-4B8C-83A1-F6EECF244321}">
                <p14:modId xmlns:p14="http://schemas.microsoft.com/office/powerpoint/2010/main" val="2888536390"/>
              </p:ext>
            </p:extLst>
          </p:nvPr>
        </p:nvGraphicFramePr>
        <p:xfrm>
          <a:off x="3131738" y="276447"/>
          <a:ext cx="5765862" cy="63051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xmlns="" id="{1CE06B63-0A89-4901-B33E-E1C244EE7911}"/>
              </a:ext>
            </a:extLst>
          </p:cNvPr>
          <p:cNvSpPr/>
          <p:nvPr/>
        </p:nvSpPr>
        <p:spPr>
          <a:xfrm>
            <a:off x="0" y="0"/>
            <a:ext cx="2626242"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xmlns="" id="{FFF13F75-CD68-4E76-936C-24566CB2EB4D}"/>
              </a:ext>
            </a:extLst>
          </p:cNvPr>
          <p:cNvGrpSpPr/>
          <p:nvPr/>
        </p:nvGrpSpPr>
        <p:grpSpPr>
          <a:xfrm>
            <a:off x="208260" y="2615610"/>
            <a:ext cx="2599849" cy="1520454"/>
            <a:chOff x="170120" y="329609"/>
            <a:chExt cx="2599849" cy="1520454"/>
          </a:xfrm>
        </p:grpSpPr>
        <p:sp>
          <p:nvSpPr>
            <p:cNvPr id="8" name="Title 1">
              <a:extLst>
                <a:ext uri="{FF2B5EF4-FFF2-40B4-BE49-F238E27FC236}">
                  <a16:creationId xmlns:a16="http://schemas.microsoft.com/office/drawing/2014/main" xmlns="" id="{E8F5A8D0-80BC-4029-9374-D7AD19F60022}"/>
                </a:ext>
              </a:extLst>
            </p:cNvPr>
            <p:cNvSpPr txBox="1">
              <a:spLocks/>
            </p:cNvSpPr>
            <p:nvPr/>
          </p:nvSpPr>
          <p:spPr>
            <a:xfrm>
              <a:off x="208260" y="329609"/>
              <a:ext cx="2561709" cy="1520454"/>
            </a:xfrm>
            <a:prstGeom prst="rect">
              <a:avLst/>
            </a:prstGeom>
          </p:spPr>
          <p:txBody>
            <a:bodyPr>
              <a:normAutofit/>
            </a:bodyPr>
            <a:lst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a:lstStyle>
            <a:p>
              <a:r>
                <a:rPr lang="en-US" sz="2000" dirty="0">
                  <a:solidFill>
                    <a:srgbClr val="FFFFFF"/>
                  </a:solidFill>
                  <a:latin typeface="Calibri" panose="020F0502020204030204" pitchFamily="34" charset="0"/>
                  <a:cs typeface="Calibri" panose="020F0502020204030204" pitchFamily="34" charset="0"/>
                </a:rPr>
                <a:t>Core implementation aspects</a:t>
              </a:r>
            </a:p>
          </p:txBody>
        </p:sp>
        <p:cxnSp>
          <p:nvCxnSpPr>
            <p:cNvPr id="5" name="Straight Connector 4">
              <a:extLst>
                <a:ext uri="{FF2B5EF4-FFF2-40B4-BE49-F238E27FC236}">
                  <a16:creationId xmlns:a16="http://schemas.microsoft.com/office/drawing/2014/main" xmlns="" id="{C9B44775-6FBB-482B-86B9-D8F1C1186CD5}"/>
                </a:ext>
              </a:extLst>
            </p:cNvPr>
            <p:cNvCxnSpPr/>
            <p:nvPr/>
          </p:nvCxnSpPr>
          <p:spPr>
            <a:xfrm>
              <a:off x="170120" y="1222744"/>
              <a:ext cx="228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21853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8CD2B798-7994-4548-A2BE-4AEF9C1A5FA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4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Oval 5">
            <a:extLst>
              <a:ext uri="{FF2B5EF4-FFF2-40B4-BE49-F238E27FC236}">
                <a16:creationId xmlns:a16="http://schemas.microsoft.com/office/drawing/2014/main" xmlns="" id="{E6162320-3B67-42BB-AF9D-939326E6489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3999"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xmlns="" id="{6722E143-84C1-4F95-937C-78B92D2811CF}"/>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xmlns="" id="{AE1C500E-5FC6-44DB-9E85-710206ACBDD9}"/>
              </a:ext>
            </a:extLst>
          </p:cNvPr>
          <p:cNvPicPr>
            <a:picLocks noChangeAspect="1"/>
          </p:cNvPicPr>
          <p:nvPr/>
        </p:nvPicPr>
        <p:blipFill rotWithShape="1">
          <a:blip r:embed="rId2"/>
          <a:srcRect t="4812" b="6299"/>
          <a:stretch/>
        </p:blipFill>
        <p:spPr>
          <a:xfrm>
            <a:off x="20" y="10"/>
            <a:ext cx="9143980" cy="4571990"/>
          </a:xfrm>
          <a:prstGeom prst="rect">
            <a:avLst/>
          </a:prstGeom>
        </p:spPr>
      </p:pic>
      <p:pic>
        <p:nvPicPr>
          <p:cNvPr id="7" name="Picture 6">
            <a:extLst>
              <a:ext uri="{FF2B5EF4-FFF2-40B4-BE49-F238E27FC236}">
                <a16:creationId xmlns:a16="http://schemas.microsoft.com/office/drawing/2014/main" xmlns="" id="{0D214E7E-6296-45DC-935F-B25D98578351}"/>
              </a:ext>
            </a:extLst>
          </p:cNvPr>
          <p:cNvPicPr>
            <a:picLocks noChangeAspect="1"/>
          </p:cNvPicPr>
          <p:nvPr/>
        </p:nvPicPr>
        <p:blipFill rotWithShape="1">
          <a:blip r:embed="rId3"/>
          <a:srcRect l="-1" t="15063" r="-2" b="52808"/>
          <a:stretch/>
        </p:blipFill>
        <p:spPr>
          <a:xfrm>
            <a:off x="429185" y="4498562"/>
            <a:ext cx="4142814" cy="1774647"/>
          </a:xfrm>
          <a:prstGeom prst="rect">
            <a:avLst/>
          </a:prstGeom>
        </p:spPr>
      </p:pic>
      <p:pic>
        <p:nvPicPr>
          <p:cNvPr id="9" name="Picture 8">
            <a:extLst>
              <a:ext uri="{FF2B5EF4-FFF2-40B4-BE49-F238E27FC236}">
                <a16:creationId xmlns:a16="http://schemas.microsoft.com/office/drawing/2014/main" xmlns="" id="{05C63C8F-EE55-43DA-A70B-8E7F04133468}"/>
              </a:ext>
            </a:extLst>
          </p:cNvPr>
          <p:cNvPicPr>
            <a:picLocks noChangeAspect="1"/>
          </p:cNvPicPr>
          <p:nvPr/>
        </p:nvPicPr>
        <p:blipFill rotWithShape="1">
          <a:blip r:embed="rId3"/>
          <a:srcRect l="505" t="46983" r="-509" b="12439"/>
          <a:stretch/>
        </p:blipFill>
        <p:spPr>
          <a:xfrm>
            <a:off x="4786591" y="4498562"/>
            <a:ext cx="4142816" cy="2241395"/>
          </a:xfrm>
          <a:prstGeom prst="rect">
            <a:avLst/>
          </a:prstGeom>
        </p:spPr>
      </p:pic>
    </p:spTree>
    <p:extLst>
      <p:ext uri="{BB962C8B-B14F-4D97-AF65-F5344CB8AC3E}">
        <p14:creationId xmlns:p14="http://schemas.microsoft.com/office/powerpoint/2010/main" val="1846272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xmlns="" id="{39E4C68A-A4A9-48A4-9FF2-D2896B1EA01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E2B9AEA5-52CB-49A6-AF8A-33502F291B9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349072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09B5422F-F386-4732-AC23-6EC8AA86B4D3}"/>
              </a:ext>
            </a:extLst>
          </p:cNvPr>
          <p:cNvSpPr>
            <a:spLocks noGrp="1"/>
          </p:cNvSpPr>
          <p:nvPr>
            <p:ph type="title"/>
          </p:nvPr>
        </p:nvSpPr>
        <p:spPr>
          <a:xfrm>
            <a:off x="723591" y="804333"/>
            <a:ext cx="2543925" cy="5249334"/>
          </a:xfrm>
        </p:spPr>
        <p:txBody>
          <a:bodyPr>
            <a:normAutofit/>
          </a:bodyPr>
          <a:lstStyle/>
          <a:p>
            <a:pPr algn="r"/>
            <a:r>
              <a:rPr lang="en-US">
                <a:solidFill>
                  <a:srgbClr val="FFFFFF"/>
                </a:solidFill>
              </a:rPr>
              <a:t>TDHS 2022</a:t>
            </a:r>
          </a:p>
        </p:txBody>
      </p:sp>
      <p:sp>
        <p:nvSpPr>
          <p:cNvPr id="3" name="Content Placeholder 2">
            <a:extLst>
              <a:ext uri="{FF2B5EF4-FFF2-40B4-BE49-F238E27FC236}">
                <a16:creationId xmlns:a16="http://schemas.microsoft.com/office/drawing/2014/main" xmlns="" id="{5530DC61-B404-4D0D-8B81-27B907E9C1E8}"/>
              </a:ext>
            </a:extLst>
          </p:cNvPr>
          <p:cNvSpPr>
            <a:spLocks noGrp="1"/>
          </p:cNvSpPr>
          <p:nvPr>
            <p:ph idx="1"/>
          </p:nvPr>
        </p:nvSpPr>
        <p:spPr>
          <a:xfrm>
            <a:off x="3713286" y="804333"/>
            <a:ext cx="4729502" cy="5249334"/>
          </a:xfrm>
        </p:spPr>
        <p:txBody>
          <a:bodyPr anchor="ctr">
            <a:normAutofit/>
          </a:bodyPr>
          <a:lstStyle/>
          <a:p>
            <a:r>
              <a:rPr lang="en-US" dirty="0">
                <a:effectLst/>
                <a:latin typeface="Calibri Light" panose="020F0302020204030204" pitchFamily="34" charset="0"/>
                <a:ea typeface="Calibri" panose="020F0502020204030204" pitchFamily="34" charset="0"/>
              </a:rPr>
              <a:t>The 2022 TDHS-MIS </a:t>
            </a:r>
            <a:r>
              <a:rPr lang="en-US" b="1" dirty="0">
                <a:effectLst/>
                <a:latin typeface="Calibri Light" panose="020F0302020204030204" pitchFamily="34" charset="0"/>
                <a:ea typeface="Calibri" panose="020F0502020204030204" pitchFamily="34" charset="0"/>
              </a:rPr>
              <a:t>included the Early Childhood Development Index 2030 </a:t>
            </a:r>
            <a:r>
              <a:rPr lang="en-US" dirty="0">
                <a:effectLst/>
                <a:latin typeface="Calibri Light" panose="020F0302020204030204" pitchFamily="34" charset="0"/>
                <a:ea typeface="Calibri" panose="020F0502020204030204" pitchFamily="34" charset="0"/>
              </a:rPr>
              <a:t>(ECDI2030) module. </a:t>
            </a:r>
          </a:p>
          <a:p>
            <a:r>
              <a:rPr lang="en-US" dirty="0">
                <a:effectLst/>
                <a:latin typeface="Calibri Light" panose="020F0302020204030204" pitchFamily="34" charset="0"/>
                <a:ea typeface="Calibri" panose="020F0502020204030204" pitchFamily="34" charset="0"/>
              </a:rPr>
              <a:t>This module was administered as part of the 2022 TDHS-MIS </a:t>
            </a:r>
            <a:r>
              <a:rPr lang="en-US" b="1" dirty="0">
                <a:effectLst/>
                <a:latin typeface="Calibri Light" panose="020F0302020204030204" pitchFamily="34" charset="0"/>
                <a:ea typeface="Calibri" panose="020F0502020204030204" pitchFamily="34" charset="0"/>
              </a:rPr>
              <a:t>Woman’s Questionnaire</a:t>
            </a:r>
            <a:r>
              <a:rPr lang="en-US" dirty="0">
                <a:effectLst/>
                <a:latin typeface="Calibri Light" panose="020F0302020204030204" pitchFamily="34" charset="0"/>
                <a:ea typeface="Calibri" panose="020F0502020204030204" pitchFamily="34" charset="0"/>
              </a:rPr>
              <a:t>. Respondents were asked a set of questions about the youngest biological child living with them who was between the ages of 24 and 59 months. </a:t>
            </a:r>
          </a:p>
          <a:p>
            <a:r>
              <a:rPr lang="en-US" dirty="0">
                <a:effectLst/>
                <a:latin typeface="Calibri Light" panose="020F0302020204030204" pitchFamily="34" charset="0"/>
                <a:ea typeface="Calibri" panose="020F0502020204030204" pitchFamily="34" charset="0"/>
              </a:rPr>
              <a:t>The questions were about the way the </a:t>
            </a:r>
            <a:r>
              <a:rPr lang="en-US" b="1" dirty="0">
                <a:effectLst/>
                <a:latin typeface="Calibri Light" panose="020F0302020204030204" pitchFamily="34" charset="0"/>
                <a:ea typeface="Calibri" panose="020F0502020204030204" pitchFamily="34" charset="0"/>
              </a:rPr>
              <a:t>child behaved </a:t>
            </a:r>
            <a:r>
              <a:rPr lang="en-US" dirty="0">
                <a:effectLst/>
                <a:latin typeface="Calibri Light" panose="020F0302020204030204" pitchFamily="34" charset="0"/>
                <a:ea typeface="Calibri" panose="020F0502020204030204" pitchFamily="34" charset="0"/>
              </a:rPr>
              <a:t>in certain everyday situations, and </a:t>
            </a:r>
            <a:r>
              <a:rPr lang="en-US" b="1" dirty="0">
                <a:effectLst/>
                <a:latin typeface="Calibri Light" panose="020F0302020204030204" pitchFamily="34" charset="0"/>
                <a:ea typeface="Calibri" panose="020F0502020204030204" pitchFamily="34" charset="0"/>
              </a:rPr>
              <a:t>the skills and knowledge </a:t>
            </a:r>
            <a:r>
              <a:rPr lang="en-US" dirty="0">
                <a:effectLst/>
                <a:latin typeface="Calibri Light" panose="020F0302020204030204" pitchFamily="34" charset="0"/>
                <a:ea typeface="Calibri" panose="020F0502020204030204" pitchFamily="34" charset="0"/>
              </a:rPr>
              <a:t>the child had acquired. The questions reflect the </a:t>
            </a:r>
            <a:r>
              <a:rPr lang="en-US" b="1" dirty="0">
                <a:effectLst/>
                <a:latin typeface="Calibri Light" panose="020F0302020204030204" pitchFamily="34" charset="0"/>
                <a:ea typeface="Calibri" panose="020F0502020204030204" pitchFamily="34" charset="0"/>
              </a:rPr>
              <a:t>increasing complexity </a:t>
            </a:r>
            <a:r>
              <a:rPr lang="en-US" dirty="0">
                <a:effectLst/>
                <a:latin typeface="Calibri Light" panose="020F0302020204030204" pitchFamily="34" charset="0"/>
                <a:ea typeface="Calibri" panose="020F0502020204030204" pitchFamily="34" charset="0"/>
              </a:rPr>
              <a:t>of the skills children acquire as they grow</a:t>
            </a:r>
            <a:endParaRPr lang="en-US" dirty="0">
              <a:effectLst>
                <a:outerShdw blurRad="38100" dist="38100" dir="2700000" algn="tl">
                  <a:srgbClr val="000000">
                    <a:alpha val="43137"/>
                  </a:srgbClr>
                </a:outerShdw>
              </a:effectLst>
              <a:latin typeface="Arial" charset="0"/>
              <a:ea typeface="Arial" charset="0"/>
              <a:cs typeface="Arial" charset="0"/>
            </a:endParaRPr>
          </a:p>
          <a:p>
            <a:endParaRPr lang="en-US" dirty="0"/>
          </a:p>
        </p:txBody>
      </p:sp>
    </p:spTree>
    <p:extLst>
      <p:ext uri="{BB962C8B-B14F-4D97-AF65-F5344CB8AC3E}">
        <p14:creationId xmlns:p14="http://schemas.microsoft.com/office/powerpoint/2010/main" val="1023718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water, outdoor, person, boy&#10;&#10;Description automatically generated">
            <a:extLst>
              <a:ext uri="{FF2B5EF4-FFF2-40B4-BE49-F238E27FC236}">
                <a16:creationId xmlns:a16="http://schemas.microsoft.com/office/drawing/2014/main" xmlns="" id="{013A032C-D0B0-414A-B1A2-35AE8163341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1334"/>
          <a:stretch/>
        </p:blipFill>
        <p:spPr>
          <a:xfrm>
            <a:off x="20" y="975"/>
            <a:ext cx="9143980" cy="6858000"/>
          </a:xfrm>
          <a:prstGeom prst="rect">
            <a:avLst/>
          </a:prstGeom>
          <a:solidFill>
            <a:srgbClr val="FFFFFF">
              <a:shade val="85000"/>
            </a:srgbClr>
          </a:solidFill>
        </p:spPr>
      </p:pic>
      <p:sp>
        <p:nvSpPr>
          <p:cNvPr id="14" name="Rectangle 13">
            <a:extLst>
              <a:ext uri="{FF2B5EF4-FFF2-40B4-BE49-F238E27FC236}">
                <a16:creationId xmlns:a16="http://schemas.microsoft.com/office/drawing/2014/main" xmlns="" id="{EE2D6AFA-AC93-4EC4-9666-E78D2DDA58E6}"/>
              </a:ext>
            </a:extLst>
          </p:cNvPr>
          <p:cNvSpPr/>
          <p:nvPr/>
        </p:nvSpPr>
        <p:spPr>
          <a:xfrm>
            <a:off x="0" y="0"/>
            <a:ext cx="9144000" cy="6857025"/>
          </a:xfrm>
          <a:prstGeom prst="rect">
            <a:avLst/>
          </a:prstGeom>
          <a:gradFill flip="none" rotWithShape="1">
            <a:gsLst>
              <a:gs pos="0">
                <a:srgbClr val="000000">
                  <a:alpha val="66000"/>
                </a:srgbClr>
              </a:gs>
              <a:gs pos="54000">
                <a:srgbClr val="000000">
                  <a:alpha val="0"/>
                </a:srgbClr>
              </a:gs>
              <a:gs pos="83000">
                <a:schemeClr val="bg1">
                  <a:alpha val="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Title 1">
            <a:extLst>
              <a:ext uri="{FF2B5EF4-FFF2-40B4-BE49-F238E27FC236}">
                <a16:creationId xmlns:a16="http://schemas.microsoft.com/office/drawing/2014/main" xmlns="" id="{DD862CDD-45CF-46D2-9BB9-542E047C4BEF}"/>
              </a:ext>
            </a:extLst>
          </p:cNvPr>
          <p:cNvSpPr txBox="1">
            <a:spLocks/>
          </p:cNvSpPr>
          <p:nvPr/>
        </p:nvSpPr>
        <p:spPr>
          <a:xfrm>
            <a:off x="347867" y="155275"/>
            <a:ext cx="4075043" cy="1977887"/>
          </a:xfrm>
          <a:prstGeom prst="rect">
            <a:avLst/>
          </a:prstGeom>
          <a:solidFill>
            <a:srgbClr val="262626">
              <a:alpha val="40000"/>
            </a:srgbClr>
          </a:solidFill>
          <a:ln w="12700">
            <a:noFill/>
          </a:ln>
        </p:spPr>
        <p:txBody>
          <a:bodyPr anchor="ctr"/>
          <a:lstStyle>
            <a:lvl1pPr algn="l" defTabSz="685800" rtl="0" eaLnBrk="1" latinLnBrk="0" hangingPunct="1">
              <a:lnSpc>
                <a:spcPct val="90000"/>
              </a:lnSpc>
              <a:spcBef>
                <a:spcPct val="0"/>
              </a:spcBef>
              <a:buNone/>
              <a:defRPr sz="3400" kern="1200">
                <a:solidFill>
                  <a:srgbClr val="0099FF"/>
                </a:solidFill>
                <a:latin typeface="+mj-lt"/>
                <a:ea typeface="+mj-ea"/>
                <a:cs typeface="+mj-cs"/>
              </a:defRPr>
            </a:lvl1pPr>
          </a:lstStyle>
          <a:p>
            <a:r>
              <a:rPr lang="fr-CH" sz="2800" dirty="0" err="1">
                <a:solidFill>
                  <a:schemeClr val="bg1"/>
                </a:solidFill>
                <a:effectLst>
                  <a:outerShdw blurRad="38100" dist="38100" dir="2700000" algn="tl">
                    <a:srgbClr val="000000">
                      <a:alpha val="43137"/>
                    </a:srgbClr>
                  </a:outerShdw>
                </a:effectLst>
                <a:latin typeface="Arial" charset="0"/>
                <a:ea typeface="Arial" charset="0"/>
                <a:cs typeface="Arial" charset="0"/>
              </a:rPr>
              <a:t>Findings</a:t>
            </a:r>
            <a:r>
              <a:rPr lang="fr-CH" sz="2800" dirty="0">
                <a:solidFill>
                  <a:schemeClr val="bg1"/>
                </a:solidFill>
                <a:effectLst>
                  <a:outerShdw blurRad="38100" dist="38100" dir="2700000" algn="tl">
                    <a:srgbClr val="000000">
                      <a:alpha val="43137"/>
                    </a:srgbClr>
                  </a:outerShdw>
                </a:effectLst>
                <a:latin typeface="Arial" charset="0"/>
                <a:ea typeface="Arial" charset="0"/>
                <a:cs typeface="Arial" charset="0"/>
              </a:rPr>
              <a:t> </a:t>
            </a:r>
            <a:endParaRPr lang="en-US" sz="2800" dirty="0">
              <a:solidFill>
                <a:schemeClr val="accent4"/>
              </a:solidFill>
              <a:effectLst>
                <a:outerShdw blurRad="38100" dist="38100" dir="2700000" algn="tl">
                  <a:srgbClr val="000000">
                    <a:alpha val="43137"/>
                  </a:srgbClr>
                </a:outerShdw>
              </a:effectLst>
              <a:latin typeface="Arial" charset="0"/>
              <a:ea typeface="Arial" charset="0"/>
              <a:cs typeface="Arial" charset="0"/>
            </a:endParaRPr>
          </a:p>
        </p:txBody>
      </p:sp>
      <p:cxnSp>
        <p:nvCxnSpPr>
          <p:cNvPr id="18" name="Straight Connector 17">
            <a:extLst>
              <a:ext uri="{FF2B5EF4-FFF2-40B4-BE49-F238E27FC236}">
                <a16:creationId xmlns:a16="http://schemas.microsoft.com/office/drawing/2014/main" xmlns="" id="{628665ED-119C-4F0D-A2E8-D0AA4452970A}"/>
              </a:ext>
            </a:extLst>
          </p:cNvPr>
          <p:cNvCxnSpPr>
            <a:cxnSpLocks/>
          </p:cNvCxnSpPr>
          <p:nvPr/>
        </p:nvCxnSpPr>
        <p:spPr>
          <a:xfrm>
            <a:off x="347867" y="1397622"/>
            <a:ext cx="3383280"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Subtitle 2">
            <a:extLst>
              <a:ext uri="{FF2B5EF4-FFF2-40B4-BE49-F238E27FC236}">
                <a16:creationId xmlns:a16="http://schemas.microsoft.com/office/drawing/2014/main" xmlns="" id="{A5B0D65E-6E66-43D5-B4A6-6419E7B54AAA}"/>
              </a:ext>
            </a:extLst>
          </p:cNvPr>
          <p:cNvSpPr txBox="1">
            <a:spLocks/>
          </p:cNvSpPr>
          <p:nvPr/>
        </p:nvSpPr>
        <p:spPr>
          <a:xfrm>
            <a:off x="347867" y="1467726"/>
            <a:ext cx="5884149" cy="665436"/>
          </a:xfrm>
          <a:prstGeom prst="rect">
            <a:avLst/>
          </a:prstGeom>
          <a:ln w="12700">
            <a:noFill/>
          </a:ln>
        </p:spPr>
        <p:txBody>
          <a:bodyPr/>
          <a:lstStyle>
            <a:lvl1pPr marL="0" indent="0" algn="l" defTabSz="685800" rtl="0" eaLnBrk="1" latinLnBrk="0" hangingPunct="1">
              <a:lnSpc>
                <a:spcPct val="90000"/>
              </a:lnSpc>
              <a:spcBef>
                <a:spcPts val="750"/>
              </a:spcBef>
              <a:buFont typeface="Arial" panose="020B0604020202020204" pitchFamily="34" charset="0"/>
              <a:buNone/>
              <a:defRPr sz="1600" kern="1200">
                <a:solidFill>
                  <a:srgbClr val="0099FF"/>
                </a:solidFill>
                <a:latin typeface="+mn-lt"/>
                <a:ea typeface="+mn-ea"/>
                <a:cs typeface="+mn-cs"/>
              </a:defRPr>
            </a:lvl1pPr>
            <a:lvl2pPr marL="457200" indent="0" algn="ctr" defTabSz="685800" rtl="0" eaLnBrk="1" latinLnBrk="0" hangingPunct="1">
              <a:lnSpc>
                <a:spcPct val="90000"/>
              </a:lnSpc>
              <a:spcBef>
                <a:spcPts val="375"/>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90000"/>
              </a:lnSpc>
              <a:spcBef>
                <a:spcPts val="375"/>
              </a:spcBef>
              <a:buFont typeface="Arial" panose="020B0604020202020204" pitchFamily="34" charset="0"/>
              <a:buNone/>
              <a:defRPr sz="1500" kern="1200">
                <a:solidFill>
                  <a:schemeClr val="tx1">
                    <a:tint val="75000"/>
                  </a:schemeClr>
                </a:solidFill>
                <a:latin typeface="+mn-lt"/>
                <a:ea typeface="+mn-ea"/>
                <a:cs typeface="+mn-cs"/>
              </a:defRPr>
            </a:lvl3pPr>
            <a:lvl4pPr marL="13716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90000"/>
              </a:lnSpc>
              <a:spcBef>
                <a:spcPts val="375"/>
              </a:spcBef>
              <a:buFont typeface="Arial" panose="020B0604020202020204" pitchFamily="34" charset="0"/>
              <a:buNone/>
              <a:defRPr sz="1350" kern="1200">
                <a:solidFill>
                  <a:schemeClr val="tx1">
                    <a:tint val="75000"/>
                  </a:schemeClr>
                </a:solidFill>
                <a:latin typeface="+mn-lt"/>
                <a:ea typeface="+mn-ea"/>
                <a:cs typeface="+mn-cs"/>
              </a:defRPr>
            </a:lvl9pPr>
          </a:lstStyle>
          <a:p>
            <a:r>
              <a:rPr lang="fr-CH" dirty="0">
                <a:solidFill>
                  <a:schemeClr val="bg1"/>
                </a:solidFill>
                <a:latin typeface="Arial" charset="0"/>
                <a:ea typeface="Arial" charset="0"/>
                <a:cs typeface="Arial" charset="0"/>
              </a:rPr>
              <a:t>TDHS (ECDI2030)</a:t>
            </a:r>
          </a:p>
        </p:txBody>
      </p:sp>
      <p:pic>
        <p:nvPicPr>
          <p:cNvPr id="21" name="Picture 20">
            <a:extLst>
              <a:ext uri="{FF2B5EF4-FFF2-40B4-BE49-F238E27FC236}">
                <a16:creationId xmlns:a16="http://schemas.microsoft.com/office/drawing/2014/main" xmlns="" id="{410B79D5-1AE3-4598-9584-96670EB502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60673"/>
          <a:stretch/>
        </p:blipFill>
        <p:spPr>
          <a:xfrm>
            <a:off x="6865573" y="6056440"/>
            <a:ext cx="2011391" cy="645427"/>
          </a:xfrm>
          <a:prstGeom prst="rect">
            <a:avLst/>
          </a:prstGeom>
        </p:spPr>
      </p:pic>
    </p:spTree>
    <p:extLst>
      <p:ext uri="{BB962C8B-B14F-4D97-AF65-F5344CB8AC3E}">
        <p14:creationId xmlns:p14="http://schemas.microsoft.com/office/powerpoint/2010/main" val="2529151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xmlns="" id="{15F1CC53-719A-4763-BF30-5E25A63CEF3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Picture Placeholder 4">
            <a:extLst>
              <a:ext uri="{FF2B5EF4-FFF2-40B4-BE49-F238E27FC236}">
                <a16:creationId xmlns:a16="http://schemas.microsoft.com/office/drawing/2014/main" xmlns="" id="{B004DFC7-A15D-2243-A5B9-D16A79D82C28}"/>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30066" r="36064" b="-1"/>
          <a:stretch/>
        </p:blipFill>
        <p:spPr>
          <a:xfrm>
            <a:off x="5664199" y="10"/>
            <a:ext cx="3479800" cy="6857990"/>
          </a:xfrm>
          <a:prstGeom prst="rect">
            <a:avLst/>
          </a:prstGeom>
        </p:spPr>
      </p:pic>
      <p:graphicFrame>
        <p:nvGraphicFramePr>
          <p:cNvPr id="12" name="TextBox 9">
            <a:extLst>
              <a:ext uri="{FF2B5EF4-FFF2-40B4-BE49-F238E27FC236}">
                <a16:creationId xmlns:a16="http://schemas.microsoft.com/office/drawing/2014/main" xmlns="" id="{F6C3B9C2-A7F4-4D09-CE6D-EE5CA53DC313}"/>
              </a:ext>
            </a:extLst>
          </p:cNvPr>
          <p:cNvGraphicFramePr/>
          <p:nvPr>
            <p:extLst>
              <p:ext uri="{D42A27DB-BD31-4B8C-83A1-F6EECF244321}">
                <p14:modId xmlns:p14="http://schemas.microsoft.com/office/powerpoint/2010/main" val="3116888395"/>
              </p:ext>
            </p:extLst>
          </p:nvPr>
        </p:nvGraphicFramePr>
        <p:xfrm>
          <a:off x="178437" y="167742"/>
          <a:ext cx="5356089" cy="64805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306399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339966"/>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339966"/>
        </a:solidFill>
        <a:ln>
          <a:noFill/>
        </a:ln>
        <a:effectLst/>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39C043050C26C4D912F5714EA2181C3" ma:contentTypeVersion="12" ma:contentTypeDescription="Create a new document." ma:contentTypeScope="" ma:versionID="737db762a81cce53b3b845a96318e2f3">
  <xsd:schema xmlns:xsd="http://www.w3.org/2001/XMLSchema" xmlns:xs="http://www.w3.org/2001/XMLSchema" xmlns:p="http://schemas.microsoft.com/office/2006/metadata/properties" xmlns:ns3="f9240ba4-8259-445d-a9fb-c11ed3d2b603" xmlns:ns4="8b31f980-b73d-4331-9ea8-19ae01ba1b88" targetNamespace="http://schemas.microsoft.com/office/2006/metadata/properties" ma:root="true" ma:fieldsID="e19410076d80dee84f1c4af7d6427cf2" ns3:_="" ns4:_="">
    <xsd:import namespace="f9240ba4-8259-445d-a9fb-c11ed3d2b603"/>
    <xsd:import namespace="8b31f980-b73d-4331-9ea8-19ae01ba1b88"/>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240ba4-8259-445d-a9fb-c11ed3d2b6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b31f980-b73d-4331-9ea8-19ae01ba1b8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E036A62-AFF6-4D78-8282-1063BAC48807}">
  <ds:schemaRefs>
    <ds:schemaRef ds:uri="http://schemas.openxmlformats.org/package/2006/metadata/core-properties"/>
    <ds:schemaRef ds:uri="http://schemas.microsoft.com/office/2006/documentManagement/types"/>
    <ds:schemaRef ds:uri="http://purl.org/dc/dcmitype/"/>
    <ds:schemaRef ds:uri="f9240ba4-8259-445d-a9fb-c11ed3d2b603"/>
    <ds:schemaRef ds:uri="8b31f980-b73d-4331-9ea8-19ae01ba1b88"/>
    <ds:schemaRef ds:uri="http://schemas.microsoft.com/office/infopath/2007/PartnerControls"/>
    <ds:schemaRef ds:uri="http://purl.org/dc/terms/"/>
    <ds:schemaRef ds:uri="http://schemas.microsoft.com/office/2006/metadata/properties"/>
    <ds:schemaRef ds:uri="http://www.w3.org/XML/1998/namespace"/>
    <ds:schemaRef ds:uri="http://purl.org/dc/elements/1.1/"/>
  </ds:schemaRefs>
</ds:datastoreItem>
</file>

<file path=customXml/itemProps2.xml><?xml version="1.0" encoding="utf-8"?>
<ds:datastoreItem xmlns:ds="http://schemas.openxmlformats.org/officeDocument/2006/customXml" ds:itemID="{E9A131EE-7045-45F9-9FC1-E58185445F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9240ba4-8259-445d-a9fb-c11ed3d2b603"/>
    <ds:schemaRef ds:uri="8b31f980-b73d-4331-9ea8-19ae01ba1b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2D586A8-BF54-4645-9108-1EEBA418CC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1149</TotalTime>
  <Words>1303</Words>
  <Application>Microsoft Office PowerPoint</Application>
  <PresentationFormat>On-screen Show (4:3)</PresentationFormat>
  <Paragraphs>122</Paragraphs>
  <Slides>16</Slides>
  <Notes>5</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16</vt:i4>
      </vt:variant>
    </vt:vector>
  </HeadingPairs>
  <TitlesOfParts>
    <vt:vector size="32" baseType="lpstr">
      <vt:lpstr>Arial</vt:lpstr>
      <vt:lpstr>Calibri</vt:lpstr>
      <vt:lpstr>Calibri Light</vt:lpstr>
      <vt:lpstr>Courier New</vt:lpstr>
      <vt:lpstr>Montserrat</vt:lpstr>
      <vt:lpstr>Roboto</vt:lpstr>
      <vt:lpstr>Shaker2Lancet-Regular</vt:lpstr>
      <vt:lpstr>Symbol</vt:lpstr>
      <vt:lpstr>Times New Roman</vt:lpstr>
      <vt:lpstr>Tw Cen MT</vt:lpstr>
      <vt:lpstr>Tw Cen MT Condensed</vt:lpstr>
      <vt:lpstr>Univers LT Std 55 Roman</vt:lpstr>
      <vt:lpstr>Wingdings 3</vt:lpstr>
      <vt:lpstr>Integral</vt:lpstr>
      <vt:lpstr>Default Design</vt:lpstr>
      <vt:lpstr>2_Office Theme</vt:lpstr>
      <vt:lpstr>PowerPoint Presentation</vt:lpstr>
      <vt:lpstr>PowerPoint Presentation</vt:lpstr>
      <vt:lpstr>PowerPoint Presentation</vt:lpstr>
      <vt:lpstr>ECDI2030 INDICATOR</vt:lpstr>
      <vt:lpstr>PowerPoint Presentation</vt:lpstr>
      <vt:lpstr>PowerPoint Presentation</vt:lpstr>
      <vt:lpstr>TDHS 2022</vt:lpstr>
      <vt:lpstr>PowerPoint Presentation</vt:lpstr>
      <vt:lpstr>PowerPoint Presentation</vt:lpstr>
      <vt:lpstr>TATANZANIA MAINLAND FINDINGS NZANITANZANIA MAINLAND FINDINGS A </vt:lpstr>
      <vt:lpstr>Zanzibar  </vt:lpstr>
      <vt:lpstr>PowerPoint Presentation</vt:lpstr>
      <vt:lpstr>IMPLICATIONS</vt:lpstr>
      <vt:lpstr>IMPLICATIONS ….</vt:lpstr>
      <vt:lpstr>calls OF ACTION FOR  governments and partners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Claudia Cappa</dc:creator>
  <cp:lastModifiedBy>Microsoft account</cp:lastModifiedBy>
  <cp:revision>38</cp:revision>
  <dcterms:created xsi:type="dcterms:W3CDTF">2020-09-15T16:56:35Z</dcterms:created>
  <dcterms:modified xsi:type="dcterms:W3CDTF">2023-06-06T17:09:15Z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0x010100C39C043050C26C4D912F5714EA2181C3</vt:lpwstr>
  </property>
</Properties>
</file>