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80" r:id="rId5"/>
  </p:sldMasterIdLst>
  <p:notesMasterIdLst>
    <p:notesMasterId r:id="rId24"/>
  </p:notesMasterIdLst>
  <p:sldIdLst>
    <p:sldId id="807" r:id="rId6"/>
    <p:sldId id="279" r:id="rId7"/>
    <p:sldId id="268" r:id="rId8"/>
    <p:sldId id="799" r:id="rId9"/>
    <p:sldId id="284" r:id="rId10"/>
    <p:sldId id="818" r:id="rId11"/>
    <p:sldId id="820" r:id="rId12"/>
    <p:sldId id="815" r:id="rId13"/>
    <p:sldId id="823" r:id="rId14"/>
    <p:sldId id="819" r:id="rId15"/>
    <p:sldId id="824" r:id="rId16"/>
    <p:sldId id="825" r:id="rId17"/>
    <p:sldId id="822" r:id="rId18"/>
    <p:sldId id="272" r:id="rId19"/>
    <p:sldId id="826" r:id="rId20"/>
    <p:sldId id="258" r:id="rId21"/>
    <p:sldId id="267" r:id="rId22"/>
    <p:sldId id="65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3198479-4556-47F6-80D6-580E171C6649}">
          <p14:sldIdLst>
            <p14:sldId id="807"/>
            <p14:sldId id="279"/>
            <p14:sldId id="268"/>
            <p14:sldId id="799"/>
            <p14:sldId id="284"/>
            <p14:sldId id="818"/>
            <p14:sldId id="820"/>
            <p14:sldId id="815"/>
            <p14:sldId id="823"/>
            <p14:sldId id="819"/>
            <p14:sldId id="824"/>
            <p14:sldId id="825"/>
            <p14:sldId id="822"/>
            <p14:sldId id="272"/>
            <p14:sldId id="826"/>
            <p14:sldId id="258"/>
          </p14:sldIdLst>
        </p14:section>
        <p14:section name="Backup" id="{C9C996CB-AD4B-465B-9B71-4B0B86F03414}">
          <p14:sldIdLst>
            <p14:sldId id="267"/>
            <p14:sldId id="65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4A4418C-298E-4C3F-4550-C53954C43682}" name="Humaira Hansrod" initials="HH" userId="S::hhansrod@opml.co.uk::7422e770-0eb6-4813-a6c4-f554ba68251f" providerId="AD"/>
  <p188:author id="{E9745BC1-7EEA-035D-BCF6-613C564A1838}" name="Edwin Maleko" initials="EM" userId="S::emaleko@sightsavers.org::7411cedb-0037-49c1-9529-6698bc2a8f80" providerId="AD"/>
  <p188:author id="{6B9773E1-827B-A371-5C27-215A4F8A6820}" name="emaleko@sightsavers.org" initials="em" userId="S::urn:spo:guest#emaleko@sightsavers.org::"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72"/>
    <a:srgbClr val="016E50"/>
    <a:srgbClr val="569873"/>
    <a:srgbClr val="E4E7DD"/>
    <a:srgbClr val="FFF3E6"/>
    <a:srgbClr val="DBB327"/>
    <a:srgbClr val="049872"/>
    <a:srgbClr val="F8FBF1"/>
    <a:srgbClr val="DBEAB7"/>
    <a:srgbClr val="1E42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66DC9B-CC83-49FB-87EF-47FECE5D9849}" v="4" dt="2025-05-21T09:45:40.61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96132" autoAdjust="0"/>
  </p:normalViewPr>
  <p:slideViewPr>
    <p:cSldViewPr snapToGrid="0">
      <p:cViewPr varScale="1">
        <p:scale>
          <a:sx n="59" d="100"/>
          <a:sy n="59" d="100"/>
        </p:scale>
        <p:origin x="904"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ara Durrani" userId="e1540689-16a7-403a-a9f4-7a96f119798f" providerId="ADAL" clId="{146B44F3-D58B-408F-9003-D28DFA3DB702}"/>
    <pc:docChg chg="undo custSel addSld delSld modSld sldOrd modSection">
      <pc:chgData name="Zara Durrani" userId="e1540689-16a7-403a-a9f4-7a96f119798f" providerId="ADAL" clId="{146B44F3-D58B-408F-9003-D28DFA3DB702}" dt="2025-05-16T14:32:48.356" v="2686" actId="20577"/>
      <pc:docMkLst>
        <pc:docMk/>
      </pc:docMkLst>
      <pc:sldChg chg="addSp modSp add mod">
        <pc:chgData name="Zara Durrani" userId="e1540689-16a7-403a-a9f4-7a96f119798f" providerId="ADAL" clId="{146B44F3-D58B-408F-9003-D28DFA3DB702}" dt="2025-05-16T13:18:55.241" v="250" actId="1076"/>
        <pc:sldMkLst>
          <pc:docMk/>
          <pc:sldMk cId="2855910847" sldId="258"/>
        </pc:sldMkLst>
        <pc:picChg chg="add mod">
          <ac:chgData name="Zara Durrani" userId="e1540689-16a7-403a-a9f4-7a96f119798f" providerId="ADAL" clId="{146B44F3-D58B-408F-9003-D28DFA3DB702}" dt="2025-05-16T13:18:55.241" v="250" actId="1076"/>
          <ac:picMkLst>
            <pc:docMk/>
            <pc:sldMk cId="2855910847" sldId="258"/>
            <ac:picMk id="2" creationId="{40A81DFF-511A-85CB-C481-866EAA069B88}"/>
          </ac:picMkLst>
        </pc:picChg>
      </pc:sldChg>
      <pc:sldChg chg="add del">
        <pc:chgData name="Zara Durrani" userId="e1540689-16a7-403a-a9f4-7a96f119798f" providerId="ADAL" clId="{146B44F3-D58B-408F-9003-D28DFA3DB702}" dt="2025-05-16T13:20:54.526" v="322" actId="47"/>
        <pc:sldMkLst>
          <pc:docMk/>
          <pc:sldMk cId="3404002744" sldId="259"/>
        </pc:sldMkLst>
      </pc:sldChg>
      <pc:sldChg chg="add">
        <pc:chgData name="Zara Durrani" userId="e1540689-16a7-403a-a9f4-7a96f119798f" providerId="ADAL" clId="{146B44F3-D58B-408F-9003-D28DFA3DB702}" dt="2025-05-16T13:55:04.422" v="1476"/>
        <pc:sldMkLst>
          <pc:docMk/>
          <pc:sldMk cId="4234172515" sldId="267"/>
        </pc:sldMkLst>
      </pc:sldChg>
      <pc:sldChg chg="delSp modSp mod">
        <pc:chgData name="Zara Durrani" userId="e1540689-16a7-403a-a9f4-7a96f119798f" providerId="ADAL" clId="{146B44F3-D58B-408F-9003-D28DFA3DB702}" dt="2025-05-16T13:51:13.293" v="1292" actId="1038"/>
        <pc:sldMkLst>
          <pc:docMk/>
          <pc:sldMk cId="2657524436" sldId="268"/>
        </pc:sldMkLst>
        <pc:spChg chg="mod">
          <ac:chgData name="Zara Durrani" userId="e1540689-16a7-403a-a9f4-7a96f119798f" providerId="ADAL" clId="{146B44F3-D58B-408F-9003-D28DFA3DB702}" dt="2025-05-16T13:50:06.421" v="1222" actId="255"/>
          <ac:spMkLst>
            <pc:docMk/>
            <pc:sldMk cId="2657524436" sldId="268"/>
            <ac:spMk id="2" creationId="{19CF5978-E97F-C2EA-B4F6-AA4B52D3356E}"/>
          </ac:spMkLst>
        </pc:spChg>
        <pc:spChg chg="mod">
          <ac:chgData name="Zara Durrani" userId="e1540689-16a7-403a-a9f4-7a96f119798f" providerId="ADAL" clId="{146B44F3-D58B-408F-9003-D28DFA3DB702}" dt="2025-05-16T13:15:42.874" v="200" actId="1037"/>
          <ac:spMkLst>
            <pc:docMk/>
            <pc:sldMk cId="2657524436" sldId="268"/>
            <ac:spMk id="8" creationId="{4749902E-4FC7-6DEB-B338-C19A004B0442}"/>
          </ac:spMkLst>
        </pc:spChg>
        <pc:spChg chg="mod">
          <ac:chgData name="Zara Durrani" userId="e1540689-16a7-403a-a9f4-7a96f119798f" providerId="ADAL" clId="{146B44F3-D58B-408F-9003-D28DFA3DB702}" dt="2025-05-16T13:15:42.874" v="200" actId="1037"/>
          <ac:spMkLst>
            <pc:docMk/>
            <pc:sldMk cId="2657524436" sldId="268"/>
            <ac:spMk id="9" creationId="{899D11DD-8637-CDB8-CD59-0FF11E8DD5C3}"/>
          </ac:spMkLst>
        </pc:spChg>
        <pc:spChg chg="mod">
          <ac:chgData name="Zara Durrani" userId="e1540689-16a7-403a-a9f4-7a96f119798f" providerId="ADAL" clId="{146B44F3-D58B-408F-9003-D28DFA3DB702}" dt="2025-05-16T13:15:42.874" v="200" actId="1037"/>
          <ac:spMkLst>
            <pc:docMk/>
            <pc:sldMk cId="2657524436" sldId="268"/>
            <ac:spMk id="11" creationId="{B3801785-B7E7-A5EB-EB1C-38C15485484A}"/>
          </ac:spMkLst>
        </pc:spChg>
        <pc:spChg chg="mod">
          <ac:chgData name="Zara Durrani" userId="e1540689-16a7-403a-a9f4-7a96f119798f" providerId="ADAL" clId="{146B44F3-D58B-408F-9003-D28DFA3DB702}" dt="2025-05-16T13:15:42.874" v="200" actId="1037"/>
          <ac:spMkLst>
            <pc:docMk/>
            <pc:sldMk cId="2657524436" sldId="268"/>
            <ac:spMk id="12" creationId="{9B9D8E81-6B77-74C0-C31C-7B15E7E3D909}"/>
          </ac:spMkLst>
        </pc:spChg>
        <pc:spChg chg="mod">
          <ac:chgData name="Zara Durrani" userId="e1540689-16a7-403a-a9f4-7a96f119798f" providerId="ADAL" clId="{146B44F3-D58B-408F-9003-D28DFA3DB702}" dt="2025-05-16T13:15:42.874" v="200" actId="1037"/>
          <ac:spMkLst>
            <pc:docMk/>
            <pc:sldMk cId="2657524436" sldId="268"/>
            <ac:spMk id="14" creationId="{A30F880B-EE1F-F10D-9A07-A942D6566A25}"/>
          </ac:spMkLst>
        </pc:spChg>
        <pc:spChg chg="mod">
          <ac:chgData name="Zara Durrani" userId="e1540689-16a7-403a-a9f4-7a96f119798f" providerId="ADAL" clId="{146B44F3-D58B-408F-9003-D28DFA3DB702}" dt="2025-05-16T13:15:42.874" v="200" actId="1037"/>
          <ac:spMkLst>
            <pc:docMk/>
            <pc:sldMk cId="2657524436" sldId="268"/>
            <ac:spMk id="15" creationId="{91F3016C-F599-3F63-DA18-21E151FE540B}"/>
          </ac:spMkLst>
        </pc:spChg>
        <pc:spChg chg="mod">
          <ac:chgData name="Zara Durrani" userId="e1540689-16a7-403a-a9f4-7a96f119798f" providerId="ADAL" clId="{146B44F3-D58B-408F-9003-D28DFA3DB702}" dt="2025-05-16T13:50:56.403" v="1227" actId="1076"/>
          <ac:spMkLst>
            <pc:docMk/>
            <pc:sldMk cId="2657524436" sldId="268"/>
            <ac:spMk id="17" creationId="{F259FB00-5060-35C4-7BC7-2B5AF9F03615}"/>
          </ac:spMkLst>
        </pc:spChg>
        <pc:spChg chg="mod">
          <ac:chgData name="Zara Durrani" userId="e1540689-16a7-403a-a9f4-7a96f119798f" providerId="ADAL" clId="{146B44F3-D58B-408F-9003-D28DFA3DB702}" dt="2025-05-16T13:51:00.668" v="1228" actId="1076"/>
          <ac:spMkLst>
            <pc:docMk/>
            <pc:sldMk cId="2657524436" sldId="268"/>
            <ac:spMk id="18" creationId="{C595600A-86AC-CBF6-8D04-9AB0B51BD204}"/>
          </ac:spMkLst>
        </pc:spChg>
        <pc:spChg chg="mod">
          <ac:chgData name="Zara Durrani" userId="e1540689-16a7-403a-a9f4-7a96f119798f" providerId="ADAL" clId="{146B44F3-D58B-408F-9003-D28DFA3DB702}" dt="2025-05-16T13:16:10.982" v="239" actId="1035"/>
          <ac:spMkLst>
            <pc:docMk/>
            <pc:sldMk cId="2657524436" sldId="268"/>
            <ac:spMk id="19" creationId="{EAC1821E-72BE-A587-2487-7E343E69D750}"/>
          </ac:spMkLst>
        </pc:spChg>
        <pc:picChg chg="mod">
          <ac:chgData name="Zara Durrani" userId="e1540689-16a7-403a-a9f4-7a96f119798f" providerId="ADAL" clId="{146B44F3-D58B-408F-9003-D28DFA3DB702}" dt="2025-05-16T13:51:09.848" v="1279" actId="1035"/>
          <ac:picMkLst>
            <pc:docMk/>
            <pc:sldMk cId="2657524436" sldId="268"/>
            <ac:picMk id="7" creationId="{F6116348-8BA7-36B3-247A-85E4D4CB1582}"/>
          </ac:picMkLst>
        </pc:picChg>
        <pc:picChg chg="mod">
          <ac:chgData name="Zara Durrani" userId="e1540689-16a7-403a-a9f4-7a96f119798f" providerId="ADAL" clId="{146B44F3-D58B-408F-9003-D28DFA3DB702}" dt="2025-05-16T13:15:42.874" v="200" actId="1037"/>
          <ac:picMkLst>
            <pc:docMk/>
            <pc:sldMk cId="2657524436" sldId="268"/>
            <ac:picMk id="10" creationId="{72D87FB4-6AC4-91FE-0BCF-30B35D257577}"/>
          </ac:picMkLst>
        </pc:picChg>
        <pc:picChg chg="mod">
          <ac:chgData name="Zara Durrani" userId="e1540689-16a7-403a-a9f4-7a96f119798f" providerId="ADAL" clId="{146B44F3-D58B-408F-9003-D28DFA3DB702}" dt="2025-05-16T13:51:05.064" v="1252" actId="1036"/>
          <ac:picMkLst>
            <pc:docMk/>
            <pc:sldMk cId="2657524436" sldId="268"/>
            <ac:picMk id="13" creationId="{897C1466-0C73-ECA2-FD4C-649548B122C2}"/>
          </ac:picMkLst>
        </pc:picChg>
        <pc:picChg chg="mod">
          <ac:chgData name="Zara Durrani" userId="e1540689-16a7-403a-a9f4-7a96f119798f" providerId="ADAL" clId="{146B44F3-D58B-408F-9003-D28DFA3DB702}" dt="2025-05-16T13:51:13.293" v="1292" actId="1038"/>
          <ac:picMkLst>
            <pc:docMk/>
            <pc:sldMk cId="2657524436" sldId="268"/>
            <ac:picMk id="16" creationId="{B2BF4E79-76BB-D281-9BA5-0CD0B5C11D47}"/>
          </ac:picMkLst>
        </pc:picChg>
      </pc:sldChg>
      <pc:sldChg chg="modSp mod">
        <pc:chgData name="Zara Durrani" userId="e1540689-16a7-403a-a9f4-7a96f119798f" providerId="ADAL" clId="{146B44F3-D58B-408F-9003-D28DFA3DB702}" dt="2025-05-16T13:21:35.955" v="342" actId="1035"/>
        <pc:sldMkLst>
          <pc:docMk/>
          <pc:sldMk cId="427465887" sldId="279"/>
        </pc:sldMkLst>
        <pc:spChg chg="mod">
          <ac:chgData name="Zara Durrani" userId="e1540689-16a7-403a-a9f4-7a96f119798f" providerId="ADAL" clId="{146B44F3-D58B-408F-9003-D28DFA3DB702}" dt="2025-05-16T13:21:35.955" v="342" actId="1035"/>
          <ac:spMkLst>
            <pc:docMk/>
            <pc:sldMk cId="427465887" sldId="279"/>
            <ac:spMk id="2" creationId="{E960C6F0-A5F5-3FED-1BE7-1228EE55A7B3}"/>
          </ac:spMkLst>
        </pc:spChg>
      </pc:sldChg>
      <pc:sldChg chg="del ord">
        <pc:chgData name="Zara Durrani" userId="e1540689-16a7-403a-a9f4-7a96f119798f" providerId="ADAL" clId="{146B44F3-D58B-408F-9003-D28DFA3DB702}" dt="2025-05-16T13:18:57.608" v="251" actId="47"/>
        <pc:sldMkLst>
          <pc:docMk/>
          <pc:sldMk cId="1535139431" sldId="280"/>
        </pc:sldMkLst>
      </pc:sldChg>
      <pc:sldChg chg="addSp delSp modSp mod modNotesTx">
        <pc:chgData name="Zara Durrani" userId="e1540689-16a7-403a-a9f4-7a96f119798f" providerId="ADAL" clId="{146B44F3-D58B-408F-9003-D28DFA3DB702}" dt="2025-05-16T14:28:29.505" v="2601" actId="113"/>
        <pc:sldMkLst>
          <pc:docMk/>
          <pc:sldMk cId="329503214" sldId="284"/>
        </pc:sldMkLst>
        <pc:spChg chg="mod">
          <ac:chgData name="Zara Durrani" userId="e1540689-16a7-403a-a9f4-7a96f119798f" providerId="ADAL" clId="{146B44F3-D58B-408F-9003-D28DFA3DB702}" dt="2025-05-16T13:35:25.961" v="936" actId="20577"/>
          <ac:spMkLst>
            <pc:docMk/>
            <pc:sldMk cId="329503214" sldId="284"/>
            <ac:spMk id="2" creationId="{C2BE570A-CA49-1F12-3587-3667AB443087}"/>
          </ac:spMkLst>
        </pc:spChg>
        <pc:spChg chg="mod">
          <ac:chgData name="Zara Durrani" userId="e1540689-16a7-403a-a9f4-7a96f119798f" providerId="ADAL" clId="{146B44F3-D58B-408F-9003-D28DFA3DB702}" dt="2025-05-16T13:28:38.545" v="651" actId="1076"/>
          <ac:spMkLst>
            <pc:docMk/>
            <pc:sldMk cId="329503214" sldId="284"/>
            <ac:spMk id="3" creationId="{100215EF-B23F-96D5-26EB-E8B9E6DC921F}"/>
          </ac:spMkLst>
        </pc:spChg>
        <pc:spChg chg="mod">
          <ac:chgData name="Zara Durrani" userId="e1540689-16a7-403a-a9f4-7a96f119798f" providerId="ADAL" clId="{146B44F3-D58B-408F-9003-D28DFA3DB702}" dt="2025-05-16T14:27:22.667" v="2585" actId="14100"/>
          <ac:spMkLst>
            <pc:docMk/>
            <pc:sldMk cId="329503214" sldId="284"/>
            <ac:spMk id="4" creationId="{69BFC7E5-B6FB-2E43-3779-84A1CDEAC38F}"/>
          </ac:spMkLst>
        </pc:spChg>
        <pc:spChg chg="add mod">
          <ac:chgData name="Zara Durrani" userId="e1540689-16a7-403a-a9f4-7a96f119798f" providerId="ADAL" clId="{146B44F3-D58B-408F-9003-D28DFA3DB702}" dt="2025-05-16T14:28:29.505" v="2601" actId="113"/>
          <ac:spMkLst>
            <pc:docMk/>
            <pc:sldMk cId="329503214" sldId="284"/>
            <ac:spMk id="5" creationId="{6DD14EFB-EF58-A49F-0978-DDE36D7F1F1C}"/>
          </ac:spMkLst>
        </pc:spChg>
        <pc:spChg chg="mod">
          <ac:chgData name="Zara Durrani" userId="e1540689-16a7-403a-a9f4-7a96f119798f" providerId="ADAL" clId="{146B44F3-D58B-408F-9003-D28DFA3DB702}" dt="2025-05-16T13:28:22.854" v="649" actId="122"/>
          <ac:spMkLst>
            <pc:docMk/>
            <pc:sldMk cId="329503214" sldId="284"/>
            <ac:spMk id="9" creationId="{FA8770CB-6176-C660-E5F4-726D89B44142}"/>
          </ac:spMkLst>
        </pc:spChg>
        <pc:spChg chg="mod">
          <ac:chgData name="Zara Durrani" userId="e1540689-16a7-403a-a9f4-7a96f119798f" providerId="ADAL" clId="{146B44F3-D58B-408F-9003-D28DFA3DB702}" dt="2025-05-16T14:27:20.321" v="2584" actId="14100"/>
          <ac:spMkLst>
            <pc:docMk/>
            <pc:sldMk cId="329503214" sldId="284"/>
            <ac:spMk id="10" creationId="{327E961E-D808-F43C-2732-4E8763E6B1AF}"/>
          </ac:spMkLst>
        </pc:spChg>
        <pc:spChg chg="mod">
          <ac:chgData name="Zara Durrani" userId="e1540689-16a7-403a-a9f4-7a96f119798f" providerId="ADAL" clId="{146B44F3-D58B-408F-9003-D28DFA3DB702}" dt="2025-05-16T13:28:22.854" v="649" actId="122"/>
          <ac:spMkLst>
            <pc:docMk/>
            <pc:sldMk cId="329503214" sldId="284"/>
            <ac:spMk id="12" creationId="{61FB63C5-3156-E94F-85ED-8578D8A4C1CA}"/>
          </ac:spMkLst>
        </pc:spChg>
        <pc:spChg chg="mod">
          <ac:chgData name="Zara Durrani" userId="e1540689-16a7-403a-a9f4-7a96f119798f" providerId="ADAL" clId="{146B44F3-D58B-408F-9003-D28DFA3DB702}" dt="2025-05-16T14:27:18.126" v="2583" actId="14100"/>
          <ac:spMkLst>
            <pc:docMk/>
            <pc:sldMk cId="329503214" sldId="284"/>
            <ac:spMk id="13" creationId="{9332562D-BCB7-9384-8A4D-8F8E948DE93B}"/>
          </ac:spMkLst>
        </pc:spChg>
        <pc:spChg chg="mod">
          <ac:chgData name="Zara Durrani" userId="e1540689-16a7-403a-a9f4-7a96f119798f" providerId="ADAL" clId="{146B44F3-D58B-408F-9003-D28DFA3DB702}" dt="2025-05-16T13:28:33.620" v="650" actId="1076"/>
          <ac:spMkLst>
            <pc:docMk/>
            <pc:sldMk cId="329503214" sldId="284"/>
            <ac:spMk id="14" creationId="{B1340AE1-3D4D-5921-8140-541231A62186}"/>
          </ac:spMkLst>
        </pc:spChg>
        <pc:spChg chg="mod">
          <ac:chgData name="Zara Durrani" userId="e1540689-16a7-403a-a9f4-7a96f119798f" providerId="ADAL" clId="{146B44F3-D58B-408F-9003-D28DFA3DB702}" dt="2025-05-16T14:27:26.212" v="2586" actId="14100"/>
          <ac:spMkLst>
            <pc:docMk/>
            <pc:sldMk cId="329503214" sldId="284"/>
            <ac:spMk id="15" creationId="{54BB7045-B7BA-D725-9CDC-FA30D8AD60C4}"/>
          </ac:spMkLst>
        </pc:spChg>
        <pc:picChg chg="mod">
          <ac:chgData name="Zara Durrani" userId="e1540689-16a7-403a-a9f4-7a96f119798f" providerId="ADAL" clId="{146B44F3-D58B-408F-9003-D28DFA3DB702}" dt="2025-05-16T13:28:50.795" v="677" actId="1036"/>
          <ac:picMkLst>
            <pc:docMk/>
            <pc:sldMk cId="329503214" sldId="284"/>
            <ac:picMk id="6" creationId="{FC856B43-51AD-96CB-3F84-5B132E6E5310}"/>
          </ac:picMkLst>
        </pc:picChg>
        <pc:picChg chg="mod">
          <ac:chgData name="Zara Durrani" userId="e1540689-16a7-403a-a9f4-7a96f119798f" providerId="ADAL" clId="{146B44F3-D58B-408F-9003-D28DFA3DB702}" dt="2025-05-16T13:28:50.795" v="677" actId="1036"/>
          <ac:picMkLst>
            <pc:docMk/>
            <pc:sldMk cId="329503214" sldId="284"/>
            <ac:picMk id="7" creationId="{A82F9C05-E287-EEBD-1794-2DA12222C19A}"/>
          </ac:picMkLst>
        </pc:picChg>
        <pc:picChg chg="mod">
          <ac:chgData name="Zara Durrani" userId="e1540689-16a7-403a-a9f4-7a96f119798f" providerId="ADAL" clId="{146B44F3-D58B-408F-9003-D28DFA3DB702}" dt="2025-05-16T13:28:50.795" v="677" actId="1036"/>
          <ac:picMkLst>
            <pc:docMk/>
            <pc:sldMk cId="329503214" sldId="284"/>
            <ac:picMk id="8" creationId="{A1B13AB0-2222-ACC8-00D9-CC54B2164866}"/>
          </ac:picMkLst>
        </pc:picChg>
        <pc:picChg chg="mod">
          <ac:chgData name="Zara Durrani" userId="e1540689-16a7-403a-a9f4-7a96f119798f" providerId="ADAL" clId="{146B44F3-D58B-408F-9003-D28DFA3DB702}" dt="2025-05-16T13:28:50.795" v="677" actId="1036"/>
          <ac:picMkLst>
            <pc:docMk/>
            <pc:sldMk cId="329503214" sldId="284"/>
            <ac:picMk id="11" creationId="{3201BD1C-D4AF-442E-F50C-57ABDAFC8CEB}"/>
          </ac:picMkLst>
        </pc:picChg>
      </pc:sldChg>
      <pc:sldChg chg="delSp modSp mod ord">
        <pc:chgData name="Zara Durrani" userId="e1540689-16a7-403a-a9f4-7a96f119798f" providerId="ADAL" clId="{146B44F3-D58B-408F-9003-D28DFA3DB702}" dt="2025-05-16T13:48:09.114" v="1185" actId="255"/>
        <pc:sldMkLst>
          <pc:docMk/>
          <pc:sldMk cId="3599551362" sldId="651"/>
        </pc:sldMkLst>
        <pc:spChg chg="mod">
          <ac:chgData name="Zara Durrani" userId="e1540689-16a7-403a-a9f4-7a96f119798f" providerId="ADAL" clId="{146B44F3-D58B-408F-9003-D28DFA3DB702}" dt="2025-05-16T13:48:09.114" v="1185" actId="255"/>
          <ac:spMkLst>
            <pc:docMk/>
            <pc:sldMk cId="3599551362" sldId="651"/>
            <ac:spMk id="2" creationId="{A404B7F8-18CE-A078-A64F-BA28CFB371C4}"/>
          </ac:spMkLst>
        </pc:spChg>
        <pc:spChg chg="mod">
          <ac:chgData name="Zara Durrani" userId="e1540689-16a7-403a-a9f4-7a96f119798f" providerId="ADAL" clId="{146B44F3-D58B-408F-9003-D28DFA3DB702}" dt="2025-05-16T13:30:57.969" v="738" actId="14100"/>
          <ac:spMkLst>
            <pc:docMk/>
            <pc:sldMk cId="3599551362" sldId="651"/>
            <ac:spMk id="6" creationId="{F148F693-8AE2-3F87-FA8B-0B1D5B061E37}"/>
          </ac:spMkLst>
        </pc:spChg>
      </pc:sldChg>
      <pc:sldChg chg="addSp delSp modSp mod">
        <pc:chgData name="Zara Durrani" userId="e1540689-16a7-403a-a9f4-7a96f119798f" providerId="ADAL" clId="{146B44F3-D58B-408F-9003-D28DFA3DB702}" dt="2025-05-16T14:07:03.301" v="1939" actId="20577"/>
        <pc:sldMkLst>
          <pc:docMk/>
          <pc:sldMk cId="660604355" sldId="799"/>
        </pc:sldMkLst>
        <pc:spChg chg="mod">
          <ac:chgData name="Zara Durrani" userId="e1540689-16a7-403a-a9f4-7a96f119798f" providerId="ADAL" clId="{146B44F3-D58B-408F-9003-D28DFA3DB702}" dt="2025-05-16T13:50:17.318" v="1224" actId="255"/>
          <ac:spMkLst>
            <pc:docMk/>
            <pc:sldMk cId="660604355" sldId="799"/>
            <ac:spMk id="2" creationId="{E3A23153-B8D3-072E-2E5A-8339AD857838}"/>
          </ac:spMkLst>
        </pc:spChg>
        <pc:spChg chg="add mod">
          <ac:chgData name="Zara Durrani" userId="e1540689-16a7-403a-a9f4-7a96f119798f" providerId="ADAL" clId="{146B44F3-D58B-408F-9003-D28DFA3DB702}" dt="2025-05-16T14:07:03.301" v="1939" actId="20577"/>
          <ac:spMkLst>
            <pc:docMk/>
            <pc:sldMk cId="660604355" sldId="799"/>
            <ac:spMk id="5" creationId="{7ED5B04D-5391-6F95-6BF0-D21CBFA7B203}"/>
          </ac:spMkLst>
        </pc:spChg>
        <pc:spChg chg="mod">
          <ac:chgData name="Zara Durrani" userId="e1540689-16a7-403a-a9f4-7a96f119798f" providerId="ADAL" clId="{146B44F3-D58B-408F-9003-D28DFA3DB702}" dt="2025-05-16T13:59:41.677" v="1807" actId="1038"/>
          <ac:spMkLst>
            <pc:docMk/>
            <pc:sldMk cId="660604355" sldId="799"/>
            <ac:spMk id="27" creationId="{26AE59F7-4EC8-E62D-FC8C-DA78FE71C02C}"/>
          </ac:spMkLst>
        </pc:spChg>
        <pc:picChg chg="add mod">
          <ac:chgData name="Zara Durrani" userId="e1540689-16a7-403a-a9f4-7a96f119798f" providerId="ADAL" clId="{146B44F3-D58B-408F-9003-D28DFA3DB702}" dt="2025-05-16T13:59:58.461" v="1809" actId="1076"/>
          <ac:picMkLst>
            <pc:docMk/>
            <pc:sldMk cId="660604355" sldId="799"/>
            <ac:picMk id="9" creationId="{8B079217-E0B8-8198-DB0C-93823F233404}"/>
          </ac:picMkLst>
        </pc:picChg>
        <pc:picChg chg="mod">
          <ac:chgData name="Zara Durrani" userId="e1540689-16a7-403a-a9f4-7a96f119798f" providerId="ADAL" clId="{146B44F3-D58B-408F-9003-D28DFA3DB702}" dt="2025-05-16T13:59:41.677" v="1807" actId="1038"/>
          <ac:picMkLst>
            <pc:docMk/>
            <pc:sldMk cId="660604355" sldId="799"/>
            <ac:picMk id="24" creationId="{4A73F972-246E-F045-E83B-2F0C5C7F8414}"/>
          </ac:picMkLst>
        </pc:picChg>
      </pc:sldChg>
      <pc:sldChg chg="addSp modSp mod">
        <pc:chgData name="Zara Durrani" userId="e1540689-16a7-403a-a9f4-7a96f119798f" providerId="ADAL" clId="{146B44F3-D58B-408F-9003-D28DFA3DB702}" dt="2025-05-16T13:20:52.551" v="321" actId="20577"/>
        <pc:sldMkLst>
          <pc:docMk/>
          <pc:sldMk cId="3933784856" sldId="807"/>
        </pc:sldMkLst>
        <pc:spChg chg="add mod">
          <ac:chgData name="Zara Durrani" userId="e1540689-16a7-403a-a9f4-7a96f119798f" providerId="ADAL" clId="{146B44F3-D58B-408F-9003-D28DFA3DB702}" dt="2025-05-16T13:20:52.551" v="321" actId="20577"/>
          <ac:spMkLst>
            <pc:docMk/>
            <pc:sldMk cId="3933784856" sldId="807"/>
            <ac:spMk id="2" creationId="{B30E8B57-315E-589E-F67B-09DB53F954BD}"/>
          </ac:spMkLst>
        </pc:spChg>
        <pc:spChg chg="mod">
          <ac:chgData name="Zara Durrani" userId="e1540689-16a7-403a-a9f4-7a96f119798f" providerId="ADAL" clId="{146B44F3-D58B-408F-9003-D28DFA3DB702}" dt="2025-05-16T13:12:50.965" v="43" actId="27636"/>
          <ac:spMkLst>
            <pc:docMk/>
            <pc:sldMk cId="3933784856" sldId="807"/>
            <ac:spMk id="3" creationId="{AD82BE84-BAC6-97AA-3378-CD560D32F0DC}"/>
          </ac:spMkLst>
        </pc:spChg>
        <pc:spChg chg="mod">
          <ac:chgData name="Zara Durrani" userId="e1540689-16a7-403a-a9f4-7a96f119798f" providerId="ADAL" clId="{146B44F3-D58B-408F-9003-D28DFA3DB702}" dt="2025-05-16T13:12:21.062" v="39" actId="13926"/>
          <ac:spMkLst>
            <pc:docMk/>
            <pc:sldMk cId="3933784856" sldId="807"/>
            <ac:spMk id="4" creationId="{3118ECC3-09F7-170B-EC60-D68463901595}"/>
          </ac:spMkLst>
        </pc:spChg>
        <pc:spChg chg="mod">
          <ac:chgData name="Zara Durrani" userId="e1540689-16a7-403a-a9f4-7a96f119798f" providerId="ADAL" clId="{146B44F3-D58B-408F-9003-D28DFA3DB702}" dt="2025-05-16T13:19:56.679" v="254" actId="1076"/>
          <ac:spMkLst>
            <pc:docMk/>
            <pc:sldMk cId="3933784856" sldId="807"/>
            <ac:spMk id="7" creationId="{9849A976-0393-8438-A663-8238F47CA73A}"/>
          </ac:spMkLst>
        </pc:spChg>
        <pc:picChg chg="mod">
          <ac:chgData name="Zara Durrani" userId="e1540689-16a7-403a-a9f4-7a96f119798f" providerId="ADAL" clId="{146B44F3-D58B-408F-9003-D28DFA3DB702}" dt="2025-05-16T13:13:03.687" v="69" actId="1038"/>
          <ac:picMkLst>
            <pc:docMk/>
            <pc:sldMk cId="3933784856" sldId="807"/>
            <ac:picMk id="6" creationId="{E6221C87-AC99-5A0B-3F2E-60B0F7DBB500}"/>
          </ac:picMkLst>
        </pc:picChg>
      </pc:sldChg>
      <pc:sldChg chg="addSp modSp mod modNotesTx">
        <pc:chgData name="Zara Durrani" userId="e1540689-16a7-403a-a9f4-7a96f119798f" providerId="ADAL" clId="{146B44F3-D58B-408F-9003-D28DFA3DB702}" dt="2025-05-16T14:21:05.484" v="2295" actId="27636"/>
        <pc:sldMkLst>
          <pc:docMk/>
          <pc:sldMk cId="1410301018" sldId="815"/>
        </pc:sldMkLst>
        <pc:spChg chg="mod">
          <ac:chgData name="Zara Durrani" userId="e1540689-16a7-403a-a9f4-7a96f119798f" providerId="ADAL" clId="{146B44F3-D58B-408F-9003-D28DFA3DB702}" dt="2025-05-16T13:45:45.115" v="1105" actId="20577"/>
          <ac:spMkLst>
            <pc:docMk/>
            <pc:sldMk cId="1410301018" sldId="815"/>
            <ac:spMk id="2" creationId="{33C91BF7-0985-62BB-6B0D-342EB89FB55F}"/>
          </ac:spMkLst>
        </pc:spChg>
        <pc:spChg chg="mod">
          <ac:chgData name="Zara Durrani" userId="e1540689-16a7-403a-a9f4-7a96f119798f" providerId="ADAL" clId="{146B44F3-D58B-408F-9003-D28DFA3DB702}" dt="2025-05-16T14:21:05.484" v="2295" actId="27636"/>
          <ac:spMkLst>
            <pc:docMk/>
            <pc:sldMk cId="1410301018" sldId="815"/>
            <ac:spMk id="4" creationId="{4C105122-4D89-3213-6D57-AFE90358CD74}"/>
          </ac:spMkLst>
        </pc:spChg>
      </pc:sldChg>
      <pc:sldChg chg="modSp mod modNotesTx">
        <pc:chgData name="Zara Durrani" userId="e1540689-16a7-403a-a9f4-7a96f119798f" providerId="ADAL" clId="{146B44F3-D58B-408F-9003-D28DFA3DB702}" dt="2025-05-16T14:09:26.185" v="2019" actId="20577"/>
        <pc:sldMkLst>
          <pc:docMk/>
          <pc:sldMk cId="1598392912" sldId="818"/>
        </pc:sldMkLst>
        <pc:spChg chg="mod">
          <ac:chgData name="Zara Durrani" userId="e1540689-16a7-403a-a9f4-7a96f119798f" providerId="ADAL" clId="{146B44F3-D58B-408F-9003-D28DFA3DB702}" dt="2025-05-16T13:45:10.442" v="1089" actId="20577"/>
          <ac:spMkLst>
            <pc:docMk/>
            <pc:sldMk cId="1598392912" sldId="818"/>
            <ac:spMk id="2" creationId="{2C7DA185-860F-CF07-2B4D-A93B25B3EA3F}"/>
          </ac:spMkLst>
        </pc:spChg>
        <pc:spChg chg="mod">
          <ac:chgData name="Zara Durrani" userId="e1540689-16a7-403a-a9f4-7a96f119798f" providerId="ADAL" clId="{146B44F3-D58B-408F-9003-D28DFA3DB702}" dt="2025-05-16T14:09:26.185" v="2019" actId="20577"/>
          <ac:spMkLst>
            <pc:docMk/>
            <pc:sldMk cId="1598392912" sldId="818"/>
            <ac:spMk id="4" creationId="{3C06482E-0AC9-DEC1-9057-67D9D4CA55FA}"/>
          </ac:spMkLst>
        </pc:spChg>
      </pc:sldChg>
      <pc:sldChg chg="addSp modSp mod modNotesTx">
        <pc:chgData name="Zara Durrani" userId="e1540689-16a7-403a-a9f4-7a96f119798f" providerId="ADAL" clId="{146B44F3-D58B-408F-9003-D28DFA3DB702}" dt="2025-05-16T14:25:14.076" v="2371" actId="20577"/>
        <pc:sldMkLst>
          <pc:docMk/>
          <pc:sldMk cId="4166766846" sldId="819"/>
        </pc:sldMkLst>
        <pc:spChg chg="mod">
          <ac:chgData name="Zara Durrani" userId="e1540689-16a7-403a-a9f4-7a96f119798f" providerId="ADAL" clId="{146B44F3-D58B-408F-9003-D28DFA3DB702}" dt="2025-05-16T14:25:14.076" v="2371" actId="20577"/>
          <ac:spMkLst>
            <pc:docMk/>
            <pc:sldMk cId="4166766846" sldId="819"/>
            <ac:spMk id="2" creationId="{71D62F66-F1AE-D26A-4B1E-FE2B28B7F47B}"/>
          </ac:spMkLst>
        </pc:spChg>
        <pc:spChg chg="mod">
          <ac:chgData name="Zara Durrani" userId="e1540689-16a7-403a-a9f4-7a96f119798f" providerId="ADAL" clId="{146B44F3-D58B-408F-9003-D28DFA3DB702}" dt="2025-05-16T14:18:01.078" v="2256" actId="27636"/>
          <ac:spMkLst>
            <pc:docMk/>
            <pc:sldMk cId="4166766846" sldId="819"/>
            <ac:spMk id="4" creationId="{B17B3A1A-0556-B71F-A47A-E321ED39D4AD}"/>
          </ac:spMkLst>
        </pc:spChg>
      </pc:sldChg>
      <pc:sldChg chg="addSp modSp mod modNotesTx">
        <pc:chgData name="Zara Durrani" userId="e1540689-16a7-403a-a9f4-7a96f119798f" providerId="ADAL" clId="{146B44F3-D58B-408F-9003-D28DFA3DB702}" dt="2025-05-16T14:14:26.558" v="2134" actId="20577"/>
        <pc:sldMkLst>
          <pc:docMk/>
          <pc:sldMk cId="2633432854" sldId="820"/>
        </pc:sldMkLst>
        <pc:spChg chg="mod">
          <ac:chgData name="Zara Durrani" userId="e1540689-16a7-403a-a9f4-7a96f119798f" providerId="ADAL" clId="{146B44F3-D58B-408F-9003-D28DFA3DB702}" dt="2025-05-16T13:45:24.093" v="1095" actId="20577"/>
          <ac:spMkLst>
            <pc:docMk/>
            <pc:sldMk cId="2633432854" sldId="820"/>
            <ac:spMk id="2" creationId="{30605715-16F9-8EC9-72CF-48C4671531DA}"/>
          </ac:spMkLst>
        </pc:spChg>
        <pc:spChg chg="mod">
          <ac:chgData name="Zara Durrani" userId="e1540689-16a7-403a-a9f4-7a96f119798f" providerId="ADAL" clId="{146B44F3-D58B-408F-9003-D28DFA3DB702}" dt="2025-05-16T14:14:26.558" v="2134" actId="20577"/>
          <ac:spMkLst>
            <pc:docMk/>
            <pc:sldMk cId="2633432854" sldId="820"/>
            <ac:spMk id="4" creationId="{DF3E4A5B-AE23-B78E-7683-4A105B174C85}"/>
          </ac:spMkLst>
        </pc:spChg>
      </pc:sldChg>
      <pc:sldChg chg="modSp mod modNotesTx">
        <pc:chgData name="Zara Durrani" userId="e1540689-16a7-403a-a9f4-7a96f119798f" providerId="ADAL" clId="{146B44F3-D58B-408F-9003-D28DFA3DB702}" dt="2025-05-16T13:48:38.112" v="1215" actId="20577"/>
        <pc:sldMkLst>
          <pc:docMk/>
          <pc:sldMk cId="2599814200" sldId="822"/>
        </pc:sldMkLst>
        <pc:spChg chg="mod">
          <ac:chgData name="Zara Durrani" userId="e1540689-16a7-403a-a9f4-7a96f119798f" providerId="ADAL" clId="{146B44F3-D58B-408F-9003-D28DFA3DB702}" dt="2025-05-16T13:47:57.607" v="1184"/>
          <ac:spMkLst>
            <pc:docMk/>
            <pc:sldMk cId="2599814200" sldId="822"/>
            <ac:spMk id="2" creationId="{233F5F6D-5A01-E7F9-D93E-EB03A4FA0533}"/>
          </ac:spMkLst>
        </pc:spChg>
        <pc:spChg chg="mod">
          <ac:chgData name="Zara Durrani" userId="e1540689-16a7-403a-a9f4-7a96f119798f" providerId="ADAL" clId="{146B44F3-D58B-408F-9003-D28DFA3DB702}" dt="2025-05-16T13:48:38.112" v="1215" actId="20577"/>
          <ac:spMkLst>
            <pc:docMk/>
            <pc:sldMk cId="2599814200" sldId="822"/>
            <ac:spMk id="4" creationId="{DCEB9F3F-A47C-BA45-13EE-6EBBAC4ECC7A}"/>
          </ac:spMkLst>
        </pc:spChg>
      </pc:sldChg>
      <pc:sldChg chg="modSp mod modNotesTx">
        <pc:chgData name="Zara Durrani" userId="e1540689-16a7-403a-a9f4-7a96f119798f" providerId="ADAL" clId="{146B44F3-D58B-408F-9003-D28DFA3DB702}" dt="2025-05-16T14:05:34.999" v="1931" actId="20577"/>
        <pc:sldMkLst>
          <pc:docMk/>
          <pc:sldMk cId="1061323343" sldId="823"/>
        </pc:sldMkLst>
        <pc:spChg chg="mod">
          <ac:chgData name="Zara Durrani" userId="e1540689-16a7-403a-a9f4-7a96f119798f" providerId="ADAL" clId="{146B44F3-D58B-408F-9003-D28DFA3DB702}" dt="2025-05-16T13:46:10.240" v="1143" actId="20577"/>
          <ac:spMkLst>
            <pc:docMk/>
            <pc:sldMk cId="1061323343" sldId="823"/>
            <ac:spMk id="2" creationId="{10B51C9F-FD3B-D2B8-169E-6EC15A56062A}"/>
          </ac:spMkLst>
        </pc:spChg>
        <pc:spChg chg="mod">
          <ac:chgData name="Zara Durrani" userId="e1540689-16a7-403a-a9f4-7a96f119798f" providerId="ADAL" clId="{146B44F3-D58B-408F-9003-D28DFA3DB702}" dt="2025-05-16T14:05:34.999" v="1931" actId="20577"/>
          <ac:spMkLst>
            <pc:docMk/>
            <pc:sldMk cId="1061323343" sldId="823"/>
            <ac:spMk id="4" creationId="{455F2E49-0F8D-8380-C8DD-E626AEDD1F73}"/>
          </ac:spMkLst>
        </pc:spChg>
      </pc:sldChg>
      <pc:sldChg chg="addSp delSp modSp add mod ord">
        <pc:chgData name="Zara Durrani" userId="e1540689-16a7-403a-a9f4-7a96f119798f" providerId="ADAL" clId="{146B44F3-D58B-408F-9003-D28DFA3DB702}" dt="2025-05-16T14:29:19.463" v="2609" actId="12"/>
        <pc:sldMkLst>
          <pc:docMk/>
          <pc:sldMk cId="3198711255" sldId="824"/>
        </pc:sldMkLst>
        <pc:spChg chg="mod">
          <ac:chgData name="Zara Durrani" userId="e1540689-16a7-403a-a9f4-7a96f119798f" providerId="ADAL" clId="{146B44F3-D58B-408F-9003-D28DFA3DB702}" dt="2025-05-16T13:47:12.004" v="1183" actId="313"/>
          <ac:spMkLst>
            <pc:docMk/>
            <pc:sldMk cId="3198711255" sldId="824"/>
            <ac:spMk id="2" creationId="{D7B8E56B-C942-4975-C779-71F5E4E65B60}"/>
          </ac:spMkLst>
        </pc:spChg>
        <pc:spChg chg="add del mod">
          <ac:chgData name="Zara Durrani" userId="e1540689-16a7-403a-a9f4-7a96f119798f" providerId="ADAL" clId="{146B44F3-D58B-408F-9003-D28DFA3DB702}" dt="2025-05-16T14:29:19.463" v="2609" actId="12"/>
          <ac:spMkLst>
            <pc:docMk/>
            <pc:sldMk cId="3198711255" sldId="824"/>
            <ac:spMk id="4" creationId="{72F543C6-6495-CA8A-EACF-10314381FE97}"/>
          </ac:spMkLst>
        </pc:spChg>
      </pc:sldChg>
      <pc:sldChg chg="modSp add mod">
        <pc:chgData name="Zara Durrani" userId="e1540689-16a7-403a-a9f4-7a96f119798f" providerId="ADAL" clId="{146B44F3-D58B-408F-9003-D28DFA3DB702}" dt="2025-05-16T14:32:48.356" v="2686" actId="20577"/>
        <pc:sldMkLst>
          <pc:docMk/>
          <pc:sldMk cId="2384840105" sldId="825"/>
        </pc:sldMkLst>
        <pc:spChg chg="mod">
          <ac:chgData name="Zara Durrani" userId="e1540689-16a7-403a-a9f4-7a96f119798f" providerId="ADAL" clId="{146B44F3-D58B-408F-9003-D28DFA3DB702}" dt="2025-05-16T14:31:26.186" v="2629" actId="20577"/>
          <ac:spMkLst>
            <pc:docMk/>
            <pc:sldMk cId="2384840105" sldId="825"/>
            <ac:spMk id="2" creationId="{9BB9FD60-A773-08FE-639D-CC09C19F55F9}"/>
          </ac:spMkLst>
        </pc:spChg>
        <pc:spChg chg="mod">
          <ac:chgData name="Zara Durrani" userId="e1540689-16a7-403a-a9f4-7a96f119798f" providerId="ADAL" clId="{146B44F3-D58B-408F-9003-D28DFA3DB702}" dt="2025-05-16T14:32:48.356" v="2686" actId="20577"/>
          <ac:spMkLst>
            <pc:docMk/>
            <pc:sldMk cId="2384840105" sldId="825"/>
            <ac:spMk id="4" creationId="{FE7CF573-3148-509D-4754-174C34D41149}"/>
          </ac:spMkLst>
        </pc:spChg>
      </pc:sldChg>
    </pc:docChg>
  </pc:docChgLst>
  <pc:docChgLst>
    <pc:chgData name="Edwin Maleko" userId="7411cedb-0037-49c1-9529-6698bc2a8f80" providerId="ADAL" clId="{F166DC9B-CC83-49FB-87EF-47FECE5D9849}"/>
    <pc:docChg chg="undo custSel addSld modSld sldOrd modSection">
      <pc:chgData name="Edwin Maleko" userId="7411cedb-0037-49c1-9529-6698bc2a8f80" providerId="ADAL" clId="{F166DC9B-CC83-49FB-87EF-47FECE5D9849}" dt="2025-05-21T09:45:47.777" v="267" actId="1076"/>
      <pc:docMkLst>
        <pc:docMk/>
      </pc:docMkLst>
      <pc:sldChg chg="ord">
        <pc:chgData name="Edwin Maleko" userId="7411cedb-0037-49c1-9529-6698bc2a8f80" providerId="ADAL" clId="{F166DC9B-CC83-49FB-87EF-47FECE5D9849}" dt="2025-05-21T07:55:40.347" v="114"/>
        <pc:sldMkLst>
          <pc:docMk/>
          <pc:sldMk cId="2855910847" sldId="258"/>
        </pc:sldMkLst>
      </pc:sldChg>
      <pc:sldChg chg="modSp mod">
        <pc:chgData name="Edwin Maleko" userId="7411cedb-0037-49c1-9529-6698bc2a8f80" providerId="ADAL" clId="{F166DC9B-CC83-49FB-87EF-47FECE5D9849}" dt="2025-05-21T07:57:54.044" v="185" actId="14100"/>
        <pc:sldMkLst>
          <pc:docMk/>
          <pc:sldMk cId="427465887" sldId="279"/>
        </pc:sldMkLst>
        <pc:spChg chg="mod">
          <ac:chgData name="Edwin Maleko" userId="7411cedb-0037-49c1-9529-6698bc2a8f80" providerId="ADAL" clId="{F166DC9B-CC83-49FB-87EF-47FECE5D9849}" dt="2025-05-21T07:57:54.044" v="185" actId="14100"/>
          <ac:spMkLst>
            <pc:docMk/>
            <pc:sldMk cId="427465887" sldId="279"/>
            <ac:spMk id="2" creationId="{E960C6F0-A5F5-3FED-1BE7-1228EE55A7B3}"/>
          </ac:spMkLst>
        </pc:spChg>
      </pc:sldChg>
      <pc:sldChg chg="modSp mod">
        <pc:chgData name="Edwin Maleko" userId="7411cedb-0037-49c1-9529-6698bc2a8f80" providerId="ADAL" clId="{F166DC9B-CC83-49FB-87EF-47FECE5D9849}" dt="2025-05-21T07:20:03.477" v="40" actId="20577"/>
        <pc:sldMkLst>
          <pc:docMk/>
          <pc:sldMk cId="329503214" sldId="284"/>
        </pc:sldMkLst>
        <pc:spChg chg="mod">
          <ac:chgData name="Edwin Maleko" userId="7411cedb-0037-49c1-9529-6698bc2a8f80" providerId="ADAL" clId="{F166DC9B-CC83-49FB-87EF-47FECE5D9849}" dt="2025-05-21T07:20:03.477" v="40" actId="20577"/>
          <ac:spMkLst>
            <pc:docMk/>
            <pc:sldMk cId="329503214" sldId="284"/>
            <ac:spMk id="5" creationId="{6DD14EFB-EF58-A49F-0978-DDE36D7F1F1C}"/>
          </ac:spMkLst>
        </pc:spChg>
      </pc:sldChg>
      <pc:sldChg chg="modSp mod">
        <pc:chgData name="Edwin Maleko" userId="7411cedb-0037-49c1-9529-6698bc2a8f80" providerId="ADAL" clId="{F166DC9B-CC83-49FB-87EF-47FECE5D9849}" dt="2025-05-19T06:30:22.811" v="8" actId="20577"/>
        <pc:sldMkLst>
          <pc:docMk/>
          <pc:sldMk cId="660604355" sldId="799"/>
        </pc:sldMkLst>
        <pc:spChg chg="mod">
          <ac:chgData name="Edwin Maleko" userId="7411cedb-0037-49c1-9529-6698bc2a8f80" providerId="ADAL" clId="{F166DC9B-CC83-49FB-87EF-47FECE5D9849}" dt="2025-05-19T06:30:22.811" v="8" actId="20577"/>
          <ac:spMkLst>
            <pc:docMk/>
            <pc:sldMk cId="660604355" sldId="799"/>
            <ac:spMk id="5" creationId="{7ED5B04D-5391-6F95-6BF0-D21CBFA7B203}"/>
          </ac:spMkLst>
        </pc:spChg>
      </pc:sldChg>
      <pc:sldChg chg="modSp mod">
        <pc:chgData name="Edwin Maleko" userId="7411cedb-0037-49c1-9529-6698bc2a8f80" providerId="ADAL" clId="{F166DC9B-CC83-49FB-87EF-47FECE5D9849}" dt="2025-05-21T07:44:21.066" v="96" actId="20577"/>
        <pc:sldMkLst>
          <pc:docMk/>
          <pc:sldMk cId="3933784856" sldId="807"/>
        </pc:sldMkLst>
        <pc:spChg chg="mod">
          <ac:chgData name="Edwin Maleko" userId="7411cedb-0037-49c1-9529-6698bc2a8f80" providerId="ADAL" clId="{F166DC9B-CC83-49FB-87EF-47FECE5D9849}" dt="2025-05-19T06:28:38.839" v="5" actId="255"/>
          <ac:spMkLst>
            <pc:docMk/>
            <pc:sldMk cId="3933784856" sldId="807"/>
            <ac:spMk id="2" creationId="{B30E8B57-315E-589E-F67B-09DB53F954BD}"/>
          </ac:spMkLst>
        </pc:spChg>
        <pc:spChg chg="mod">
          <ac:chgData name="Edwin Maleko" userId="7411cedb-0037-49c1-9529-6698bc2a8f80" providerId="ADAL" clId="{F166DC9B-CC83-49FB-87EF-47FECE5D9849}" dt="2025-05-21T07:44:21.066" v="96" actId="20577"/>
          <ac:spMkLst>
            <pc:docMk/>
            <pc:sldMk cId="3933784856" sldId="807"/>
            <ac:spMk id="3" creationId="{AD82BE84-BAC6-97AA-3378-CD560D32F0DC}"/>
          </ac:spMkLst>
        </pc:spChg>
      </pc:sldChg>
      <pc:sldChg chg="modSp mod modNotesTx">
        <pc:chgData name="Edwin Maleko" userId="7411cedb-0037-49c1-9529-6698bc2a8f80" providerId="ADAL" clId="{F166DC9B-CC83-49FB-87EF-47FECE5D9849}" dt="2025-05-21T08:53:36.709" v="263"/>
        <pc:sldMkLst>
          <pc:docMk/>
          <pc:sldMk cId="1410301018" sldId="815"/>
        </pc:sldMkLst>
        <pc:spChg chg="mod">
          <ac:chgData name="Edwin Maleko" userId="7411cedb-0037-49c1-9529-6698bc2a8f80" providerId="ADAL" clId="{F166DC9B-CC83-49FB-87EF-47FECE5D9849}" dt="2025-05-21T07:24:18.063" v="85" actId="6549"/>
          <ac:spMkLst>
            <pc:docMk/>
            <pc:sldMk cId="1410301018" sldId="815"/>
            <ac:spMk id="4" creationId="{4C105122-4D89-3213-6D57-AFE90358CD74}"/>
          </ac:spMkLst>
        </pc:spChg>
      </pc:sldChg>
      <pc:sldChg chg="modNotesTx">
        <pc:chgData name="Edwin Maleko" userId="7411cedb-0037-49c1-9529-6698bc2a8f80" providerId="ADAL" clId="{F166DC9B-CC83-49FB-87EF-47FECE5D9849}" dt="2025-05-21T08:52:17.543" v="262" actId="20577"/>
        <pc:sldMkLst>
          <pc:docMk/>
          <pc:sldMk cId="1598392912" sldId="818"/>
        </pc:sldMkLst>
      </pc:sldChg>
      <pc:sldChg chg="modSp mod modNotesTx">
        <pc:chgData name="Edwin Maleko" userId="7411cedb-0037-49c1-9529-6698bc2a8f80" providerId="ADAL" clId="{F166DC9B-CC83-49FB-87EF-47FECE5D9849}" dt="2025-05-21T08:49:16.476" v="218"/>
        <pc:sldMkLst>
          <pc:docMk/>
          <pc:sldMk cId="4166766846" sldId="819"/>
        </pc:sldMkLst>
        <pc:spChg chg="mod">
          <ac:chgData name="Edwin Maleko" userId="7411cedb-0037-49c1-9529-6698bc2a8f80" providerId="ADAL" clId="{F166DC9B-CC83-49FB-87EF-47FECE5D9849}" dt="2025-05-21T07:27:54.302" v="89" actId="20577"/>
          <ac:spMkLst>
            <pc:docMk/>
            <pc:sldMk cId="4166766846" sldId="819"/>
            <ac:spMk id="4" creationId="{B17B3A1A-0556-B71F-A47A-E321ED39D4AD}"/>
          </ac:spMkLst>
        </pc:spChg>
      </pc:sldChg>
      <pc:sldChg chg="modSp mod modNotesTx">
        <pc:chgData name="Edwin Maleko" userId="7411cedb-0037-49c1-9529-6698bc2a8f80" providerId="ADAL" clId="{F166DC9B-CC83-49FB-87EF-47FECE5D9849}" dt="2025-05-21T08:33:19.571" v="189" actId="20577"/>
        <pc:sldMkLst>
          <pc:docMk/>
          <pc:sldMk cId="2633432854" sldId="820"/>
        </pc:sldMkLst>
        <pc:spChg chg="mod">
          <ac:chgData name="Edwin Maleko" userId="7411cedb-0037-49c1-9529-6698bc2a8f80" providerId="ADAL" clId="{F166DC9B-CC83-49FB-87EF-47FECE5D9849}" dt="2025-05-21T07:21:11.037" v="75" actId="20577"/>
          <ac:spMkLst>
            <pc:docMk/>
            <pc:sldMk cId="2633432854" sldId="820"/>
            <ac:spMk id="4" creationId="{DF3E4A5B-AE23-B78E-7683-4A105B174C85}"/>
          </ac:spMkLst>
        </pc:spChg>
      </pc:sldChg>
      <pc:sldChg chg="modSp mod">
        <pc:chgData name="Edwin Maleko" userId="7411cedb-0037-49c1-9529-6698bc2a8f80" providerId="ADAL" clId="{F166DC9B-CC83-49FB-87EF-47FECE5D9849}" dt="2025-05-21T07:25:44.243" v="88" actId="313"/>
        <pc:sldMkLst>
          <pc:docMk/>
          <pc:sldMk cId="1061323343" sldId="823"/>
        </pc:sldMkLst>
        <pc:spChg chg="mod">
          <ac:chgData name="Edwin Maleko" userId="7411cedb-0037-49c1-9529-6698bc2a8f80" providerId="ADAL" clId="{F166DC9B-CC83-49FB-87EF-47FECE5D9849}" dt="2025-05-21T07:25:44.243" v="88" actId="313"/>
          <ac:spMkLst>
            <pc:docMk/>
            <pc:sldMk cId="1061323343" sldId="823"/>
            <ac:spMk id="4" creationId="{455F2E49-0F8D-8380-C8DD-E626AEDD1F73}"/>
          </ac:spMkLst>
        </pc:spChg>
      </pc:sldChg>
      <pc:sldChg chg="modSp mod modNotesTx">
        <pc:chgData name="Edwin Maleko" userId="7411cedb-0037-49c1-9529-6698bc2a8f80" providerId="ADAL" clId="{F166DC9B-CC83-49FB-87EF-47FECE5D9849}" dt="2025-05-21T08:40:25.883" v="203" actId="20577"/>
        <pc:sldMkLst>
          <pc:docMk/>
          <pc:sldMk cId="3198711255" sldId="824"/>
        </pc:sldMkLst>
        <pc:spChg chg="mod">
          <ac:chgData name="Edwin Maleko" userId="7411cedb-0037-49c1-9529-6698bc2a8f80" providerId="ADAL" clId="{F166DC9B-CC83-49FB-87EF-47FECE5D9849}" dt="2025-05-21T07:29:00.454" v="94" actId="313"/>
          <ac:spMkLst>
            <pc:docMk/>
            <pc:sldMk cId="3198711255" sldId="824"/>
            <ac:spMk id="4" creationId="{72F543C6-6495-CA8A-EACF-10314381FE97}"/>
          </ac:spMkLst>
        </pc:spChg>
      </pc:sldChg>
      <pc:sldChg chg="modSp mod modNotesTx">
        <pc:chgData name="Edwin Maleko" userId="7411cedb-0037-49c1-9529-6698bc2a8f80" providerId="ADAL" clId="{F166DC9B-CC83-49FB-87EF-47FECE5D9849}" dt="2025-05-21T08:37:43.073" v="192" actId="6549"/>
        <pc:sldMkLst>
          <pc:docMk/>
          <pc:sldMk cId="2384840105" sldId="825"/>
        </pc:sldMkLst>
        <pc:spChg chg="mod">
          <ac:chgData name="Edwin Maleko" userId="7411cedb-0037-49c1-9529-6698bc2a8f80" providerId="ADAL" clId="{F166DC9B-CC83-49FB-87EF-47FECE5D9849}" dt="2025-05-21T07:29:35.336" v="95" actId="5793"/>
          <ac:spMkLst>
            <pc:docMk/>
            <pc:sldMk cId="2384840105" sldId="825"/>
            <ac:spMk id="4" creationId="{FE7CF573-3148-509D-4754-174C34D41149}"/>
          </ac:spMkLst>
        </pc:spChg>
      </pc:sldChg>
      <pc:sldChg chg="addSp delSp modSp new mod">
        <pc:chgData name="Edwin Maleko" userId="7411cedb-0037-49c1-9529-6698bc2a8f80" providerId="ADAL" clId="{F166DC9B-CC83-49FB-87EF-47FECE5D9849}" dt="2025-05-21T09:45:47.777" v="267" actId="1076"/>
        <pc:sldMkLst>
          <pc:docMk/>
          <pc:sldMk cId="1201115553" sldId="826"/>
        </pc:sldMkLst>
        <pc:spChg chg="del">
          <ac:chgData name="Edwin Maleko" userId="7411cedb-0037-49c1-9529-6698bc2a8f80" providerId="ADAL" clId="{F166DC9B-CC83-49FB-87EF-47FECE5D9849}" dt="2025-05-20T09:41:49.970" v="25" actId="478"/>
          <ac:spMkLst>
            <pc:docMk/>
            <pc:sldMk cId="1201115553" sldId="826"/>
            <ac:spMk id="2" creationId="{7A46D011-CA4D-E90B-3688-C2D580C2D083}"/>
          </ac:spMkLst>
        </pc:spChg>
        <pc:spChg chg="del">
          <ac:chgData name="Edwin Maleko" userId="7411cedb-0037-49c1-9529-6698bc2a8f80" providerId="ADAL" clId="{F166DC9B-CC83-49FB-87EF-47FECE5D9849}" dt="2025-05-20T09:41:52.955" v="26" actId="478"/>
          <ac:spMkLst>
            <pc:docMk/>
            <pc:sldMk cId="1201115553" sldId="826"/>
            <ac:spMk id="3" creationId="{2CB9D29B-FC25-45EC-BFFF-4CE3B2AEB0BF}"/>
          </ac:spMkLst>
        </pc:spChg>
        <pc:spChg chg="mod">
          <ac:chgData name="Edwin Maleko" userId="7411cedb-0037-49c1-9529-6698bc2a8f80" providerId="ADAL" clId="{F166DC9B-CC83-49FB-87EF-47FECE5D9849}" dt="2025-05-20T09:41:57.152" v="27" actId="14100"/>
          <ac:spMkLst>
            <pc:docMk/>
            <pc:sldMk cId="1201115553" sldId="826"/>
            <ac:spMk id="4" creationId="{CBED0B4D-314A-0A7B-0FE1-B5825F14F2A6}"/>
          </ac:spMkLst>
        </pc:spChg>
        <pc:picChg chg="add mod">
          <ac:chgData name="Edwin Maleko" userId="7411cedb-0037-49c1-9529-6698bc2a8f80" providerId="ADAL" clId="{F166DC9B-CC83-49FB-87EF-47FECE5D9849}" dt="2025-05-21T09:45:47.777" v="267" actId="1076"/>
          <ac:picMkLst>
            <pc:docMk/>
            <pc:sldMk cId="1201115553" sldId="826"/>
            <ac:picMk id="2" creationId="{74333297-74D6-82E2-7285-9A7BB89A9052}"/>
          </ac:picMkLst>
        </pc:picChg>
        <pc:picChg chg="add del mod">
          <ac:chgData name="Edwin Maleko" userId="7411cedb-0037-49c1-9529-6698bc2a8f80" providerId="ADAL" clId="{F166DC9B-CC83-49FB-87EF-47FECE5D9849}" dt="2025-05-20T09:41:43.668" v="24" actId="478"/>
          <ac:picMkLst>
            <pc:docMk/>
            <pc:sldMk cId="1201115553" sldId="826"/>
            <ac:picMk id="6" creationId="{9C64729D-69B6-7663-FD57-9060A6AA0184}"/>
          </ac:picMkLst>
        </pc:picChg>
        <pc:picChg chg="add del mod">
          <ac:chgData name="Edwin Maleko" userId="7411cedb-0037-49c1-9529-6698bc2a8f80" providerId="ADAL" clId="{F166DC9B-CC83-49FB-87EF-47FECE5D9849}" dt="2025-05-21T09:45:38.039" v="264" actId="478"/>
          <ac:picMkLst>
            <pc:docMk/>
            <pc:sldMk cId="1201115553" sldId="826"/>
            <ac:picMk id="7" creationId="{AC6ADF78-3C24-B758-F106-C5DC4802629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5FE8A8-A913-484A-8A54-1181600D033C}" type="datetimeFigureOut">
              <a:rPr lang="en-IN" smtClean="0"/>
              <a:t>21-05-2025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AD1948-BA97-4445-840A-A6461566D329}" type="slidenum">
              <a:rPr lang="en-IN" smtClean="0"/>
              <a:t>‹#›</a:t>
            </a:fld>
            <a:endParaRPr lang="en-IN"/>
          </a:p>
        </p:txBody>
      </p:sp>
    </p:spTree>
    <p:extLst>
      <p:ext uri="{BB962C8B-B14F-4D97-AF65-F5344CB8AC3E}">
        <p14:creationId xmlns:p14="http://schemas.microsoft.com/office/powerpoint/2010/main" val="1444038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AD1948-BA97-4445-840A-A6461566D329}" type="slidenum">
              <a:rPr lang="en-IN" smtClean="0"/>
              <a:t>3</a:t>
            </a:fld>
            <a:endParaRPr lang="en-IN"/>
          </a:p>
        </p:txBody>
      </p:sp>
    </p:spTree>
    <p:extLst>
      <p:ext uri="{BB962C8B-B14F-4D97-AF65-F5344CB8AC3E}">
        <p14:creationId xmlns:p14="http://schemas.microsoft.com/office/powerpoint/2010/main" val="37945341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FA5A9E-8D62-3CB0-A149-ED267E9110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3C9D9F2-7729-13C7-A999-82A5E65C47F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735F5D-5233-FD64-8DF8-6D1EA36AD12A}"/>
              </a:ext>
            </a:extLst>
          </p:cNvPr>
          <p:cNvSpPr>
            <a:spLocks noGrp="1"/>
          </p:cNvSpPr>
          <p:nvPr>
            <p:ph type="body" idx="1"/>
          </p:nvPr>
        </p:nvSpPr>
        <p:spPr/>
        <p:txBody>
          <a:bodyPr/>
          <a:lstStyle/>
          <a:p>
            <a:endParaRPr lang="en-TZ" dirty="0"/>
          </a:p>
        </p:txBody>
      </p:sp>
      <p:sp>
        <p:nvSpPr>
          <p:cNvPr id="4" name="Slide Number Placeholder 3">
            <a:extLst>
              <a:ext uri="{FF2B5EF4-FFF2-40B4-BE49-F238E27FC236}">
                <a16:creationId xmlns:a16="http://schemas.microsoft.com/office/drawing/2014/main" id="{D480BE9F-CFB8-76F0-B254-A65066A30CF5}"/>
              </a:ext>
            </a:extLst>
          </p:cNvPr>
          <p:cNvSpPr>
            <a:spLocks noGrp="1"/>
          </p:cNvSpPr>
          <p:nvPr>
            <p:ph type="sldNum" sz="quarter" idx="5"/>
          </p:nvPr>
        </p:nvSpPr>
        <p:spPr/>
        <p:txBody>
          <a:bodyPr/>
          <a:lstStyle/>
          <a:p>
            <a:fld id="{1EAD1948-BA97-4445-840A-A6461566D329}" type="slidenum">
              <a:rPr lang="en-IN" smtClean="0"/>
              <a:t>13</a:t>
            </a:fld>
            <a:endParaRPr lang="en-IN"/>
          </a:p>
        </p:txBody>
      </p:sp>
    </p:spTree>
    <p:extLst>
      <p:ext uri="{BB962C8B-B14F-4D97-AF65-F5344CB8AC3E}">
        <p14:creationId xmlns:p14="http://schemas.microsoft.com/office/powerpoint/2010/main" val="28752200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AD1948-BA97-4445-840A-A6461566D329}" type="slidenum">
              <a:rPr lang="en-IN" smtClean="0"/>
              <a:t>18</a:t>
            </a:fld>
            <a:endParaRPr lang="en-IN"/>
          </a:p>
        </p:txBody>
      </p:sp>
    </p:spTree>
    <p:extLst>
      <p:ext uri="{BB962C8B-B14F-4D97-AF65-F5344CB8AC3E}">
        <p14:creationId xmlns:p14="http://schemas.microsoft.com/office/powerpoint/2010/main" val="4135825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solidFill>
                  <a:schemeClr val="bg1"/>
                </a:solidFill>
                <a:latin typeface="Arial" panose="020B0604020202020204" pitchFamily="34" charset="0"/>
                <a:cs typeface="Arial" panose="020B0604020202020204" pitchFamily="34" charset="0"/>
              </a:rPr>
              <a:t>The research explored experiences and barriers related to early detection and referral in children using 40 qualitative interviews and focus groups conducted in 2024-2025 with parents, community leaders, health workers, and decision makers across three regions.</a:t>
            </a:r>
          </a:p>
          <a:p>
            <a:endParaRPr lang="en-GB" dirty="0"/>
          </a:p>
        </p:txBody>
      </p:sp>
      <p:sp>
        <p:nvSpPr>
          <p:cNvPr id="4" name="Slide Number Placeholder 3"/>
          <p:cNvSpPr>
            <a:spLocks noGrp="1"/>
          </p:cNvSpPr>
          <p:nvPr>
            <p:ph type="sldNum" sz="quarter" idx="5"/>
          </p:nvPr>
        </p:nvSpPr>
        <p:spPr/>
        <p:txBody>
          <a:bodyPr/>
          <a:lstStyle/>
          <a:p>
            <a:fld id="{1EAD1948-BA97-4445-840A-A6461566D329}" type="slidenum">
              <a:rPr lang="en-IN" smtClean="0"/>
              <a:t>5</a:t>
            </a:fld>
            <a:endParaRPr lang="en-IN"/>
          </a:p>
        </p:txBody>
      </p:sp>
    </p:spTree>
    <p:extLst>
      <p:ext uri="{BB962C8B-B14F-4D97-AF65-F5344CB8AC3E}">
        <p14:creationId xmlns:p14="http://schemas.microsoft.com/office/powerpoint/2010/main" val="1827536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996FAC-277A-E248-C2B1-D0C518DBCC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3AA37E-D8AC-B820-409C-898E35F044B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EABF28F-A13E-70CA-FBCE-97DB8C6723D7}"/>
              </a:ext>
            </a:extLst>
          </p:cNvPr>
          <p:cNvSpPr>
            <a:spLocks noGrp="1"/>
          </p:cNvSpPr>
          <p:nvPr>
            <p:ph type="body" idx="1"/>
          </p:nvPr>
        </p:nvSpPr>
        <p:spPr/>
        <p:txBody>
          <a:bodyPr/>
          <a:lstStyle/>
          <a:p>
            <a:pPr marL="228600" indent="-228600">
              <a:buAutoNum type="arabicPeriod"/>
            </a:pPr>
            <a:r>
              <a:rPr lang="en-GB" dirty="0"/>
              <a:t>Instead of saying someone has a short leg directly, people use the term ‘</a:t>
            </a:r>
            <a:r>
              <a:rPr lang="en-GB" dirty="0" err="1"/>
              <a:t>Blai</a:t>
            </a:r>
            <a:r>
              <a:rPr lang="en-GB" dirty="0"/>
              <a:t>-son’ to make it sound better, and the child actually enjoys being called that (KII with parent, </a:t>
            </a:r>
            <a:r>
              <a:rPr lang="en-GB" dirty="0" err="1"/>
              <a:t>Shinyanga</a:t>
            </a:r>
            <a:r>
              <a:rPr lang="en-GB" dirty="0"/>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solidFill>
                  <a:srgbClr val="006344"/>
                </a:solidFill>
                <a:effectLst/>
                <a:latin typeface="Roboto" panose="02000000000000000000" pitchFamily="2" charset="0"/>
                <a:ea typeface="Arial" panose="020B0604020202020204" pitchFamily="34" charset="0"/>
                <a:cs typeface="Times New Roman" panose="02020603050405020304" pitchFamily="18" charset="0"/>
              </a:rPr>
              <a:t>Yes there is a difference, since the ministry of health at times views disability as something that doesn’t have to be permanent, but our office defines disability as a lack of functionality that must be permanent (KII with PMO-LYED). </a:t>
            </a:r>
            <a:endParaRPr lang="en-TZ" sz="1800" dirty="0">
              <a:solidFill>
                <a:srgbClr val="006344"/>
              </a:solidFill>
              <a:effectLst/>
              <a:latin typeface="Roboto" panose="02000000000000000000" pitchFamily="2" charset="0"/>
              <a:ea typeface="Arial" panose="020B060402020202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A8E45C6-B2A7-24AA-B434-502B1DEA9FEE}"/>
              </a:ext>
            </a:extLst>
          </p:cNvPr>
          <p:cNvSpPr>
            <a:spLocks noGrp="1"/>
          </p:cNvSpPr>
          <p:nvPr>
            <p:ph type="sldNum" sz="quarter" idx="5"/>
          </p:nvPr>
        </p:nvSpPr>
        <p:spPr/>
        <p:txBody>
          <a:bodyPr/>
          <a:lstStyle/>
          <a:p>
            <a:fld id="{1EAD1948-BA97-4445-840A-A6461566D329}" type="slidenum">
              <a:rPr lang="en-IN" smtClean="0"/>
              <a:t>6</a:t>
            </a:fld>
            <a:endParaRPr lang="en-IN"/>
          </a:p>
        </p:txBody>
      </p:sp>
    </p:spTree>
    <p:extLst>
      <p:ext uri="{BB962C8B-B14F-4D97-AF65-F5344CB8AC3E}">
        <p14:creationId xmlns:p14="http://schemas.microsoft.com/office/powerpoint/2010/main" val="3244543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762BF-F992-65C7-C421-A7A7CA1D336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4181A7-DAF0-D311-9803-5C7F7DEB93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7E5E00-4F12-ACAB-0C3C-D21EA934D564}"/>
              </a:ext>
            </a:extLst>
          </p:cNvPr>
          <p:cNvSpPr>
            <a:spLocks noGrp="1"/>
          </p:cNvSpPr>
          <p:nvPr>
            <p:ph type="body" idx="1"/>
          </p:nvPr>
        </p:nvSpPr>
        <p:spPr/>
        <p:txBody>
          <a:bodyPr/>
          <a:lstStyle/>
          <a:p>
            <a:r>
              <a:rPr lang="en-GB" dirty="0"/>
              <a:t>The community believes that disability occurs only when a body part is completely missing...but for us CHWs, we know that disability can occur even if there is reduced function in a certain body part (FGD with CHWs, Lindi)</a:t>
            </a:r>
            <a:endParaRPr lang="en-TZ" dirty="0"/>
          </a:p>
        </p:txBody>
      </p:sp>
      <p:sp>
        <p:nvSpPr>
          <p:cNvPr id="4" name="Slide Number Placeholder 3">
            <a:extLst>
              <a:ext uri="{FF2B5EF4-FFF2-40B4-BE49-F238E27FC236}">
                <a16:creationId xmlns:a16="http://schemas.microsoft.com/office/drawing/2014/main" id="{F4A0A2F2-0EAE-6FDC-0431-3EBAC7A9834B}"/>
              </a:ext>
            </a:extLst>
          </p:cNvPr>
          <p:cNvSpPr>
            <a:spLocks noGrp="1"/>
          </p:cNvSpPr>
          <p:nvPr>
            <p:ph type="sldNum" sz="quarter" idx="5"/>
          </p:nvPr>
        </p:nvSpPr>
        <p:spPr/>
        <p:txBody>
          <a:bodyPr/>
          <a:lstStyle/>
          <a:p>
            <a:fld id="{1EAD1948-BA97-4445-840A-A6461566D329}" type="slidenum">
              <a:rPr lang="en-IN" smtClean="0"/>
              <a:t>7</a:t>
            </a:fld>
            <a:endParaRPr lang="en-IN"/>
          </a:p>
        </p:txBody>
      </p:sp>
    </p:spTree>
    <p:extLst>
      <p:ext uri="{BB962C8B-B14F-4D97-AF65-F5344CB8AC3E}">
        <p14:creationId xmlns:p14="http://schemas.microsoft.com/office/powerpoint/2010/main" val="2081413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our community, many people believe that having a child with a disability brings misfortune. In societies where tribal customs are deeply ingrained...People might perceive the parent as someone who continuously gives birth to children with such conditions, resulting in discrimination and isolation (KII with community leader, </a:t>
            </a:r>
            <a:r>
              <a:rPr lang="en-GB" dirty="0" err="1"/>
              <a:t>Shinyanga</a:t>
            </a:r>
            <a:r>
              <a:rPr lang="en-GB"/>
              <a:t>). </a:t>
            </a:r>
            <a:endParaRPr lang="en-TZ" dirty="0"/>
          </a:p>
        </p:txBody>
      </p:sp>
      <p:sp>
        <p:nvSpPr>
          <p:cNvPr id="4" name="Slide Number Placeholder 3"/>
          <p:cNvSpPr>
            <a:spLocks noGrp="1"/>
          </p:cNvSpPr>
          <p:nvPr>
            <p:ph type="sldNum" sz="quarter" idx="5"/>
          </p:nvPr>
        </p:nvSpPr>
        <p:spPr/>
        <p:txBody>
          <a:bodyPr/>
          <a:lstStyle/>
          <a:p>
            <a:fld id="{1EAD1948-BA97-4445-840A-A6461566D329}" type="slidenum">
              <a:rPr lang="en-IN" smtClean="0"/>
              <a:t>8</a:t>
            </a:fld>
            <a:endParaRPr lang="en-IN"/>
          </a:p>
        </p:txBody>
      </p:sp>
    </p:spTree>
    <p:extLst>
      <p:ext uri="{BB962C8B-B14F-4D97-AF65-F5344CB8AC3E}">
        <p14:creationId xmlns:p14="http://schemas.microsoft.com/office/powerpoint/2010/main" val="653313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FB8FD6-C347-3D4A-1D70-1EDE0B1F0E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DCB30F-37EB-3157-A262-25B1023C78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F912BD0-1C71-EBD9-F13B-59BE12C4EDCC}"/>
              </a:ext>
            </a:extLst>
          </p:cNvPr>
          <p:cNvSpPr>
            <a:spLocks noGrp="1"/>
          </p:cNvSpPr>
          <p:nvPr>
            <p:ph type="body" idx="1"/>
          </p:nvPr>
        </p:nvSpPr>
        <p:spPr/>
        <p:txBody>
          <a:bodyPr/>
          <a:lstStyle/>
          <a:p>
            <a:endParaRPr lang="en-TZ" dirty="0"/>
          </a:p>
        </p:txBody>
      </p:sp>
      <p:sp>
        <p:nvSpPr>
          <p:cNvPr id="4" name="Slide Number Placeholder 3">
            <a:extLst>
              <a:ext uri="{FF2B5EF4-FFF2-40B4-BE49-F238E27FC236}">
                <a16:creationId xmlns:a16="http://schemas.microsoft.com/office/drawing/2014/main" id="{40D4B858-6560-DD1C-C141-483A0EF0789B}"/>
              </a:ext>
            </a:extLst>
          </p:cNvPr>
          <p:cNvSpPr>
            <a:spLocks noGrp="1"/>
          </p:cNvSpPr>
          <p:nvPr>
            <p:ph type="sldNum" sz="quarter" idx="5"/>
          </p:nvPr>
        </p:nvSpPr>
        <p:spPr/>
        <p:txBody>
          <a:bodyPr/>
          <a:lstStyle/>
          <a:p>
            <a:fld id="{1EAD1948-BA97-4445-840A-A6461566D329}" type="slidenum">
              <a:rPr lang="en-IN" smtClean="0"/>
              <a:t>9</a:t>
            </a:fld>
            <a:endParaRPr lang="en-IN"/>
          </a:p>
        </p:txBody>
      </p:sp>
    </p:spTree>
    <p:extLst>
      <p:ext uri="{BB962C8B-B14F-4D97-AF65-F5344CB8AC3E}">
        <p14:creationId xmlns:p14="http://schemas.microsoft.com/office/powerpoint/2010/main" val="365154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D701B3-D534-5406-53E9-16262372C8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1216433-4F1C-6836-EC85-1AEC4AC776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17470C-5AE2-218A-8B6C-6C470CF42B4B}"/>
              </a:ext>
            </a:extLst>
          </p:cNvPr>
          <p:cNvSpPr>
            <a:spLocks noGrp="1"/>
          </p:cNvSpPr>
          <p:nvPr>
            <p:ph type="body" idx="1"/>
          </p:nvPr>
        </p:nvSpPr>
        <p:spPr/>
        <p:txBody>
          <a:bodyPr/>
          <a:lstStyle/>
          <a:p>
            <a:pPr marL="228600" indent="-228600">
              <a:buAutoNum type="arabicPeriod"/>
            </a:pPr>
            <a:r>
              <a:rPr lang="en-GB" dirty="0"/>
              <a:t>When the nurse told me that my son’s hair was blond, she did not explain further...So we were not given any official comment from the doctor nor was it documented in his RCH clinic booklet (KII with parent, Tanga). </a:t>
            </a:r>
          </a:p>
          <a:p>
            <a:pPr marL="228600" indent="-228600">
              <a:buAutoNum type="arabicPeriod"/>
            </a:pPr>
            <a:r>
              <a:rPr lang="en-GB" dirty="0"/>
              <a:t>I believe it's a lack of awareness. For example, if a child is deaf, there is an assistive device that can help them hear. But if the parent is unaware of this, they might assume their child will remain deaf for life (KII with health provider, </a:t>
            </a:r>
            <a:r>
              <a:rPr lang="en-GB" dirty="0" err="1"/>
              <a:t>Shinyanga</a:t>
            </a:r>
            <a:r>
              <a:rPr lang="en-GB" dirty="0"/>
              <a:t>). </a:t>
            </a:r>
            <a:endParaRPr lang="en-TZ" dirty="0"/>
          </a:p>
        </p:txBody>
      </p:sp>
      <p:sp>
        <p:nvSpPr>
          <p:cNvPr id="4" name="Slide Number Placeholder 3">
            <a:extLst>
              <a:ext uri="{FF2B5EF4-FFF2-40B4-BE49-F238E27FC236}">
                <a16:creationId xmlns:a16="http://schemas.microsoft.com/office/drawing/2014/main" id="{A0608F21-1E50-9549-4464-6C0E2EE9665B}"/>
              </a:ext>
            </a:extLst>
          </p:cNvPr>
          <p:cNvSpPr>
            <a:spLocks noGrp="1"/>
          </p:cNvSpPr>
          <p:nvPr>
            <p:ph type="sldNum" sz="quarter" idx="5"/>
          </p:nvPr>
        </p:nvSpPr>
        <p:spPr/>
        <p:txBody>
          <a:bodyPr/>
          <a:lstStyle/>
          <a:p>
            <a:fld id="{1EAD1948-BA97-4445-840A-A6461566D329}" type="slidenum">
              <a:rPr lang="en-IN" smtClean="0"/>
              <a:t>10</a:t>
            </a:fld>
            <a:endParaRPr lang="en-IN"/>
          </a:p>
        </p:txBody>
      </p:sp>
    </p:spTree>
    <p:extLst>
      <p:ext uri="{BB962C8B-B14F-4D97-AF65-F5344CB8AC3E}">
        <p14:creationId xmlns:p14="http://schemas.microsoft.com/office/powerpoint/2010/main" val="1176502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2D184-FA09-5444-51CE-D3E73941E3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D4063E-F5A8-FF45-3647-826E688DAA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F6DEC18-6121-32EC-CAD0-621412E064B0}"/>
              </a:ext>
            </a:extLst>
          </p:cNvPr>
          <p:cNvSpPr>
            <a:spLocks noGrp="1"/>
          </p:cNvSpPr>
          <p:nvPr>
            <p:ph type="body" idx="1"/>
          </p:nvPr>
        </p:nvSpPr>
        <p:spPr/>
        <p:txBody>
          <a:bodyPr/>
          <a:lstStyle/>
          <a:p>
            <a:r>
              <a:rPr lang="en-GB" dirty="0"/>
              <a:t>1. To be honest, I have not seen any government programs that directly support families with disabled children. If you have money, you might access services, but if you are struggling financially, survival takes priority” (KII with parent, </a:t>
            </a:r>
            <a:r>
              <a:rPr lang="en-GB" dirty="0" err="1"/>
              <a:t>Shinyanga</a:t>
            </a:r>
            <a:r>
              <a:rPr lang="en-GB" dirty="0"/>
              <a:t>).</a:t>
            </a:r>
          </a:p>
          <a:p>
            <a:endParaRPr lang="en-GB" dirty="0"/>
          </a:p>
          <a:p>
            <a:r>
              <a:rPr lang="en-GB" dirty="0"/>
              <a:t>2. Because I do meet with my fellow mothers. They do tell me like, do you see your child, compared to my child, your child is better...So, when you hear such a story, as a mother you get comforted (KII with parent, Lindi). </a:t>
            </a:r>
            <a:endParaRPr lang="en-TZ" dirty="0"/>
          </a:p>
        </p:txBody>
      </p:sp>
      <p:sp>
        <p:nvSpPr>
          <p:cNvPr id="4" name="Slide Number Placeholder 3">
            <a:extLst>
              <a:ext uri="{FF2B5EF4-FFF2-40B4-BE49-F238E27FC236}">
                <a16:creationId xmlns:a16="http://schemas.microsoft.com/office/drawing/2014/main" id="{05BC7C52-1F09-5A73-E39B-FEDD71E7FB15}"/>
              </a:ext>
            </a:extLst>
          </p:cNvPr>
          <p:cNvSpPr>
            <a:spLocks noGrp="1"/>
          </p:cNvSpPr>
          <p:nvPr>
            <p:ph type="sldNum" sz="quarter" idx="5"/>
          </p:nvPr>
        </p:nvSpPr>
        <p:spPr/>
        <p:txBody>
          <a:bodyPr/>
          <a:lstStyle/>
          <a:p>
            <a:fld id="{1EAD1948-BA97-4445-840A-A6461566D329}" type="slidenum">
              <a:rPr lang="en-IN" smtClean="0"/>
              <a:t>11</a:t>
            </a:fld>
            <a:endParaRPr lang="en-IN"/>
          </a:p>
        </p:txBody>
      </p:sp>
    </p:spTree>
    <p:extLst>
      <p:ext uri="{BB962C8B-B14F-4D97-AF65-F5344CB8AC3E}">
        <p14:creationId xmlns:p14="http://schemas.microsoft.com/office/powerpoint/2010/main" val="2786528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65A491-9916-F724-CAB9-C946F1FAEE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C210B8-AF58-E215-9DFD-2CAAFAC1336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5E7752B-A7A0-A67F-1CFF-C498A2B0A9E5}"/>
              </a:ext>
            </a:extLst>
          </p:cNvPr>
          <p:cNvSpPr>
            <a:spLocks noGrp="1"/>
          </p:cNvSpPr>
          <p:nvPr>
            <p:ph type="body" idx="1"/>
          </p:nvPr>
        </p:nvSpPr>
        <p:spPr/>
        <p:txBody>
          <a:bodyPr/>
          <a:lstStyle/>
          <a:p>
            <a:endParaRPr lang="en-TZ" dirty="0"/>
          </a:p>
        </p:txBody>
      </p:sp>
      <p:sp>
        <p:nvSpPr>
          <p:cNvPr id="4" name="Slide Number Placeholder 3">
            <a:extLst>
              <a:ext uri="{FF2B5EF4-FFF2-40B4-BE49-F238E27FC236}">
                <a16:creationId xmlns:a16="http://schemas.microsoft.com/office/drawing/2014/main" id="{B38C4C3C-68FB-9EB4-E2E0-9E2DE8EB5FD8}"/>
              </a:ext>
            </a:extLst>
          </p:cNvPr>
          <p:cNvSpPr>
            <a:spLocks noGrp="1"/>
          </p:cNvSpPr>
          <p:nvPr>
            <p:ph type="sldNum" sz="quarter" idx="5"/>
          </p:nvPr>
        </p:nvSpPr>
        <p:spPr/>
        <p:txBody>
          <a:bodyPr/>
          <a:lstStyle/>
          <a:p>
            <a:fld id="{1EAD1948-BA97-4445-840A-A6461566D329}" type="slidenum">
              <a:rPr lang="en-IN" smtClean="0"/>
              <a:t>12</a:t>
            </a:fld>
            <a:endParaRPr lang="en-IN"/>
          </a:p>
        </p:txBody>
      </p:sp>
    </p:spTree>
    <p:extLst>
      <p:ext uri="{BB962C8B-B14F-4D97-AF65-F5344CB8AC3E}">
        <p14:creationId xmlns:p14="http://schemas.microsoft.com/office/powerpoint/2010/main" val="36421668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12.sv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2.svg"/><Relationship Id="rId4"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21.svg"/><Relationship Id="rId13" Type="http://schemas.openxmlformats.org/officeDocument/2006/relationships/image" Target="../media/image26.png"/><Relationship Id="rId18" Type="http://schemas.openxmlformats.org/officeDocument/2006/relationships/image" Target="../media/image30.png"/><Relationship Id="rId3" Type="http://schemas.openxmlformats.org/officeDocument/2006/relationships/image" Target="../media/image16.svg"/><Relationship Id="rId7" Type="http://schemas.openxmlformats.org/officeDocument/2006/relationships/image" Target="../media/image20.png"/><Relationship Id="rId12" Type="http://schemas.openxmlformats.org/officeDocument/2006/relationships/image" Target="../media/image25.svg"/><Relationship Id="rId17" Type="http://schemas.openxmlformats.org/officeDocument/2006/relationships/image" Target="../media/image29.jpg"/><Relationship Id="rId2" Type="http://schemas.openxmlformats.org/officeDocument/2006/relationships/image" Target="../media/image15.png"/><Relationship Id="rId16"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9.sv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23.svg"/><Relationship Id="rId19" Type="http://schemas.openxmlformats.org/officeDocument/2006/relationships/image" Target="../media/image31.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27.svg"/></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39.png"/><Relationship Id="rId3" Type="http://schemas.openxmlformats.org/officeDocument/2006/relationships/image" Target="../media/image33.svg"/><Relationship Id="rId7" Type="http://schemas.openxmlformats.org/officeDocument/2006/relationships/image" Target="../media/image35.svg"/><Relationship Id="rId12" Type="http://schemas.openxmlformats.org/officeDocument/2006/relationships/image" Target="../media/image5.png"/><Relationship Id="rId2" Type="http://schemas.openxmlformats.org/officeDocument/2006/relationships/image" Target="../media/image32.png"/><Relationship Id="rId1" Type="http://schemas.openxmlformats.org/officeDocument/2006/relationships/slideMaster" Target="../slideMasters/slideMaster1.xml"/><Relationship Id="rId6" Type="http://schemas.openxmlformats.org/officeDocument/2006/relationships/image" Target="../media/image34.png"/><Relationship Id="rId11" Type="http://schemas.openxmlformats.org/officeDocument/2006/relationships/image" Target="../media/image4.png"/><Relationship Id="rId5" Type="http://schemas.openxmlformats.org/officeDocument/2006/relationships/image" Target="../media/image19.svg"/><Relationship Id="rId15" Type="http://schemas.openxmlformats.org/officeDocument/2006/relationships/image" Target="../media/image6.png"/><Relationship Id="rId10" Type="http://schemas.openxmlformats.org/officeDocument/2006/relationships/image" Target="../media/image38.png"/><Relationship Id="rId4" Type="http://schemas.openxmlformats.org/officeDocument/2006/relationships/image" Target="../media/image18.png"/><Relationship Id="rId9" Type="http://schemas.openxmlformats.org/officeDocument/2006/relationships/image" Target="../media/image37.svg"/><Relationship Id="rId14" Type="http://schemas.openxmlformats.org/officeDocument/2006/relationships/image" Target="../media/image28.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1.svg"/><Relationship Id="rId7" Type="http://schemas.openxmlformats.org/officeDocument/2006/relationships/image" Target="../media/image44.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1.svg"/><Relationship Id="rId7" Type="http://schemas.openxmlformats.org/officeDocument/2006/relationships/image" Target="../media/image44.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1.png"/><Relationship Id="rId7" Type="http://schemas.openxmlformats.org/officeDocument/2006/relationships/image" Target="../media/image46.png"/><Relationship Id="rId2" Type="http://schemas.openxmlformats.org/officeDocument/2006/relationships/image" Target="../media/image7.jpg"/><Relationship Id="rId1" Type="http://schemas.openxmlformats.org/officeDocument/2006/relationships/slideMaster" Target="../slideMasters/slideMaster2.xml"/><Relationship Id="rId6" Type="http://schemas.openxmlformats.org/officeDocument/2006/relationships/image" Target="../media/image45.png"/><Relationship Id="rId5" Type="http://schemas.openxmlformats.org/officeDocument/2006/relationships/image" Target="../media/image3.png"/><Relationship Id="rId4" Type="http://schemas.openxmlformats.org/officeDocument/2006/relationships/image" Target="../media/image41.sv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1.sv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47.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8.svg"/><Relationship Id="rId7" Type="http://schemas.openxmlformats.org/officeDocument/2006/relationships/image" Target="../media/image50.sv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13.png"/><Relationship Id="rId5" Type="http://schemas.openxmlformats.org/officeDocument/2006/relationships/image" Target="../media/image49.svg"/><Relationship Id="rId4" Type="http://schemas.openxmlformats.org/officeDocument/2006/relationships/image" Target="../media/image1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8.svg"/><Relationship Id="rId7" Type="http://schemas.openxmlformats.org/officeDocument/2006/relationships/image" Target="../media/image41.sv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1.png"/><Relationship Id="rId5" Type="http://schemas.openxmlformats.org/officeDocument/2006/relationships/image" Target="../media/image49.svg"/><Relationship Id="rId4" Type="http://schemas.openxmlformats.org/officeDocument/2006/relationships/image" Target="../media/image1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8.svg"/><Relationship Id="rId7" Type="http://schemas.openxmlformats.org/officeDocument/2006/relationships/image" Target="../media/image41.sv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1.png"/><Relationship Id="rId5" Type="http://schemas.openxmlformats.org/officeDocument/2006/relationships/image" Target="../media/image49.svg"/><Relationship Id="rId4" Type="http://schemas.openxmlformats.org/officeDocument/2006/relationships/image" Target="../media/image11.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8.svg"/><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49.svg"/><Relationship Id="rId4" Type="http://schemas.openxmlformats.org/officeDocument/2006/relationships/image" Target="../media/image11.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8.svg"/><Relationship Id="rId7" Type="http://schemas.openxmlformats.org/officeDocument/2006/relationships/image" Target="../media/image49.sv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11.png"/><Relationship Id="rId5" Type="http://schemas.openxmlformats.org/officeDocument/2006/relationships/image" Target="../media/image41.svg"/><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svg"/></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54.svg"/><Relationship Id="rId13" Type="http://schemas.openxmlformats.org/officeDocument/2006/relationships/image" Target="../media/image26.png"/><Relationship Id="rId18" Type="http://schemas.openxmlformats.org/officeDocument/2006/relationships/image" Target="../media/image60.png"/><Relationship Id="rId3" Type="http://schemas.openxmlformats.org/officeDocument/2006/relationships/image" Target="../media/image51.svg"/><Relationship Id="rId7" Type="http://schemas.openxmlformats.org/officeDocument/2006/relationships/image" Target="../media/image20.png"/><Relationship Id="rId12" Type="http://schemas.openxmlformats.org/officeDocument/2006/relationships/image" Target="../media/image56.svg"/><Relationship Id="rId17" Type="http://schemas.openxmlformats.org/officeDocument/2006/relationships/image" Target="../media/image59.jpeg"/><Relationship Id="rId2" Type="http://schemas.openxmlformats.org/officeDocument/2006/relationships/image" Target="../media/image15.png"/><Relationship Id="rId16" Type="http://schemas.openxmlformats.org/officeDocument/2006/relationships/image" Target="../media/image58.png"/><Relationship Id="rId1" Type="http://schemas.openxmlformats.org/officeDocument/2006/relationships/slideMaster" Target="../slideMasters/slideMaster2.xml"/><Relationship Id="rId6" Type="http://schemas.openxmlformats.org/officeDocument/2006/relationships/image" Target="../media/image53.sv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28.png"/><Relationship Id="rId10" Type="http://schemas.openxmlformats.org/officeDocument/2006/relationships/image" Target="../media/image55.svg"/><Relationship Id="rId19" Type="http://schemas.openxmlformats.org/officeDocument/2006/relationships/image" Target="../media/image61.png"/><Relationship Id="rId4" Type="http://schemas.openxmlformats.org/officeDocument/2006/relationships/image" Target="../media/image52.png"/><Relationship Id="rId9" Type="http://schemas.openxmlformats.org/officeDocument/2006/relationships/image" Target="../media/image22.png"/><Relationship Id="rId14" Type="http://schemas.openxmlformats.org/officeDocument/2006/relationships/image" Target="../media/image57.svg"/></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36.png"/><Relationship Id="rId13" Type="http://schemas.openxmlformats.org/officeDocument/2006/relationships/image" Target="../media/image67.png"/><Relationship Id="rId3" Type="http://schemas.openxmlformats.org/officeDocument/2006/relationships/image" Target="../media/image62.svg"/><Relationship Id="rId7" Type="http://schemas.openxmlformats.org/officeDocument/2006/relationships/image" Target="../media/image63.svg"/><Relationship Id="rId12" Type="http://schemas.openxmlformats.org/officeDocument/2006/relationships/image" Target="../media/image66.png"/><Relationship Id="rId2" Type="http://schemas.openxmlformats.org/officeDocument/2006/relationships/image" Target="../media/image32.png"/><Relationship Id="rId1" Type="http://schemas.openxmlformats.org/officeDocument/2006/relationships/slideMaster" Target="../slideMasters/slideMaster2.xml"/><Relationship Id="rId6" Type="http://schemas.openxmlformats.org/officeDocument/2006/relationships/image" Target="../media/image34.png"/><Relationship Id="rId11" Type="http://schemas.openxmlformats.org/officeDocument/2006/relationships/image" Target="../media/image65.png"/><Relationship Id="rId5" Type="http://schemas.openxmlformats.org/officeDocument/2006/relationships/image" Target="../media/image53.svg"/><Relationship Id="rId15" Type="http://schemas.openxmlformats.org/officeDocument/2006/relationships/image" Target="../media/image68.png"/><Relationship Id="rId10" Type="http://schemas.openxmlformats.org/officeDocument/2006/relationships/image" Target="../media/image38.png"/><Relationship Id="rId4" Type="http://schemas.openxmlformats.org/officeDocument/2006/relationships/image" Target="../media/image18.png"/><Relationship Id="rId9" Type="http://schemas.openxmlformats.org/officeDocument/2006/relationships/image" Target="../media/image64.svg"/><Relationship Id="rId14" Type="http://schemas.openxmlformats.org/officeDocument/2006/relationships/image" Target="../media/image58.png"/></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14.sv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2.sv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12.svg"/><Relationship Id="rId4"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2.sv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7B3BBED-5988-37A4-4FA2-17255CF4BB3A}"/>
              </a:ext>
            </a:extLst>
          </p:cNvPr>
          <p:cNvSpPr/>
          <p:nvPr userDrawn="1"/>
        </p:nvSpPr>
        <p:spPr>
          <a:xfrm>
            <a:off x="-4503" y="0"/>
            <a:ext cx="9979776" cy="6858000"/>
          </a:xfrm>
          <a:prstGeom prst="rect">
            <a:avLst/>
          </a:prstGeom>
          <a:solidFill>
            <a:srgbClr val="F8FB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
        <p:nvSpPr>
          <p:cNvPr id="24" name="Rectangle 23">
            <a:extLst>
              <a:ext uri="{FF2B5EF4-FFF2-40B4-BE49-F238E27FC236}">
                <a16:creationId xmlns:a16="http://schemas.microsoft.com/office/drawing/2014/main" id="{ACCCFD29-0AF7-96E6-00F8-5D9832CE5288}"/>
              </a:ext>
            </a:extLst>
          </p:cNvPr>
          <p:cNvSpPr/>
          <p:nvPr userDrawn="1"/>
        </p:nvSpPr>
        <p:spPr>
          <a:xfrm>
            <a:off x="563419" y="3123420"/>
            <a:ext cx="4968000" cy="36000"/>
          </a:xfrm>
          <a:prstGeom prst="rect">
            <a:avLst/>
          </a:prstGeom>
          <a:solidFill>
            <a:srgbClr val="DD5353"/>
          </a:solidFill>
          <a:ln>
            <a:solidFill>
              <a:srgbClr val="DBB3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Slide Number Placeholder 5">
            <a:extLst>
              <a:ext uri="{FF2B5EF4-FFF2-40B4-BE49-F238E27FC236}">
                <a16:creationId xmlns:a16="http://schemas.microsoft.com/office/drawing/2014/main" id="{8020EE67-C935-B694-52DE-C05902B843CB}"/>
              </a:ext>
            </a:extLst>
          </p:cNvPr>
          <p:cNvSpPr>
            <a:spLocks noGrp="1"/>
          </p:cNvSpPr>
          <p:nvPr>
            <p:ph type="sldNum" sz="quarter" idx="12"/>
          </p:nvPr>
        </p:nvSpPr>
        <p:spPr/>
        <p:txBody>
          <a:bodyPr/>
          <a:lstStyle/>
          <a:p>
            <a:fld id="{8ECC3E25-E2EE-4244-BAD8-B476F9D2D528}" type="slidenum">
              <a:rPr lang="en-US" smtClean="0"/>
              <a:t>‹#›</a:t>
            </a:fld>
            <a:endParaRPr lang="en-US"/>
          </a:p>
        </p:txBody>
      </p:sp>
      <p:sp>
        <p:nvSpPr>
          <p:cNvPr id="9" name="Text Placeholder 8">
            <a:extLst>
              <a:ext uri="{FF2B5EF4-FFF2-40B4-BE49-F238E27FC236}">
                <a16:creationId xmlns:a16="http://schemas.microsoft.com/office/drawing/2014/main" id="{E3D28244-5639-1796-799E-E5AB3E862E2F}"/>
              </a:ext>
            </a:extLst>
          </p:cNvPr>
          <p:cNvSpPr>
            <a:spLocks noGrp="1"/>
          </p:cNvSpPr>
          <p:nvPr>
            <p:ph type="body" sz="quarter" idx="16" hasCustomPrompt="1"/>
          </p:nvPr>
        </p:nvSpPr>
        <p:spPr>
          <a:xfrm>
            <a:off x="563419" y="3339943"/>
            <a:ext cx="4638675" cy="722312"/>
          </a:xfrm>
        </p:spPr>
        <p:txBody>
          <a:bodyPr>
            <a:normAutofit/>
          </a:bodyPr>
          <a:lstStyle>
            <a:lvl1pPr marL="0" indent="0" algn="l">
              <a:buNone/>
              <a:defRPr lang="en-US" sz="1800" b="1" kern="1200" dirty="0">
                <a:solidFill>
                  <a:schemeClr val="tx1"/>
                </a:solidFill>
                <a:latin typeface="Roboto Light" panose="02000000000000000000" pitchFamily="2" charset="0"/>
                <a:ea typeface="Roboto Light" panose="02000000000000000000" pitchFamily="2" charset="0"/>
                <a:cs typeface="+mn-cs"/>
              </a:defRPr>
            </a:lvl1pPr>
          </a:lstStyle>
          <a:p>
            <a:pPr lvl="0"/>
            <a:r>
              <a:rPr lang="en-US" dirty="0"/>
              <a:t>Add Subtitle here</a:t>
            </a:r>
          </a:p>
        </p:txBody>
      </p:sp>
      <p:sp>
        <p:nvSpPr>
          <p:cNvPr id="7" name="Text Placeholder 6">
            <a:extLst>
              <a:ext uri="{FF2B5EF4-FFF2-40B4-BE49-F238E27FC236}">
                <a16:creationId xmlns:a16="http://schemas.microsoft.com/office/drawing/2014/main" id="{C55DBD87-384C-BB72-1B91-5F9B38AB1F46}"/>
              </a:ext>
            </a:extLst>
          </p:cNvPr>
          <p:cNvSpPr>
            <a:spLocks noGrp="1"/>
          </p:cNvSpPr>
          <p:nvPr>
            <p:ph type="body" sz="quarter" idx="17" hasCustomPrompt="1"/>
          </p:nvPr>
        </p:nvSpPr>
        <p:spPr>
          <a:xfrm>
            <a:off x="563419" y="1397943"/>
            <a:ext cx="5429250" cy="1530350"/>
          </a:xfrm>
        </p:spPr>
        <p:txBody>
          <a:bodyPr>
            <a:normAutofit/>
          </a:bodyPr>
          <a:lstStyle>
            <a:lvl1pPr marL="0" indent="0">
              <a:buNone/>
              <a:defRPr sz="4800" b="1">
                <a:solidFill>
                  <a:srgbClr val="0C2025"/>
                </a:solidFill>
                <a:latin typeface="Satoshi Black" pitchFamily="50" charset="0"/>
                <a:cs typeface="Poppins" panose="00000500000000000000" pitchFamily="2" charset="0"/>
              </a:defRPr>
            </a:lvl1pPr>
            <a:lvl2pPr marL="457200" indent="0">
              <a:buNone/>
              <a:defRPr>
                <a:latin typeface="Poppins" panose="00000500000000000000" pitchFamily="2" charset="0"/>
                <a:cs typeface="Poppins" panose="00000500000000000000" pitchFamily="2" charset="0"/>
              </a:defRPr>
            </a:lvl2pPr>
            <a:lvl3pPr marL="914400" indent="0">
              <a:buNone/>
              <a:defRPr>
                <a:latin typeface="Poppins" panose="00000500000000000000" pitchFamily="2" charset="0"/>
                <a:cs typeface="Poppins" panose="00000500000000000000" pitchFamily="2" charset="0"/>
              </a:defRPr>
            </a:lvl3pPr>
            <a:lvl4pPr marL="1371600" indent="0">
              <a:buNone/>
              <a:defRPr>
                <a:latin typeface="Poppins" panose="00000500000000000000" pitchFamily="2" charset="0"/>
                <a:cs typeface="Poppins" panose="00000500000000000000" pitchFamily="2" charset="0"/>
              </a:defRPr>
            </a:lvl4pPr>
            <a:lvl5pPr marL="1828800" indent="0">
              <a:buNone/>
              <a:defRPr>
                <a:latin typeface="Poppins" panose="00000500000000000000" pitchFamily="2" charset="0"/>
                <a:cs typeface="Poppins" panose="00000500000000000000" pitchFamily="2" charset="0"/>
              </a:defRPr>
            </a:lvl5pPr>
          </a:lstStyle>
          <a:p>
            <a:pPr lvl="0"/>
            <a:r>
              <a:rPr lang="en-US" dirty="0"/>
              <a:t>Title for Presentation</a:t>
            </a:r>
          </a:p>
        </p:txBody>
      </p:sp>
      <p:pic>
        <p:nvPicPr>
          <p:cNvPr id="10" name="Graphic 9">
            <a:extLst>
              <a:ext uri="{FF2B5EF4-FFF2-40B4-BE49-F238E27FC236}">
                <a16:creationId xmlns:a16="http://schemas.microsoft.com/office/drawing/2014/main" id="{B832FC8A-7029-CAD6-13B2-293F604723F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7339"/>
          <a:stretch/>
        </p:blipFill>
        <p:spPr>
          <a:xfrm>
            <a:off x="-4503" y="4815922"/>
            <a:ext cx="1334539" cy="2042078"/>
          </a:xfrm>
          <a:prstGeom prst="rect">
            <a:avLst/>
          </a:prstGeom>
        </p:spPr>
      </p:pic>
      <p:pic>
        <p:nvPicPr>
          <p:cNvPr id="12" name="Picture 11">
            <a:extLst>
              <a:ext uri="{FF2B5EF4-FFF2-40B4-BE49-F238E27FC236}">
                <a16:creationId xmlns:a16="http://schemas.microsoft.com/office/drawing/2014/main" id="{1B8A9994-B4B5-4AC0-DEEC-51F23AFBEB4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7781" y="263008"/>
            <a:ext cx="2273818" cy="1041637"/>
          </a:xfrm>
          <a:prstGeom prst="rect">
            <a:avLst/>
          </a:prstGeom>
        </p:spPr>
      </p:pic>
      <p:sp>
        <p:nvSpPr>
          <p:cNvPr id="8" name="Parallelogram 7">
            <a:extLst>
              <a:ext uri="{FF2B5EF4-FFF2-40B4-BE49-F238E27FC236}">
                <a16:creationId xmlns:a16="http://schemas.microsoft.com/office/drawing/2014/main" id="{B53385C1-C797-C724-146B-9ADC7C796A84}"/>
              </a:ext>
            </a:extLst>
          </p:cNvPr>
          <p:cNvSpPr/>
          <p:nvPr userDrawn="1"/>
        </p:nvSpPr>
        <p:spPr>
          <a:xfrm>
            <a:off x="5657402" y="0"/>
            <a:ext cx="5867939" cy="6858000"/>
          </a:xfrm>
          <a:prstGeom prst="parallelogram">
            <a:avLst>
              <a:gd name="adj" fmla="val 51129"/>
            </a:avLst>
          </a:prstGeom>
          <a:solidFill>
            <a:srgbClr val="049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Rectangle 12">
            <a:extLst>
              <a:ext uri="{FF2B5EF4-FFF2-40B4-BE49-F238E27FC236}">
                <a16:creationId xmlns:a16="http://schemas.microsoft.com/office/drawing/2014/main" id="{1D4D365A-D20B-65D1-ECE6-61E894A21913}"/>
              </a:ext>
            </a:extLst>
          </p:cNvPr>
          <p:cNvSpPr/>
          <p:nvPr userDrawn="1"/>
        </p:nvSpPr>
        <p:spPr>
          <a:xfrm>
            <a:off x="8469746" y="1313880"/>
            <a:ext cx="3722254" cy="5553355"/>
          </a:xfrm>
          <a:prstGeom prst="rect">
            <a:avLst/>
          </a:prstGeom>
          <a:solidFill>
            <a:srgbClr val="049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8" name="Rectangle 17">
            <a:extLst>
              <a:ext uri="{FF2B5EF4-FFF2-40B4-BE49-F238E27FC236}">
                <a16:creationId xmlns:a16="http://schemas.microsoft.com/office/drawing/2014/main" id="{4E1FF194-8ED0-CF2A-0FFD-C3D306A0AEDD}"/>
              </a:ext>
            </a:extLst>
          </p:cNvPr>
          <p:cNvSpPr/>
          <p:nvPr userDrawn="1"/>
        </p:nvSpPr>
        <p:spPr>
          <a:xfrm>
            <a:off x="8922326" y="1"/>
            <a:ext cx="3269673" cy="5553355"/>
          </a:xfrm>
          <a:prstGeom prst="rect">
            <a:avLst/>
          </a:prstGeom>
          <a:solidFill>
            <a:srgbClr val="049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9" name="Date Placeholder 3">
            <a:extLst>
              <a:ext uri="{FF2B5EF4-FFF2-40B4-BE49-F238E27FC236}">
                <a16:creationId xmlns:a16="http://schemas.microsoft.com/office/drawing/2014/main" id="{B00B4492-4A55-0156-BBE1-FA60A2D0800B}"/>
              </a:ext>
            </a:extLst>
          </p:cNvPr>
          <p:cNvSpPr>
            <a:spLocks noGrp="1"/>
          </p:cNvSpPr>
          <p:nvPr>
            <p:ph type="dt" sz="half" idx="10"/>
          </p:nvPr>
        </p:nvSpPr>
        <p:spPr>
          <a:xfrm>
            <a:off x="9804285" y="5510351"/>
            <a:ext cx="1924009" cy="365125"/>
          </a:xfrm>
        </p:spPr>
        <p:txBody>
          <a:bodyPr anchor="ctr"/>
          <a:lstStyle>
            <a:lvl1pPr algn="r">
              <a:defRPr>
                <a:solidFill>
                  <a:schemeClr val="bg1">
                    <a:lumMod val="95000"/>
                  </a:schemeClr>
                </a:solidFill>
                <a:latin typeface="Roboto Light" panose="02000000000000000000" pitchFamily="2" charset="0"/>
                <a:ea typeface="Roboto Light" panose="02000000000000000000" pitchFamily="2" charset="0"/>
              </a:defRPr>
            </a:lvl1pPr>
          </a:lstStyle>
          <a:p>
            <a:fld id="{2EF11CD1-CC98-4B06-9F5B-C55318F93964}" type="datetime4">
              <a:rPr lang="en-US" smtClean="0"/>
              <a:pPr/>
              <a:t>May 21, 2025</a:t>
            </a:fld>
            <a:endParaRPr lang="en-US" dirty="0"/>
          </a:p>
        </p:txBody>
      </p:sp>
      <p:sp>
        <p:nvSpPr>
          <p:cNvPr id="15" name="Text Placeholder 13">
            <a:extLst>
              <a:ext uri="{FF2B5EF4-FFF2-40B4-BE49-F238E27FC236}">
                <a16:creationId xmlns:a16="http://schemas.microsoft.com/office/drawing/2014/main" id="{A050456E-5DCC-5CE1-0647-C8C6FA0F4AED}"/>
              </a:ext>
            </a:extLst>
          </p:cNvPr>
          <p:cNvSpPr>
            <a:spLocks noGrp="1"/>
          </p:cNvSpPr>
          <p:nvPr>
            <p:ph type="body" sz="quarter" idx="18" hasCustomPrompt="1"/>
          </p:nvPr>
        </p:nvSpPr>
        <p:spPr>
          <a:xfrm>
            <a:off x="8829741" y="6044334"/>
            <a:ext cx="2909456" cy="350982"/>
          </a:xfrm>
        </p:spPr>
        <p:txBody>
          <a:bodyPr anchor="ctr">
            <a:normAutofit/>
          </a:bodyPr>
          <a:lstStyle>
            <a:lvl1pPr marL="0" indent="0" algn="r" defTabSz="914400" rtl="0" eaLnBrk="1" latinLnBrk="0" hangingPunct="1">
              <a:buNone/>
              <a:defRPr lang="en-US" sz="1200" kern="1200" dirty="0" smtClean="0">
                <a:solidFill>
                  <a:schemeClr val="bg1">
                    <a:lumMod val="95000"/>
                  </a:schemeClr>
                </a:solidFill>
                <a:latin typeface="Roboto Light" panose="02000000000000000000" pitchFamily="2" charset="0"/>
                <a:ea typeface="Roboto Light" panose="02000000000000000000" pitchFamily="2" charset="0"/>
                <a:cs typeface="+mn-cs"/>
              </a:defRPr>
            </a:lvl1pPr>
            <a:lvl2pPr marL="0" indent="0" algn="l" defTabSz="914400" rtl="0" eaLnBrk="1" latinLnBrk="0" hangingPunct="1">
              <a:buNone/>
              <a:defRPr lang="en-US" sz="1200" kern="1200" dirty="0" smtClean="0">
                <a:solidFill>
                  <a:schemeClr val="tx1">
                    <a:tint val="75000"/>
                  </a:schemeClr>
                </a:solidFill>
                <a:latin typeface="+mn-lt"/>
                <a:ea typeface="+mn-ea"/>
                <a:cs typeface="+mn-cs"/>
              </a:defRPr>
            </a:lvl2pPr>
            <a:lvl3pPr marL="0" indent="0" algn="l" defTabSz="914400" rtl="0" eaLnBrk="1" latinLnBrk="0" hangingPunct="1">
              <a:buNone/>
              <a:defRPr lang="en-US" sz="1200" kern="1200" dirty="0" smtClean="0">
                <a:solidFill>
                  <a:schemeClr val="tx1">
                    <a:tint val="75000"/>
                  </a:schemeClr>
                </a:solidFill>
                <a:latin typeface="+mn-lt"/>
                <a:ea typeface="+mn-ea"/>
                <a:cs typeface="+mn-cs"/>
              </a:defRPr>
            </a:lvl3pPr>
            <a:lvl4pPr marL="0" indent="0" algn="l" defTabSz="914400" rtl="0" eaLnBrk="1" latinLnBrk="0" hangingPunct="1">
              <a:buNone/>
              <a:defRPr lang="en-US" sz="1200" kern="1200" dirty="0" smtClean="0">
                <a:solidFill>
                  <a:schemeClr val="tx1">
                    <a:tint val="75000"/>
                  </a:schemeClr>
                </a:solidFill>
                <a:latin typeface="+mn-lt"/>
                <a:ea typeface="+mn-ea"/>
                <a:cs typeface="+mn-cs"/>
              </a:defRPr>
            </a:lvl4pPr>
            <a:lvl5pPr marL="0" indent="0" algn="l" defTabSz="914400" rtl="0" eaLnBrk="1" latinLnBrk="0" hangingPunct="1">
              <a:buNone/>
              <a:defRPr lang="en-IN" sz="1200" kern="1200" dirty="0">
                <a:solidFill>
                  <a:schemeClr val="tx1">
                    <a:tint val="75000"/>
                  </a:schemeClr>
                </a:solidFill>
                <a:latin typeface="+mn-lt"/>
                <a:ea typeface="+mn-ea"/>
                <a:cs typeface="+mn-cs"/>
              </a:defRPr>
            </a:lvl5pPr>
          </a:lstStyle>
          <a:p>
            <a:pPr lvl="0"/>
            <a:r>
              <a:rPr lang="en-US" dirty="0"/>
              <a:t>Author Name</a:t>
            </a:r>
            <a:endParaRPr lang="en-IN" dirty="0"/>
          </a:p>
        </p:txBody>
      </p:sp>
      <p:sp>
        <p:nvSpPr>
          <p:cNvPr id="21" name="Rectangle 20">
            <a:extLst>
              <a:ext uri="{FF2B5EF4-FFF2-40B4-BE49-F238E27FC236}">
                <a16:creationId xmlns:a16="http://schemas.microsoft.com/office/drawing/2014/main" id="{F0942EE3-99E9-7AAB-33BD-E6833E1FD3DB}"/>
              </a:ext>
            </a:extLst>
          </p:cNvPr>
          <p:cNvSpPr/>
          <p:nvPr userDrawn="1"/>
        </p:nvSpPr>
        <p:spPr>
          <a:xfrm rot="1411442">
            <a:off x="7013576" y="1625600"/>
            <a:ext cx="155285" cy="3809134"/>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 name="Picture 1">
            <a:extLst>
              <a:ext uri="{FF2B5EF4-FFF2-40B4-BE49-F238E27FC236}">
                <a16:creationId xmlns:a16="http://schemas.microsoft.com/office/drawing/2014/main" id="{3C469BDF-BFFC-5C2C-584F-08CD0AF7DF14}"/>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552342" y="6044325"/>
            <a:ext cx="714733" cy="566664"/>
          </a:xfrm>
          <a:prstGeom prst="rect">
            <a:avLst/>
          </a:prstGeom>
          <a:noFill/>
          <a:ln>
            <a:noFill/>
          </a:ln>
        </p:spPr>
      </p:pic>
      <p:pic>
        <p:nvPicPr>
          <p:cNvPr id="3" name="Picture 2">
            <a:extLst>
              <a:ext uri="{FF2B5EF4-FFF2-40B4-BE49-F238E27FC236}">
                <a16:creationId xmlns:a16="http://schemas.microsoft.com/office/drawing/2014/main" id="{CE663922-AE51-D953-665C-284741A289EA}"/>
              </a:ext>
            </a:extLst>
          </p:cNvPr>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498849" y="6044326"/>
            <a:ext cx="1746842" cy="543804"/>
          </a:xfrm>
          <a:prstGeom prst="rect">
            <a:avLst/>
          </a:prstGeom>
          <a:noFill/>
          <a:ln>
            <a:noFill/>
          </a:ln>
        </p:spPr>
      </p:pic>
      <p:pic>
        <p:nvPicPr>
          <p:cNvPr id="4" name="Picture 3" descr="A logo with text and a flag&#10;&#10;Description automatically generated">
            <a:extLst>
              <a:ext uri="{FF2B5EF4-FFF2-40B4-BE49-F238E27FC236}">
                <a16:creationId xmlns:a16="http://schemas.microsoft.com/office/drawing/2014/main" id="{3AD52D97-0547-C81B-9C52-E2FD80AE4563}"/>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68169" y="5977068"/>
            <a:ext cx="1057275" cy="704850"/>
          </a:xfrm>
          <a:prstGeom prst="rect">
            <a:avLst/>
          </a:prstGeom>
        </p:spPr>
      </p:pic>
    </p:spTree>
    <p:extLst>
      <p:ext uri="{BB962C8B-B14F-4D97-AF65-F5344CB8AC3E}">
        <p14:creationId xmlns:p14="http://schemas.microsoft.com/office/powerpoint/2010/main" val="2508079672"/>
      </p:ext>
    </p:extLst>
  </p:cSld>
  <p:clrMapOvr>
    <a:masterClrMapping/>
  </p:clrMapOvr>
  <p:hf sldNum="0"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with Text">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D3311CF9-7A43-4521-472D-1EF0BA6AFC8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5857" y="190772"/>
            <a:ext cx="11715754" cy="6449423"/>
          </a:xfrm>
          <a:prstGeom prst="rect">
            <a:avLst/>
          </a:prstGeom>
        </p:spPr>
      </p:pic>
      <p:sp>
        <p:nvSpPr>
          <p:cNvPr id="34" name="Oval 33">
            <a:extLst>
              <a:ext uri="{FF2B5EF4-FFF2-40B4-BE49-F238E27FC236}">
                <a16:creationId xmlns:a16="http://schemas.microsoft.com/office/drawing/2014/main" id="{E4FDEB36-EB93-0B64-C461-ECFDA7930EDD}"/>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5" name="Slide Number Placeholder 8">
            <a:extLst>
              <a:ext uri="{FF2B5EF4-FFF2-40B4-BE49-F238E27FC236}">
                <a16:creationId xmlns:a16="http://schemas.microsoft.com/office/drawing/2014/main" id="{79CFB4A1-F65C-5FC3-9DC6-919A98470FD3}"/>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dirty="0">
              <a:solidFill>
                <a:schemeClr val="bg1">
                  <a:lumMod val="95000"/>
                </a:schemeClr>
              </a:solidFill>
            </a:endParaRPr>
          </a:p>
        </p:txBody>
      </p:sp>
      <p:sp>
        <p:nvSpPr>
          <p:cNvPr id="7" name="Rectangle 6">
            <a:extLst>
              <a:ext uri="{FF2B5EF4-FFF2-40B4-BE49-F238E27FC236}">
                <a16:creationId xmlns:a16="http://schemas.microsoft.com/office/drawing/2014/main" id="{98AAE341-79E9-E8E2-35FA-B5C0A5002FBF}"/>
              </a:ext>
            </a:extLst>
          </p:cNvPr>
          <p:cNvSpPr/>
          <p:nvPr userDrawn="1"/>
        </p:nvSpPr>
        <p:spPr>
          <a:xfrm>
            <a:off x="5804199" y="1883815"/>
            <a:ext cx="5886625" cy="3867344"/>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a:extLst>
              <a:ext uri="{FF2B5EF4-FFF2-40B4-BE49-F238E27FC236}">
                <a16:creationId xmlns:a16="http://schemas.microsoft.com/office/drawing/2014/main" id="{1AED48CE-7F0D-17ED-376B-27AE9498316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139944" y="419487"/>
            <a:ext cx="650449" cy="252952"/>
          </a:xfrm>
          <a:prstGeom prst="rect">
            <a:avLst/>
          </a:prstGeom>
        </p:spPr>
      </p:pic>
      <p:sp>
        <p:nvSpPr>
          <p:cNvPr id="15" name="Text Placeholder 2">
            <a:extLst>
              <a:ext uri="{FF2B5EF4-FFF2-40B4-BE49-F238E27FC236}">
                <a16:creationId xmlns:a16="http://schemas.microsoft.com/office/drawing/2014/main" id="{23BA2E24-7651-5A98-F1C7-DEFE5C0C3569}"/>
              </a:ext>
            </a:extLst>
          </p:cNvPr>
          <p:cNvSpPr>
            <a:spLocks noGrp="1"/>
          </p:cNvSpPr>
          <p:nvPr>
            <p:ph type="body" sz="quarter" idx="14" hasCustomPrompt="1"/>
          </p:nvPr>
        </p:nvSpPr>
        <p:spPr>
          <a:xfrm>
            <a:off x="554181" y="422686"/>
            <a:ext cx="9302749" cy="671754"/>
          </a:xfrm>
        </p:spPr>
        <p:txBody>
          <a:bodyPr>
            <a:normAutofit/>
          </a:bodyPr>
          <a:lstStyle>
            <a:lvl1pPr marL="0" indent="0" algn="l" defTabSz="914400" rtl="0" eaLnBrk="1" latinLnBrk="0" hangingPunct="1">
              <a:lnSpc>
                <a:spcPct val="90000"/>
              </a:lnSpc>
              <a:spcBef>
                <a:spcPct val="0"/>
              </a:spcBef>
              <a:buNone/>
              <a:defRPr lang="en-US" sz="4000" kern="1200" dirty="0">
                <a:solidFill>
                  <a:srgbClr val="009972"/>
                </a:solidFill>
                <a:latin typeface="Satoshi Black" pitchFamily="50" charset="0"/>
                <a:ea typeface="+mj-ea"/>
                <a:cs typeface="+mj-cs"/>
              </a:defRPr>
            </a:lvl1pPr>
          </a:lstStyle>
          <a:p>
            <a:pPr lvl="0"/>
            <a:r>
              <a:rPr lang="en-US" dirty="0"/>
              <a:t>Image slide headline</a:t>
            </a:r>
          </a:p>
        </p:txBody>
      </p:sp>
      <p:sp>
        <p:nvSpPr>
          <p:cNvPr id="21" name="Picture Placeholder 25">
            <a:extLst>
              <a:ext uri="{FF2B5EF4-FFF2-40B4-BE49-F238E27FC236}">
                <a16:creationId xmlns:a16="http://schemas.microsoft.com/office/drawing/2014/main" id="{12BE29AC-1EF6-25FB-AE90-879F70026FB3}"/>
              </a:ext>
            </a:extLst>
          </p:cNvPr>
          <p:cNvSpPr>
            <a:spLocks noGrp="1"/>
          </p:cNvSpPr>
          <p:nvPr>
            <p:ph type="pic" sz="quarter" idx="19"/>
          </p:nvPr>
        </p:nvSpPr>
        <p:spPr>
          <a:xfrm>
            <a:off x="5514110" y="1763570"/>
            <a:ext cx="5886626" cy="3790105"/>
          </a:xfrm>
        </p:spPr>
        <p:txBody>
          <a:bodyPr/>
          <a:lstStyle/>
          <a:p>
            <a:endParaRPr lang="en-US" dirty="0"/>
          </a:p>
        </p:txBody>
      </p:sp>
      <p:sp>
        <p:nvSpPr>
          <p:cNvPr id="23" name="Text Placeholder 22">
            <a:extLst>
              <a:ext uri="{FF2B5EF4-FFF2-40B4-BE49-F238E27FC236}">
                <a16:creationId xmlns:a16="http://schemas.microsoft.com/office/drawing/2014/main" id="{3D5F35C2-C06D-2752-2088-407CDCD132C3}"/>
              </a:ext>
            </a:extLst>
          </p:cNvPr>
          <p:cNvSpPr>
            <a:spLocks noGrp="1"/>
          </p:cNvSpPr>
          <p:nvPr>
            <p:ph type="body" sz="quarter" idx="21" hasCustomPrompt="1"/>
          </p:nvPr>
        </p:nvSpPr>
        <p:spPr>
          <a:xfrm>
            <a:off x="5804199" y="5874517"/>
            <a:ext cx="2890838" cy="305089"/>
          </a:xfrm>
        </p:spPr>
        <p:txBody>
          <a:bodyPr>
            <a:noAutofit/>
          </a:bodyPr>
          <a:lstStyle>
            <a:lvl1pPr>
              <a:defRPr lang="en-IN" sz="1200" b="1" kern="1200" dirty="0" smtClean="0">
                <a:solidFill>
                  <a:schemeClr val="tx1"/>
                </a:solidFill>
                <a:latin typeface="Roboto" panose="02000000000000000000" pitchFamily="2" charset="0"/>
                <a:ea typeface="Roboto" panose="02000000000000000000" pitchFamily="2" charset="0"/>
                <a:cs typeface="+mn-cs"/>
              </a:defRPr>
            </a:lvl1pPr>
            <a:lvl2pPr>
              <a:defRPr/>
            </a:lvl2pPr>
            <a:lvl3pPr>
              <a:defRPr/>
            </a:lvl3pPr>
            <a:lvl4pPr>
              <a:defRPr/>
            </a:lvl4pPr>
            <a:lvl5pPr>
              <a:defRPr/>
            </a:lvl5pPr>
          </a:lstStyle>
          <a:p>
            <a:pPr marL="0" lvl="0" indent="0" algn="l" defTabSz="914400" rtl="0" eaLnBrk="1" latinLnBrk="0" hangingPunct="1">
              <a:lnSpc>
                <a:spcPct val="90000"/>
              </a:lnSpc>
              <a:spcBef>
                <a:spcPts val="1000"/>
              </a:spcBef>
              <a:buFont typeface="Arial" panose="020B0604020202020204" pitchFamily="34" charset="0"/>
              <a:buNone/>
            </a:pPr>
            <a:r>
              <a:rPr lang="en-US" dirty="0"/>
              <a:t>Image Caption</a:t>
            </a:r>
          </a:p>
        </p:txBody>
      </p:sp>
      <p:sp>
        <p:nvSpPr>
          <p:cNvPr id="24" name="Text Placeholder 4">
            <a:extLst>
              <a:ext uri="{FF2B5EF4-FFF2-40B4-BE49-F238E27FC236}">
                <a16:creationId xmlns:a16="http://schemas.microsoft.com/office/drawing/2014/main" id="{86CCBB40-34AF-7CC5-E53D-102837324BFE}"/>
              </a:ext>
            </a:extLst>
          </p:cNvPr>
          <p:cNvSpPr>
            <a:spLocks noGrp="1"/>
          </p:cNvSpPr>
          <p:nvPr>
            <p:ph type="body" sz="quarter" idx="24" hasCustomPrompt="1"/>
          </p:nvPr>
        </p:nvSpPr>
        <p:spPr>
          <a:xfrm>
            <a:off x="554182" y="1102397"/>
            <a:ext cx="9302750" cy="463550"/>
          </a:xfrm>
        </p:spPr>
        <p:txBody>
          <a:bodyPr>
            <a:normAutofit/>
          </a:bodyPr>
          <a:lstStyle>
            <a:lvl1pPr marL="0" indent="0">
              <a:buNone/>
              <a:defRPr lang="en-US" sz="1600" kern="1200" dirty="0">
                <a:solidFill>
                  <a:srgbClr val="DBB327"/>
                </a:solidFill>
                <a:latin typeface="Roboto" pitchFamily="2" charset="0"/>
                <a:ea typeface="Roboto" pitchFamily="2" charset="0"/>
                <a:cs typeface="+mn-cs"/>
              </a:defRPr>
            </a:lvl1pPr>
          </a:lstStyle>
          <a:p>
            <a:pPr marL="0" lvl="0" indent="0" algn="l" defTabSz="914400" rtl="0" eaLnBrk="1" latinLnBrk="0" hangingPunct="1">
              <a:lnSpc>
                <a:spcPct val="150000"/>
              </a:lnSpc>
              <a:spcBef>
                <a:spcPts val="1000"/>
              </a:spcBef>
              <a:buFont typeface="Arial" panose="020B0604020202020204" pitchFamily="34" charset="0"/>
              <a:buNone/>
            </a:pPr>
            <a:r>
              <a:rPr lang="en-US" dirty="0"/>
              <a:t>Sub Heading</a:t>
            </a:r>
          </a:p>
        </p:txBody>
      </p:sp>
      <p:sp>
        <p:nvSpPr>
          <p:cNvPr id="28" name="Text Placeholder 27">
            <a:extLst>
              <a:ext uri="{FF2B5EF4-FFF2-40B4-BE49-F238E27FC236}">
                <a16:creationId xmlns:a16="http://schemas.microsoft.com/office/drawing/2014/main" id="{9CFA0A04-A5E6-2AFE-2707-81354FFAECAA}"/>
              </a:ext>
            </a:extLst>
          </p:cNvPr>
          <p:cNvSpPr>
            <a:spLocks noGrp="1"/>
          </p:cNvSpPr>
          <p:nvPr>
            <p:ph type="body" sz="quarter" idx="25" hasCustomPrompt="1"/>
          </p:nvPr>
        </p:nvSpPr>
        <p:spPr>
          <a:xfrm>
            <a:off x="5804199" y="6234284"/>
            <a:ext cx="5568828" cy="311727"/>
          </a:xfr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lang="en-US" sz="1100" kern="1200" dirty="0" smtClean="0">
                <a:solidFill>
                  <a:schemeClr val="tx1">
                    <a:lumMod val="75000"/>
                    <a:lumOff val="25000"/>
                  </a:schemeClr>
                </a:solidFill>
                <a:latin typeface="Roboto" panose="02000000000000000000" pitchFamily="2" charset="0"/>
                <a:ea typeface="Roboto" panose="02000000000000000000" pitchFamily="2" charset="0"/>
                <a:cs typeface="+mn-cs"/>
              </a:defRPr>
            </a:lvl1pPr>
            <a:lvl2pPr marL="0" indent="0" algn="l" defTabSz="914400" rtl="0" eaLnBrk="1" latinLnBrk="0" hangingPunct="1">
              <a:lnSpc>
                <a:spcPct val="90000"/>
              </a:lnSpc>
              <a:spcBef>
                <a:spcPts val="1000"/>
              </a:spcBef>
              <a:buFont typeface="Arial" panose="020B0604020202020204" pitchFamily="34" charset="0"/>
              <a:buNone/>
              <a:defRPr lang="en-US" sz="1400" kern="1200" dirty="0" smtClean="0">
                <a:solidFill>
                  <a:schemeClr val="tx1">
                    <a:lumMod val="75000"/>
                    <a:lumOff val="25000"/>
                  </a:schemeClr>
                </a:solidFill>
                <a:latin typeface="+mn-lt"/>
                <a:ea typeface="+mn-ea"/>
                <a:cs typeface="+mn-cs"/>
              </a:defRPr>
            </a:lvl2pPr>
            <a:lvl3pPr marL="0" indent="0" algn="l" defTabSz="914400" rtl="0" eaLnBrk="1" latinLnBrk="0" hangingPunct="1">
              <a:lnSpc>
                <a:spcPct val="90000"/>
              </a:lnSpc>
              <a:spcBef>
                <a:spcPts val="1000"/>
              </a:spcBef>
              <a:buFont typeface="Arial" panose="020B0604020202020204" pitchFamily="34" charset="0"/>
              <a:buNone/>
              <a:defRPr lang="en-US" sz="1400" kern="1200" dirty="0" smtClean="0">
                <a:solidFill>
                  <a:schemeClr val="tx1">
                    <a:lumMod val="75000"/>
                    <a:lumOff val="25000"/>
                  </a:schemeClr>
                </a:solidFill>
                <a:latin typeface="+mn-lt"/>
                <a:ea typeface="+mn-ea"/>
                <a:cs typeface="+mn-cs"/>
              </a:defRPr>
            </a:lvl3pPr>
            <a:lvl4pPr marL="0" indent="0" algn="l" defTabSz="914400" rtl="0" eaLnBrk="1" latinLnBrk="0" hangingPunct="1">
              <a:lnSpc>
                <a:spcPct val="90000"/>
              </a:lnSpc>
              <a:spcBef>
                <a:spcPts val="1000"/>
              </a:spcBef>
              <a:buFont typeface="Arial" panose="020B0604020202020204" pitchFamily="34" charset="0"/>
              <a:buNone/>
              <a:defRPr lang="en-US" sz="1400" kern="1200" dirty="0" smtClean="0">
                <a:solidFill>
                  <a:schemeClr val="tx1">
                    <a:lumMod val="75000"/>
                    <a:lumOff val="25000"/>
                  </a:schemeClr>
                </a:solidFill>
                <a:latin typeface="+mn-lt"/>
                <a:ea typeface="+mn-ea"/>
                <a:cs typeface="+mn-cs"/>
              </a:defRPr>
            </a:lvl4pPr>
            <a:lvl5pPr marL="0" indent="0" algn="l" defTabSz="914400" rtl="0" eaLnBrk="1" latinLnBrk="0" hangingPunct="1">
              <a:lnSpc>
                <a:spcPct val="90000"/>
              </a:lnSpc>
              <a:spcBef>
                <a:spcPts val="1000"/>
              </a:spcBef>
              <a:buFont typeface="Arial" panose="020B0604020202020204" pitchFamily="34" charset="0"/>
              <a:buNone/>
              <a:defRPr lang="en-IN" sz="1400" kern="1200" dirty="0">
                <a:solidFill>
                  <a:schemeClr val="tx1">
                    <a:lumMod val="75000"/>
                    <a:lumOff val="25000"/>
                  </a:schemeClr>
                </a:solidFill>
                <a:latin typeface="+mn-lt"/>
                <a:ea typeface="+mn-ea"/>
                <a:cs typeface="+mn-cs"/>
              </a:defRPr>
            </a:lvl5pPr>
          </a:lstStyle>
          <a:p>
            <a:pPr lvl="0"/>
            <a:r>
              <a:rPr lang="en-US" dirty="0"/>
              <a:t>Explanation of the image</a:t>
            </a:r>
            <a:endParaRPr lang="en-IN" dirty="0"/>
          </a:p>
        </p:txBody>
      </p:sp>
      <p:cxnSp>
        <p:nvCxnSpPr>
          <p:cNvPr id="40" name="Straight Connector 39">
            <a:extLst>
              <a:ext uri="{FF2B5EF4-FFF2-40B4-BE49-F238E27FC236}">
                <a16:creationId xmlns:a16="http://schemas.microsoft.com/office/drawing/2014/main" id="{8D389835-AD92-E698-9985-0148BFCED8DF}"/>
              </a:ext>
            </a:extLst>
          </p:cNvPr>
          <p:cNvCxnSpPr>
            <a:cxnSpLocks/>
          </p:cNvCxnSpPr>
          <p:nvPr userDrawn="1"/>
        </p:nvCxnSpPr>
        <p:spPr>
          <a:xfrm>
            <a:off x="600370" y="1093950"/>
            <a:ext cx="11190023"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A651EC67-ADE1-474B-37F0-F9166D6AB36C}"/>
              </a:ext>
            </a:extLst>
          </p:cNvPr>
          <p:cNvSpPr>
            <a:spLocks noGrp="1"/>
          </p:cNvSpPr>
          <p:nvPr>
            <p:ph type="body" sz="quarter" idx="26"/>
          </p:nvPr>
        </p:nvSpPr>
        <p:spPr>
          <a:xfrm>
            <a:off x="554181" y="1763570"/>
            <a:ext cx="4668837" cy="3790104"/>
          </a:xfrm>
        </p:spPr>
        <p:txBody>
          <a:bodyPr>
            <a:normAutofit/>
          </a:bodyPr>
          <a:lstStyle>
            <a:lvl1pPr>
              <a:defRPr sz="2000">
                <a:solidFill>
                  <a:schemeClr val="tx1">
                    <a:lumMod val="65000"/>
                    <a:lumOff val="35000"/>
                  </a:schemeClr>
                </a:solidFill>
                <a:latin typeface="Roboto" panose="02000000000000000000" pitchFamily="2" charset="0"/>
                <a:ea typeface="Roboto" panose="02000000000000000000" pitchFamily="2" charset="0"/>
              </a:defRPr>
            </a:lvl1pPr>
            <a:lvl2pPr>
              <a:defRPr sz="1800">
                <a:solidFill>
                  <a:schemeClr val="tx1">
                    <a:lumMod val="65000"/>
                    <a:lumOff val="35000"/>
                  </a:schemeClr>
                </a:solidFill>
                <a:latin typeface="Roboto" panose="02000000000000000000" pitchFamily="2" charset="0"/>
                <a:ea typeface="Roboto" panose="02000000000000000000" pitchFamily="2" charset="0"/>
              </a:defRPr>
            </a:lvl2pPr>
            <a:lvl3pPr>
              <a:defRPr sz="1600">
                <a:solidFill>
                  <a:schemeClr val="tx1">
                    <a:lumMod val="65000"/>
                    <a:lumOff val="35000"/>
                  </a:schemeClr>
                </a:solidFill>
                <a:latin typeface="Roboto" panose="02000000000000000000" pitchFamily="2" charset="0"/>
                <a:ea typeface="Roboto" panose="02000000000000000000" pitchFamily="2" charset="0"/>
              </a:defRPr>
            </a:lvl3pPr>
            <a:lvl4pPr>
              <a:defRPr sz="1400">
                <a:solidFill>
                  <a:schemeClr val="tx1">
                    <a:lumMod val="65000"/>
                    <a:lumOff val="35000"/>
                  </a:schemeClr>
                </a:solidFill>
                <a:latin typeface="Roboto" panose="02000000000000000000" pitchFamily="2" charset="0"/>
                <a:ea typeface="Roboto" panose="02000000000000000000" pitchFamily="2" charset="0"/>
              </a:defRPr>
            </a:lvl4pPr>
            <a:lvl5pPr>
              <a:defRPr sz="1400">
                <a:solidFill>
                  <a:schemeClr val="tx1">
                    <a:lumMod val="65000"/>
                    <a:lumOff val="35000"/>
                  </a:schemeClr>
                </a:solidFill>
                <a:latin typeface="Roboto" panose="02000000000000000000" pitchFamily="2" charset="0"/>
                <a:ea typeface="Roboto"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1238730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mart Art with Text">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D3311CF9-7A43-4521-472D-1EF0BA6AFC8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5857" y="190772"/>
            <a:ext cx="11715754" cy="6449423"/>
          </a:xfrm>
          <a:prstGeom prst="rect">
            <a:avLst/>
          </a:prstGeom>
        </p:spPr>
      </p:pic>
      <p:pic>
        <p:nvPicPr>
          <p:cNvPr id="17" name="Graphic 16">
            <a:extLst>
              <a:ext uri="{FF2B5EF4-FFF2-40B4-BE49-F238E27FC236}">
                <a16:creationId xmlns:a16="http://schemas.microsoft.com/office/drawing/2014/main" id="{7D433BBB-6B1E-B580-FD99-3B35D506083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37339"/>
          <a:stretch/>
        </p:blipFill>
        <p:spPr>
          <a:xfrm flipH="1">
            <a:off x="10857461" y="4815922"/>
            <a:ext cx="1334539" cy="2042078"/>
          </a:xfrm>
          <a:prstGeom prst="rect">
            <a:avLst/>
          </a:prstGeom>
        </p:spPr>
      </p:pic>
      <p:sp>
        <p:nvSpPr>
          <p:cNvPr id="34" name="Oval 33">
            <a:extLst>
              <a:ext uri="{FF2B5EF4-FFF2-40B4-BE49-F238E27FC236}">
                <a16:creationId xmlns:a16="http://schemas.microsoft.com/office/drawing/2014/main" id="{E4FDEB36-EB93-0B64-C461-ECFDA7930EDD}"/>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5" name="Slide Number Placeholder 8">
            <a:extLst>
              <a:ext uri="{FF2B5EF4-FFF2-40B4-BE49-F238E27FC236}">
                <a16:creationId xmlns:a16="http://schemas.microsoft.com/office/drawing/2014/main" id="{79CFB4A1-F65C-5FC3-9DC6-919A98470FD3}"/>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dirty="0">
              <a:solidFill>
                <a:schemeClr val="bg1">
                  <a:lumMod val="95000"/>
                </a:schemeClr>
              </a:solidFill>
            </a:endParaRPr>
          </a:p>
        </p:txBody>
      </p:sp>
      <p:pic>
        <p:nvPicPr>
          <p:cNvPr id="8" name="Graphic 7">
            <a:extLst>
              <a:ext uri="{FF2B5EF4-FFF2-40B4-BE49-F238E27FC236}">
                <a16:creationId xmlns:a16="http://schemas.microsoft.com/office/drawing/2014/main" id="{1AED48CE-7F0D-17ED-376B-27AE94983168}"/>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1139944" y="419487"/>
            <a:ext cx="650449" cy="252952"/>
          </a:xfrm>
          <a:prstGeom prst="rect">
            <a:avLst/>
          </a:prstGeom>
        </p:spPr>
      </p:pic>
      <p:cxnSp>
        <p:nvCxnSpPr>
          <p:cNvPr id="10" name="Straight Connector 9">
            <a:extLst>
              <a:ext uri="{FF2B5EF4-FFF2-40B4-BE49-F238E27FC236}">
                <a16:creationId xmlns:a16="http://schemas.microsoft.com/office/drawing/2014/main" id="{72A4D596-F8A7-E868-3A64-4FD30EE8AB72}"/>
              </a:ext>
            </a:extLst>
          </p:cNvPr>
          <p:cNvCxnSpPr>
            <a:cxnSpLocks/>
          </p:cNvCxnSpPr>
          <p:nvPr userDrawn="1"/>
        </p:nvCxnSpPr>
        <p:spPr>
          <a:xfrm>
            <a:off x="600370" y="1093950"/>
            <a:ext cx="11190023"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Text Placeholder 2">
            <a:extLst>
              <a:ext uri="{FF2B5EF4-FFF2-40B4-BE49-F238E27FC236}">
                <a16:creationId xmlns:a16="http://schemas.microsoft.com/office/drawing/2014/main" id="{23BA2E24-7651-5A98-F1C7-DEFE5C0C3569}"/>
              </a:ext>
            </a:extLst>
          </p:cNvPr>
          <p:cNvSpPr>
            <a:spLocks noGrp="1"/>
          </p:cNvSpPr>
          <p:nvPr>
            <p:ph type="body" sz="quarter" idx="14" hasCustomPrompt="1"/>
          </p:nvPr>
        </p:nvSpPr>
        <p:spPr>
          <a:xfrm>
            <a:off x="554453" y="422686"/>
            <a:ext cx="9302749" cy="671754"/>
          </a:xfrm>
        </p:spPr>
        <p:txBody>
          <a:bodyPr>
            <a:normAutofit/>
          </a:bodyPr>
          <a:lstStyle>
            <a:lvl1pPr marL="0" indent="0" algn="l" defTabSz="914400" rtl="0" eaLnBrk="1" latinLnBrk="0" hangingPunct="1">
              <a:lnSpc>
                <a:spcPct val="90000"/>
              </a:lnSpc>
              <a:spcBef>
                <a:spcPct val="0"/>
              </a:spcBef>
              <a:buNone/>
              <a:defRPr lang="en-US" sz="4000" kern="1200" dirty="0">
                <a:solidFill>
                  <a:srgbClr val="009972"/>
                </a:solidFill>
                <a:latin typeface="Satoshi Black" pitchFamily="50" charset="0"/>
                <a:ea typeface="+mj-ea"/>
                <a:cs typeface="+mj-cs"/>
              </a:defRPr>
            </a:lvl1pPr>
          </a:lstStyle>
          <a:p>
            <a:pPr lvl="0"/>
            <a:r>
              <a:rPr lang="en-US" dirty="0"/>
              <a:t>Smart Art Title Slide</a:t>
            </a:r>
          </a:p>
        </p:txBody>
      </p:sp>
      <p:sp>
        <p:nvSpPr>
          <p:cNvPr id="24" name="Text Placeholder 4">
            <a:extLst>
              <a:ext uri="{FF2B5EF4-FFF2-40B4-BE49-F238E27FC236}">
                <a16:creationId xmlns:a16="http://schemas.microsoft.com/office/drawing/2014/main" id="{86CCBB40-34AF-7CC5-E53D-102837324BFE}"/>
              </a:ext>
            </a:extLst>
          </p:cNvPr>
          <p:cNvSpPr>
            <a:spLocks noGrp="1"/>
          </p:cNvSpPr>
          <p:nvPr>
            <p:ph type="body" sz="quarter" idx="24" hasCustomPrompt="1"/>
          </p:nvPr>
        </p:nvSpPr>
        <p:spPr>
          <a:xfrm>
            <a:off x="554454" y="1102397"/>
            <a:ext cx="9302750" cy="463550"/>
          </a:xfrm>
        </p:spPr>
        <p:txBody>
          <a:bodyPr>
            <a:normAutofit/>
          </a:bodyPr>
          <a:lstStyle>
            <a:lvl1pPr marL="0" indent="0">
              <a:buNone/>
              <a:defRPr lang="en-US" sz="1600" kern="1200" dirty="0">
                <a:solidFill>
                  <a:srgbClr val="DBB327"/>
                </a:solidFill>
                <a:latin typeface="Roboto" pitchFamily="2" charset="0"/>
                <a:ea typeface="Roboto" pitchFamily="2" charset="0"/>
                <a:cs typeface="+mn-cs"/>
              </a:defRPr>
            </a:lvl1pPr>
          </a:lstStyle>
          <a:p>
            <a:pPr marL="0" lvl="0" indent="0" algn="l" defTabSz="914400" rtl="0" eaLnBrk="1" latinLnBrk="0" hangingPunct="1">
              <a:lnSpc>
                <a:spcPct val="150000"/>
              </a:lnSpc>
              <a:spcBef>
                <a:spcPts val="1000"/>
              </a:spcBef>
              <a:buFont typeface="Arial" panose="020B0604020202020204" pitchFamily="34" charset="0"/>
              <a:buNone/>
            </a:pPr>
            <a:r>
              <a:rPr lang="en-US" dirty="0"/>
              <a:t>Sub Heading</a:t>
            </a:r>
          </a:p>
        </p:txBody>
      </p:sp>
      <p:sp>
        <p:nvSpPr>
          <p:cNvPr id="9" name="SmartArt Placeholder 8">
            <a:extLst>
              <a:ext uri="{FF2B5EF4-FFF2-40B4-BE49-F238E27FC236}">
                <a16:creationId xmlns:a16="http://schemas.microsoft.com/office/drawing/2014/main" id="{27A9C599-71EC-AA18-EB61-6BD297EF175B}"/>
              </a:ext>
            </a:extLst>
          </p:cNvPr>
          <p:cNvSpPr>
            <a:spLocks noGrp="1"/>
          </p:cNvSpPr>
          <p:nvPr>
            <p:ph type="dgm" sz="quarter" idx="27"/>
          </p:nvPr>
        </p:nvSpPr>
        <p:spPr>
          <a:xfrm>
            <a:off x="5494911" y="1747838"/>
            <a:ext cx="5859462" cy="3987800"/>
          </a:xfrm>
        </p:spPr>
        <p:txBody>
          <a:bodyPr/>
          <a:lstStyle/>
          <a:p>
            <a:endParaRPr lang="en-IN"/>
          </a:p>
        </p:txBody>
      </p:sp>
      <p:sp>
        <p:nvSpPr>
          <p:cNvPr id="5" name="Text Placeholder 4">
            <a:extLst>
              <a:ext uri="{FF2B5EF4-FFF2-40B4-BE49-F238E27FC236}">
                <a16:creationId xmlns:a16="http://schemas.microsoft.com/office/drawing/2014/main" id="{EC505842-1EBF-CEBC-213B-B30EBABA51C4}"/>
              </a:ext>
            </a:extLst>
          </p:cNvPr>
          <p:cNvSpPr>
            <a:spLocks noGrp="1"/>
          </p:cNvSpPr>
          <p:nvPr>
            <p:ph type="body" sz="quarter" idx="28"/>
          </p:nvPr>
        </p:nvSpPr>
        <p:spPr>
          <a:xfrm>
            <a:off x="554038" y="1759344"/>
            <a:ext cx="4646612" cy="4004706"/>
          </a:xfrm>
        </p:spPr>
        <p:txBody>
          <a:bodyPr>
            <a:normAutofit/>
          </a:bodyPr>
          <a:lstStyle>
            <a:lvl1pPr>
              <a:defRPr sz="2000">
                <a:solidFill>
                  <a:schemeClr val="tx1">
                    <a:lumMod val="65000"/>
                    <a:lumOff val="35000"/>
                  </a:schemeClr>
                </a:solidFill>
                <a:latin typeface="Roboto" panose="02000000000000000000" pitchFamily="2" charset="0"/>
                <a:ea typeface="Roboto" panose="02000000000000000000" pitchFamily="2" charset="0"/>
              </a:defRPr>
            </a:lvl1pPr>
            <a:lvl2pPr>
              <a:defRPr sz="1800">
                <a:solidFill>
                  <a:schemeClr val="tx1">
                    <a:lumMod val="65000"/>
                    <a:lumOff val="35000"/>
                  </a:schemeClr>
                </a:solidFill>
                <a:latin typeface="Roboto" panose="02000000000000000000" pitchFamily="2" charset="0"/>
                <a:ea typeface="Roboto" panose="02000000000000000000" pitchFamily="2" charset="0"/>
              </a:defRPr>
            </a:lvl2pPr>
            <a:lvl3pPr>
              <a:defRPr sz="1600">
                <a:solidFill>
                  <a:schemeClr val="tx1">
                    <a:lumMod val="65000"/>
                    <a:lumOff val="35000"/>
                  </a:schemeClr>
                </a:solidFill>
                <a:latin typeface="Roboto" panose="02000000000000000000" pitchFamily="2" charset="0"/>
                <a:ea typeface="Roboto" panose="02000000000000000000" pitchFamily="2" charset="0"/>
              </a:defRPr>
            </a:lvl3pPr>
            <a:lvl4pPr>
              <a:defRPr sz="1400">
                <a:solidFill>
                  <a:schemeClr val="tx1">
                    <a:lumMod val="65000"/>
                    <a:lumOff val="35000"/>
                  </a:schemeClr>
                </a:solidFill>
                <a:latin typeface="Roboto" panose="02000000000000000000" pitchFamily="2" charset="0"/>
                <a:ea typeface="Roboto" panose="02000000000000000000" pitchFamily="2" charset="0"/>
              </a:defRPr>
            </a:lvl4pPr>
            <a:lvl5pPr>
              <a:defRPr sz="1400">
                <a:solidFill>
                  <a:schemeClr val="tx1">
                    <a:lumMod val="65000"/>
                    <a:lumOff val="35000"/>
                  </a:schemeClr>
                </a:solidFill>
                <a:latin typeface="Roboto" panose="02000000000000000000" pitchFamily="2" charset="0"/>
                <a:ea typeface="Roboto"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40208863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mart Art with Text">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DB560747-45B5-E70E-9894-9EDB7ED0F87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01963" y="179977"/>
            <a:ext cx="11788073" cy="6489234"/>
          </a:xfrm>
          <a:prstGeom prst="rect">
            <a:avLst/>
          </a:prstGeom>
        </p:spPr>
      </p:pic>
      <p:sp>
        <p:nvSpPr>
          <p:cNvPr id="16" name="Subtitle 2">
            <a:extLst>
              <a:ext uri="{FF2B5EF4-FFF2-40B4-BE49-F238E27FC236}">
                <a16:creationId xmlns:a16="http://schemas.microsoft.com/office/drawing/2014/main" id="{76B267D6-EC6B-2026-E531-972927DBF3CD}"/>
              </a:ext>
            </a:extLst>
          </p:cNvPr>
          <p:cNvSpPr txBox="1">
            <a:spLocks/>
          </p:cNvSpPr>
          <p:nvPr userDrawn="1"/>
        </p:nvSpPr>
        <p:spPr>
          <a:xfrm>
            <a:off x="3663042" y="2107201"/>
            <a:ext cx="4865915" cy="177949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50000"/>
              </a:lnSpc>
            </a:pPr>
            <a:r>
              <a:rPr lang="en-US" sz="6000" dirty="0">
                <a:solidFill>
                  <a:srgbClr val="F8FBF1"/>
                </a:solidFill>
                <a:latin typeface="Satoshi" pitchFamily="50" charset="0"/>
              </a:rPr>
              <a:t>Thank You</a:t>
            </a:r>
          </a:p>
        </p:txBody>
      </p:sp>
      <p:sp>
        <p:nvSpPr>
          <p:cNvPr id="22" name="Text Placeholder 20">
            <a:extLst>
              <a:ext uri="{FF2B5EF4-FFF2-40B4-BE49-F238E27FC236}">
                <a16:creationId xmlns:a16="http://schemas.microsoft.com/office/drawing/2014/main" id="{C8935CC9-F0CE-698D-26AB-BF7CE8E5FC8B}"/>
              </a:ext>
            </a:extLst>
          </p:cNvPr>
          <p:cNvSpPr>
            <a:spLocks noGrp="1"/>
          </p:cNvSpPr>
          <p:nvPr>
            <p:ph type="body" sz="quarter" idx="14" hasCustomPrompt="1"/>
          </p:nvPr>
        </p:nvSpPr>
        <p:spPr>
          <a:xfrm>
            <a:off x="1674237" y="5620057"/>
            <a:ext cx="1881183" cy="365125"/>
          </a:xfrm>
        </p:spPr>
        <p:txBody>
          <a:bodyPr>
            <a:normAutofit/>
          </a:bodyPr>
          <a:lstStyle>
            <a:lvl1pPr marL="0" indent="0">
              <a:buNone/>
              <a:defRPr sz="1200">
                <a:solidFill>
                  <a:schemeClr val="bg1"/>
                </a:solidFill>
              </a:defRPr>
            </a:lvl1pPr>
          </a:lstStyle>
          <a:p>
            <a:pPr lvl="0"/>
            <a:r>
              <a:rPr lang="en-US" dirty="0"/>
              <a:t>Your Text Here</a:t>
            </a:r>
          </a:p>
        </p:txBody>
      </p:sp>
      <p:sp>
        <p:nvSpPr>
          <p:cNvPr id="30" name="Text Placeholder 20">
            <a:extLst>
              <a:ext uri="{FF2B5EF4-FFF2-40B4-BE49-F238E27FC236}">
                <a16:creationId xmlns:a16="http://schemas.microsoft.com/office/drawing/2014/main" id="{A8366646-304A-C195-1708-C956562F20A3}"/>
              </a:ext>
            </a:extLst>
          </p:cNvPr>
          <p:cNvSpPr>
            <a:spLocks noGrp="1"/>
          </p:cNvSpPr>
          <p:nvPr>
            <p:ph type="body" sz="quarter" idx="15" hasCustomPrompt="1"/>
          </p:nvPr>
        </p:nvSpPr>
        <p:spPr>
          <a:xfrm>
            <a:off x="4087345" y="5620057"/>
            <a:ext cx="1881183" cy="365125"/>
          </a:xfrm>
        </p:spPr>
        <p:txBody>
          <a:bodyPr>
            <a:normAutofit/>
          </a:bodyPr>
          <a:lstStyle>
            <a:lvl1pPr marL="0" indent="0">
              <a:buNone/>
              <a:defRPr sz="1200">
                <a:solidFill>
                  <a:schemeClr val="bg1"/>
                </a:solidFill>
              </a:defRPr>
            </a:lvl1pPr>
          </a:lstStyle>
          <a:p>
            <a:pPr lvl="0"/>
            <a:r>
              <a:rPr lang="en-US" dirty="0"/>
              <a:t>Your Text Here</a:t>
            </a:r>
          </a:p>
        </p:txBody>
      </p:sp>
      <p:sp>
        <p:nvSpPr>
          <p:cNvPr id="32" name="Text Placeholder 20">
            <a:extLst>
              <a:ext uri="{FF2B5EF4-FFF2-40B4-BE49-F238E27FC236}">
                <a16:creationId xmlns:a16="http://schemas.microsoft.com/office/drawing/2014/main" id="{CC6A14D1-4820-271E-386E-05FCE629EF67}"/>
              </a:ext>
            </a:extLst>
          </p:cNvPr>
          <p:cNvSpPr>
            <a:spLocks noGrp="1"/>
          </p:cNvSpPr>
          <p:nvPr>
            <p:ph type="body" sz="quarter" idx="16" hasCustomPrompt="1"/>
          </p:nvPr>
        </p:nvSpPr>
        <p:spPr>
          <a:xfrm>
            <a:off x="6664801" y="5620057"/>
            <a:ext cx="1881183" cy="365125"/>
          </a:xfrm>
        </p:spPr>
        <p:txBody>
          <a:bodyPr>
            <a:normAutofit/>
          </a:bodyPr>
          <a:lstStyle>
            <a:lvl1pPr marL="0" indent="0">
              <a:buNone/>
              <a:defRPr sz="1200">
                <a:solidFill>
                  <a:schemeClr val="bg1"/>
                </a:solidFill>
              </a:defRPr>
            </a:lvl1pPr>
          </a:lstStyle>
          <a:p>
            <a:pPr lvl="0"/>
            <a:r>
              <a:rPr lang="en-US" dirty="0"/>
              <a:t>Your Text Here</a:t>
            </a:r>
          </a:p>
        </p:txBody>
      </p:sp>
      <p:sp>
        <p:nvSpPr>
          <p:cNvPr id="36" name="Text Placeholder 20">
            <a:extLst>
              <a:ext uri="{FF2B5EF4-FFF2-40B4-BE49-F238E27FC236}">
                <a16:creationId xmlns:a16="http://schemas.microsoft.com/office/drawing/2014/main" id="{CD6A38ED-62A3-5E38-9BC4-B4F21C962209}"/>
              </a:ext>
            </a:extLst>
          </p:cNvPr>
          <p:cNvSpPr>
            <a:spLocks noGrp="1"/>
          </p:cNvSpPr>
          <p:nvPr>
            <p:ph type="body" sz="quarter" idx="17" hasCustomPrompt="1"/>
          </p:nvPr>
        </p:nvSpPr>
        <p:spPr>
          <a:xfrm>
            <a:off x="8928879" y="5620057"/>
            <a:ext cx="1881183" cy="365125"/>
          </a:xfrm>
        </p:spPr>
        <p:txBody>
          <a:bodyPr>
            <a:normAutofit/>
          </a:bodyPr>
          <a:lstStyle>
            <a:lvl1pPr marL="0" indent="0">
              <a:buNone/>
              <a:defRPr sz="1200">
                <a:solidFill>
                  <a:schemeClr val="bg1"/>
                </a:solidFill>
              </a:defRPr>
            </a:lvl1pPr>
          </a:lstStyle>
          <a:p>
            <a:pPr lvl="0"/>
            <a:r>
              <a:rPr lang="en-US" dirty="0"/>
              <a:t>Your Text Here</a:t>
            </a:r>
          </a:p>
        </p:txBody>
      </p:sp>
      <p:pic>
        <p:nvPicPr>
          <p:cNvPr id="41" name="Picture 40">
            <a:extLst>
              <a:ext uri="{FF2B5EF4-FFF2-40B4-BE49-F238E27FC236}">
                <a16:creationId xmlns:a16="http://schemas.microsoft.com/office/drawing/2014/main" id="{E11FB44E-E495-56C7-4F01-3C5B9CD3CD0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638483" y="5671373"/>
            <a:ext cx="208924" cy="208924"/>
          </a:xfrm>
          <a:prstGeom prst="rect">
            <a:avLst/>
          </a:prstGeom>
        </p:spPr>
      </p:pic>
      <p:cxnSp>
        <p:nvCxnSpPr>
          <p:cNvPr id="46" name="Straight Connector 45">
            <a:extLst>
              <a:ext uri="{FF2B5EF4-FFF2-40B4-BE49-F238E27FC236}">
                <a16:creationId xmlns:a16="http://schemas.microsoft.com/office/drawing/2014/main" id="{E76E8982-B124-E16A-F120-3E940415973F}"/>
              </a:ext>
            </a:extLst>
          </p:cNvPr>
          <p:cNvCxnSpPr>
            <a:cxnSpLocks/>
          </p:cNvCxnSpPr>
          <p:nvPr userDrawn="1"/>
        </p:nvCxnSpPr>
        <p:spPr>
          <a:xfrm>
            <a:off x="1442581" y="5246255"/>
            <a:ext cx="930683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pic>
        <p:nvPicPr>
          <p:cNvPr id="47" name="Graphic 46">
            <a:extLst>
              <a:ext uri="{FF2B5EF4-FFF2-40B4-BE49-F238E27FC236}">
                <a16:creationId xmlns:a16="http://schemas.microsoft.com/office/drawing/2014/main" id="{06B056A2-8426-8FDA-12B8-D2AE0E9F8A5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37339"/>
          <a:stretch/>
        </p:blipFill>
        <p:spPr>
          <a:xfrm>
            <a:off x="201963" y="5210774"/>
            <a:ext cx="953118" cy="1458437"/>
          </a:xfrm>
          <a:prstGeom prst="rect">
            <a:avLst/>
          </a:prstGeom>
        </p:spPr>
      </p:pic>
      <p:pic>
        <p:nvPicPr>
          <p:cNvPr id="48" name="Graphic 47">
            <a:extLst>
              <a:ext uri="{FF2B5EF4-FFF2-40B4-BE49-F238E27FC236}">
                <a16:creationId xmlns:a16="http://schemas.microsoft.com/office/drawing/2014/main" id="{A7E2265E-CB14-823F-7142-DE586413942C}"/>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449890" y="5679327"/>
            <a:ext cx="142875" cy="200025"/>
          </a:xfrm>
          <a:prstGeom prst="rect">
            <a:avLst/>
          </a:prstGeom>
        </p:spPr>
      </p:pic>
      <p:pic>
        <p:nvPicPr>
          <p:cNvPr id="49" name="Graphic 48">
            <a:extLst>
              <a:ext uri="{FF2B5EF4-FFF2-40B4-BE49-F238E27FC236}">
                <a16:creationId xmlns:a16="http://schemas.microsoft.com/office/drawing/2014/main" id="{25284A2D-2303-E087-DD12-5AD38C79F31F}"/>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3838302" y="5679327"/>
            <a:ext cx="200025" cy="200025"/>
          </a:xfrm>
          <a:prstGeom prst="rect">
            <a:avLst/>
          </a:prstGeom>
        </p:spPr>
      </p:pic>
      <p:pic>
        <p:nvPicPr>
          <p:cNvPr id="55" name="Graphic 54">
            <a:extLst>
              <a:ext uri="{FF2B5EF4-FFF2-40B4-BE49-F238E27FC236}">
                <a16:creationId xmlns:a16="http://schemas.microsoft.com/office/drawing/2014/main" id="{5064E77A-B1CC-72B6-393D-BD842E5D9279}"/>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a:xfrm>
            <a:off x="5281612" y="1190778"/>
            <a:ext cx="1628775" cy="628650"/>
          </a:xfrm>
          <a:prstGeom prst="rect">
            <a:avLst/>
          </a:prstGeom>
        </p:spPr>
      </p:pic>
      <p:pic>
        <p:nvPicPr>
          <p:cNvPr id="56" name="Graphic 55">
            <a:extLst>
              <a:ext uri="{FF2B5EF4-FFF2-40B4-BE49-F238E27FC236}">
                <a16:creationId xmlns:a16="http://schemas.microsoft.com/office/drawing/2014/main" id="{AFB2DFCB-F269-509F-60F5-960BF5779045}"/>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6385502" y="5699567"/>
            <a:ext cx="200025" cy="152400"/>
          </a:xfrm>
          <a:prstGeom prst="rect">
            <a:avLst/>
          </a:prstGeom>
        </p:spPr>
      </p:pic>
      <p:pic>
        <p:nvPicPr>
          <p:cNvPr id="7" name="Picture 6">
            <a:extLst>
              <a:ext uri="{FF2B5EF4-FFF2-40B4-BE49-F238E27FC236}">
                <a16:creationId xmlns:a16="http://schemas.microsoft.com/office/drawing/2014/main" id="{DA67B138-BB23-8C20-64D7-7DA7D9DE0BB0}"/>
              </a:ext>
            </a:extLst>
          </p:cNvPr>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910387" y="4116570"/>
            <a:ext cx="1428547" cy="803694"/>
          </a:xfrm>
          <a:prstGeom prst="rect">
            <a:avLst/>
          </a:prstGeom>
          <a:noFill/>
          <a:ln>
            <a:noFill/>
          </a:ln>
        </p:spPr>
      </p:pic>
      <p:pic>
        <p:nvPicPr>
          <p:cNvPr id="8" name="Picture 7">
            <a:extLst>
              <a:ext uri="{FF2B5EF4-FFF2-40B4-BE49-F238E27FC236}">
                <a16:creationId xmlns:a16="http://schemas.microsoft.com/office/drawing/2014/main" id="{6D97F8FA-EED5-8577-62C9-B98A2DCCA84F}"/>
              </a:ext>
            </a:extLst>
          </p:cNvPr>
          <p:cNvPicPr>
            <a:picLocks noChangeAspect="1"/>
          </p:cNvPicPr>
          <p:nvPr userDrawn="1"/>
        </p:nvPicPr>
        <p:blipFill rotWithShape="1">
          <a:blip r:embed="rId16">
            <a:extLst>
              <a:ext uri="{28A0092B-C50C-407E-A947-70E740481C1C}">
                <a14:useLocalDpi xmlns:a14="http://schemas.microsoft.com/office/drawing/2010/main" val="0"/>
              </a:ext>
            </a:extLst>
          </a:blip>
          <a:srcRect t="22581" b="22581"/>
          <a:stretch/>
        </p:blipFill>
        <p:spPr bwMode="auto">
          <a:xfrm>
            <a:off x="1090634" y="4148301"/>
            <a:ext cx="2147182" cy="785155"/>
          </a:xfrm>
          <a:prstGeom prst="rect">
            <a:avLst/>
          </a:prstGeom>
          <a:noFill/>
          <a:ln>
            <a:noFill/>
          </a:ln>
          <a:extLst>
            <a:ext uri="{53640926-AAD7-44D8-BBD7-CCE9431645EC}">
              <a14:shadowObscured xmlns:a14="http://schemas.microsoft.com/office/drawing/2010/main"/>
            </a:ext>
          </a:extLst>
        </p:spPr>
      </p:pic>
      <p:pic>
        <p:nvPicPr>
          <p:cNvPr id="10" name="Picture 9" descr="A logo with green text&#10;&#10;Description automatically generated">
            <a:extLst>
              <a:ext uri="{FF2B5EF4-FFF2-40B4-BE49-F238E27FC236}">
                <a16:creationId xmlns:a16="http://schemas.microsoft.com/office/drawing/2014/main" id="{6595A761-33CD-C4A4-D3EB-F575D26D8A52}"/>
              </a:ext>
            </a:extLst>
          </p:cNvPr>
          <p:cNvPicPr>
            <a:picLocks noChangeAspect="1"/>
          </p:cNvPicPr>
          <p:nvPr userDrawn="1"/>
        </p:nvPicPr>
        <p:blipFill rotWithShape="1">
          <a:blip r:embed="rId17">
            <a:extLst>
              <a:ext uri="{28A0092B-C50C-407E-A947-70E740481C1C}">
                <a14:useLocalDpi xmlns:a14="http://schemas.microsoft.com/office/drawing/2010/main" val="0"/>
              </a:ext>
            </a:extLst>
          </a:blip>
          <a:srcRect t="11597"/>
          <a:stretch/>
        </p:blipFill>
        <p:spPr>
          <a:xfrm>
            <a:off x="3663042" y="4129761"/>
            <a:ext cx="1726192" cy="803695"/>
          </a:xfrm>
          <a:prstGeom prst="rect">
            <a:avLst/>
          </a:prstGeom>
        </p:spPr>
      </p:pic>
      <p:pic>
        <p:nvPicPr>
          <p:cNvPr id="14" name="Picture 13" descr="A black background with white text&#10;&#10;Description automatically generated">
            <a:extLst>
              <a:ext uri="{FF2B5EF4-FFF2-40B4-BE49-F238E27FC236}">
                <a16:creationId xmlns:a16="http://schemas.microsoft.com/office/drawing/2014/main" id="{A8C393BF-433C-80A2-5A29-C2FE5EB278A4}"/>
              </a:ext>
            </a:extLst>
          </p:cNvPr>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8082623" y="4184486"/>
            <a:ext cx="2685128" cy="839679"/>
          </a:xfrm>
          <a:prstGeom prst="rect">
            <a:avLst/>
          </a:prstGeom>
        </p:spPr>
      </p:pic>
      <p:pic>
        <p:nvPicPr>
          <p:cNvPr id="17" name="Picture 16" descr="A black and white logo&#10;&#10;Description automatically generated">
            <a:extLst>
              <a:ext uri="{FF2B5EF4-FFF2-40B4-BE49-F238E27FC236}">
                <a16:creationId xmlns:a16="http://schemas.microsoft.com/office/drawing/2014/main" id="{3ECDDC2B-F901-7F8C-B707-75EE7B1F22E2}"/>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5841787" y="3886694"/>
            <a:ext cx="1372997" cy="1146213"/>
          </a:xfrm>
          <a:prstGeom prst="rect">
            <a:avLst/>
          </a:prstGeom>
        </p:spPr>
      </p:pic>
    </p:spTree>
    <p:extLst>
      <p:ext uri="{BB962C8B-B14F-4D97-AF65-F5344CB8AC3E}">
        <p14:creationId xmlns:p14="http://schemas.microsoft.com/office/powerpoint/2010/main" val="1038071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ank you Option 1">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13A1E00-1B6D-3D66-0B66-78714606AE71}"/>
              </a:ext>
            </a:extLst>
          </p:cNvPr>
          <p:cNvSpPr/>
          <p:nvPr userDrawn="1"/>
        </p:nvSpPr>
        <p:spPr>
          <a:xfrm>
            <a:off x="0" y="0"/>
            <a:ext cx="12192000" cy="6858000"/>
          </a:xfrm>
          <a:prstGeom prst="rect">
            <a:avLst/>
          </a:prstGeom>
          <a:solidFill>
            <a:srgbClr val="049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3" name="Graphic 12">
            <a:extLst>
              <a:ext uri="{FF2B5EF4-FFF2-40B4-BE49-F238E27FC236}">
                <a16:creationId xmlns:a16="http://schemas.microsoft.com/office/drawing/2014/main" id="{DB560747-45B5-E70E-9894-9EDB7ED0F87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01963" y="179977"/>
            <a:ext cx="11788073" cy="6489234"/>
          </a:xfrm>
          <a:prstGeom prst="rect">
            <a:avLst/>
          </a:prstGeom>
        </p:spPr>
      </p:pic>
      <p:sp>
        <p:nvSpPr>
          <p:cNvPr id="16" name="Subtitle 2">
            <a:extLst>
              <a:ext uri="{FF2B5EF4-FFF2-40B4-BE49-F238E27FC236}">
                <a16:creationId xmlns:a16="http://schemas.microsoft.com/office/drawing/2014/main" id="{76B267D6-EC6B-2026-E531-972927DBF3CD}"/>
              </a:ext>
            </a:extLst>
          </p:cNvPr>
          <p:cNvSpPr txBox="1">
            <a:spLocks/>
          </p:cNvSpPr>
          <p:nvPr userDrawn="1"/>
        </p:nvSpPr>
        <p:spPr>
          <a:xfrm>
            <a:off x="3663042" y="2107201"/>
            <a:ext cx="4865915" cy="177949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50000"/>
              </a:lnSpc>
            </a:pPr>
            <a:r>
              <a:rPr lang="en-US" sz="6000" dirty="0">
                <a:solidFill>
                  <a:srgbClr val="016E50"/>
                </a:solidFill>
                <a:latin typeface="Satoshi" pitchFamily="50" charset="0"/>
              </a:rPr>
              <a:t>Thank You</a:t>
            </a:r>
          </a:p>
        </p:txBody>
      </p:sp>
      <p:cxnSp>
        <p:nvCxnSpPr>
          <p:cNvPr id="46" name="Straight Connector 45">
            <a:extLst>
              <a:ext uri="{FF2B5EF4-FFF2-40B4-BE49-F238E27FC236}">
                <a16:creationId xmlns:a16="http://schemas.microsoft.com/office/drawing/2014/main" id="{E76E8982-B124-E16A-F120-3E940415973F}"/>
              </a:ext>
            </a:extLst>
          </p:cNvPr>
          <p:cNvCxnSpPr>
            <a:cxnSpLocks/>
          </p:cNvCxnSpPr>
          <p:nvPr userDrawn="1"/>
        </p:nvCxnSpPr>
        <p:spPr>
          <a:xfrm>
            <a:off x="1442581" y="5246255"/>
            <a:ext cx="930683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pic>
        <p:nvPicPr>
          <p:cNvPr id="47" name="Graphic 46">
            <a:extLst>
              <a:ext uri="{FF2B5EF4-FFF2-40B4-BE49-F238E27FC236}">
                <a16:creationId xmlns:a16="http://schemas.microsoft.com/office/drawing/2014/main" id="{06B056A2-8426-8FDA-12B8-D2AE0E9F8A55}"/>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37339"/>
          <a:stretch/>
        </p:blipFill>
        <p:spPr>
          <a:xfrm>
            <a:off x="201963" y="5210774"/>
            <a:ext cx="953118" cy="1458437"/>
          </a:xfrm>
          <a:prstGeom prst="rect">
            <a:avLst/>
          </a:prstGeom>
        </p:spPr>
      </p:pic>
      <p:pic>
        <p:nvPicPr>
          <p:cNvPr id="49" name="Graphic 48">
            <a:extLst>
              <a:ext uri="{FF2B5EF4-FFF2-40B4-BE49-F238E27FC236}">
                <a16:creationId xmlns:a16="http://schemas.microsoft.com/office/drawing/2014/main" id="{25284A2D-2303-E087-DD12-5AD38C79F31F}"/>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3431905" y="5679327"/>
            <a:ext cx="200025" cy="200025"/>
          </a:xfrm>
          <a:prstGeom prst="rect">
            <a:avLst/>
          </a:prstGeom>
        </p:spPr>
      </p:pic>
      <p:pic>
        <p:nvPicPr>
          <p:cNvPr id="56" name="Graphic 55">
            <a:extLst>
              <a:ext uri="{FF2B5EF4-FFF2-40B4-BE49-F238E27FC236}">
                <a16:creationId xmlns:a16="http://schemas.microsoft.com/office/drawing/2014/main" id="{AFB2DFCB-F269-509F-60F5-960BF5779045}"/>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6300180" y="5708871"/>
            <a:ext cx="200025" cy="152400"/>
          </a:xfrm>
          <a:prstGeom prst="rect">
            <a:avLst/>
          </a:prstGeom>
        </p:spPr>
      </p:pic>
      <p:pic>
        <p:nvPicPr>
          <p:cNvPr id="4" name="Picture 3">
            <a:extLst>
              <a:ext uri="{FF2B5EF4-FFF2-40B4-BE49-F238E27FC236}">
                <a16:creationId xmlns:a16="http://schemas.microsoft.com/office/drawing/2014/main" id="{A82F55DA-4467-A2A7-D4B1-86BA6A1128DD}"/>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4963666" y="985418"/>
            <a:ext cx="2264669" cy="1039370"/>
          </a:xfrm>
          <a:prstGeom prst="rect">
            <a:avLst/>
          </a:prstGeom>
        </p:spPr>
      </p:pic>
      <p:cxnSp>
        <p:nvCxnSpPr>
          <p:cNvPr id="8" name="Straight Connector 7">
            <a:extLst>
              <a:ext uri="{FF2B5EF4-FFF2-40B4-BE49-F238E27FC236}">
                <a16:creationId xmlns:a16="http://schemas.microsoft.com/office/drawing/2014/main" id="{31B0E318-BED2-6101-8D39-4D8C4E4D8091}"/>
              </a:ext>
            </a:extLst>
          </p:cNvPr>
          <p:cNvCxnSpPr>
            <a:cxnSpLocks/>
          </p:cNvCxnSpPr>
          <p:nvPr userDrawn="1"/>
        </p:nvCxnSpPr>
        <p:spPr>
          <a:xfrm>
            <a:off x="4378036" y="2207492"/>
            <a:ext cx="338974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6717FA2D-B3D6-4560-5CC5-4CF37A16B98E}"/>
              </a:ext>
            </a:extLst>
          </p:cNvPr>
          <p:cNvSpPr txBox="1"/>
          <p:nvPr userDrawn="1"/>
        </p:nvSpPr>
        <p:spPr>
          <a:xfrm>
            <a:off x="3676458" y="5643809"/>
            <a:ext cx="219535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Roboto Light" panose="02000000000000000000" pitchFamily="2" charset="0"/>
                <a:ea typeface="Roboto Light" panose="02000000000000000000" pitchFamily="2" charset="0"/>
              </a:rPr>
              <a:t>www.thrivechildevidence.org</a:t>
            </a:r>
          </a:p>
        </p:txBody>
      </p:sp>
      <p:sp>
        <p:nvSpPr>
          <p:cNvPr id="6" name="TextBox 5">
            <a:extLst>
              <a:ext uri="{FF2B5EF4-FFF2-40B4-BE49-F238E27FC236}">
                <a16:creationId xmlns:a16="http://schemas.microsoft.com/office/drawing/2014/main" id="{D0463D62-8A0B-B1DB-C787-1EF699E09924}"/>
              </a:ext>
            </a:extLst>
          </p:cNvPr>
          <p:cNvSpPr txBox="1"/>
          <p:nvPr userDrawn="1"/>
        </p:nvSpPr>
        <p:spPr>
          <a:xfrm>
            <a:off x="6576675" y="5643809"/>
            <a:ext cx="253037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Roboto Light" panose="02000000000000000000" pitchFamily="2" charset="0"/>
                <a:ea typeface="Roboto Light" panose="02000000000000000000" pitchFamily="2" charset="0"/>
                <a:cs typeface="+mn-cs"/>
              </a:rPr>
              <a:t>thriveprogramme@opml.co.uk</a:t>
            </a:r>
          </a:p>
        </p:txBody>
      </p:sp>
      <p:grpSp>
        <p:nvGrpSpPr>
          <p:cNvPr id="2" name="Group 1">
            <a:extLst>
              <a:ext uri="{FF2B5EF4-FFF2-40B4-BE49-F238E27FC236}">
                <a16:creationId xmlns:a16="http://schemas.microsoft.com/office/drawing/2014/main" id="{BE357C5F-844E-7527-6657-BBF85476F33B}"/>
              </a:ext>
            </a:extLst>
          </p:cNvPr>
          <p:cNvGrpSpPr/>
          <p:nvPr userDrawn="1"/>
        </p:nvGrpSpPr>
        <p:grpSpPr>
          <a:xfrm>
            <a:off x="1090634" y="3952012"/>
            <a:ext cx="10010733" cy="1057779"/>
            <a:chOff x="0" y="0"/>
            <a:chExt cx="5829300" cy="615950"/>
          </a:xfrm>
        </p:grpSpPr>
        <p:pic>
          <p:nvPicPr>
            <p:cNvPr id="7" name="Picture 6">
              <a:extLst>
                <a:ext uri="{FF2B5EF4-FFF2-40B4-BE49-F238E27FC236}">
                  <a16:creationId xmlns:a16="http://schemas.microsoft.com/office/drawing/2014/main" id="{3948D138-FEC7-B2EB-C909-86DF28C149D7}"/>
                </a:ext>
              </a:extLst>
            </p:cNvPr>
            <p:cNvPicPr>
              <a:picLocks noChangeAspect="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2800350" y="82550"/>
              <a:ext cx="567055" cy="449580"/>
            </a:xfrm>
            <a:prstGeom prst="rect">
              <a:avLst/>
            </a:prstGeom>
            <a:noFill/>
            <a:ln>
              <a:noFill/>
            </a:ln>
          </p:spPr>
        </p:pic>
        <p:pic>
          <p:nvPicPr>
            <p:cNvPr id="9" name="Picture 8">
              <a:extLst>
                <a:ext uri="{FF2B5EF4-FFF2-40B4-BE49-F238E27FC236}">
                  <a16:creationId xmlns:a16="http://schemas.microsoft.com/office/drawing/2014/main" id="{1CB04916-F6F9-5A13-FCDE-9318DFBEA0BE}"/>
                </a:ext>
              </a:extLst>
            </p:cNvPr>
            <p:cNvPicPr>
              <a:picLocks noChangeAspect="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4305300" y="82550"/>
              <a:ext cx="1524000" cy="474345"/>
            </a:xfrm>
            <a:prstGeom prst="rect">
              <a:avLst/>
            </a:prstGeom>
            <a:noFill/>
            <a:ln>
              <a:noFill/>
            </a:ln>
          </p:spPr>
        </p:pic>
        <p:pic>
          <p:nvPicPr>
            <p:cNvPr id="10" name="Picture 9">
              <a:extLst>
                <a:ext uri="{FF2B5EF4-FFF2-40B4-BE49-F238E27FC236}">
                  <a16:creationId xmlns:a16="http://schemas.microsoft.com/office/drawing/2014/main" id="{E9163BBD-0C67-C95B-AB95-098F438D530C}"/>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r="9829"/>
            <a:stretch/>
          </p:blipFill>
          <p:spPr bwMode="auto">
            <a:xfrm>
              <a:off x="1308100" y="0"/>
              <a:ext cx="1270000" cy="615950"/>
            </a:xfrm>
            <a:prstGeom prst="rect">
              <a:avLst/>
            </a:prstGeom>
            <a:noFill/>
            <a:ln>
              <a:noFill/>
            </a:ln>
            <a:extLst>
              <a:ext uri="{53640926-AAD7-44D8-BBD7-CCE9431645EC}">
                <a14:shadowObscured xmlns:a14="http://schemas.microsoft.com/office/drawing/2010/main"/>
              </a:ext>
            </a:extLst>
          </p:spPr>
        </p:pic>
        <p:pic>
          <p:nvPicPr>
            <p:cNvPr id="12" name="Picture 11">
              <a:extLst>
                <a:ext uri="{FF2B5EF4-FFF2-40B4-BE49-F238E27FC236}">
                  <a16:creationId xmlns:a16="http://schemas.microsoft.com/office/drawing/2014/main" id="{D4592A47-A758-36D4-F665-72812BE35448}"/>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473450" y="82550"/>
              <a:ext cx="831850" cy="467995"/>
            </a:xfrm>
            <a:prstGeom prst="rect">
              <a:avLst/>
            </a:prstGeom>
            <a:noFill/>
            <a:ln>
              <a:noFill/>
            </a:ln>
          </p:spPr>
        </p:pic>
        <p:pic>
          <p:nvPicPr>
            <p:cNvPr id="14" name="Picture 13">
              <a:extLst>
                <a:ext uri="{FF2B5EF4-FFF2-40B4-BE49-F238E27FC236}">
                  <a16:creationId xmlns:a16="http://schemas.microsoft.com/office/drawing/2014/main" id="{2257B723-213B-6035-FF52-406001B6211F}"/>
                </a:ext>
              </a:extLst>
            </p:cNvPr>
            <p:cNvPicPr>
              <a:picLocks noChangeAspect="1"/>
            </p:cNvPicPr>
            <p:nvPr userDrawn="1"/>
          </p:nvPicPr>
          <p:blipFill rotWithShape="1">
            <a:blip r:embed="rId15">
              <a:extLst>
                <a:ext uri="{28A0092B-C50C-407E-A947-70E740481C1C}">
                  <a14:useLocalDpi xmlns:a14="http://schemas.microsoft.com/office/drawing/2010/main" val="0"/>
                </a:ext>
              </a:extLst>
            </a:blip>
            <a:srcRect t="22581" b="22581"/>
            <a:stretch/>
          </p:blipFill>
          <p:spPr bwMode="auto">
            <a:xfrm>
              <a:off x="0" y="114300"/>
              <a:ext cx="1250315" cy="457200"/>
            </a:xfrm>
            <a:prstGeom prst="rect">
              <a:avLst/>
            </a:prstGeom>
            <a:noFill/>
            <a:ln>
              <a:noFill/>
            </a:ln>
            <a:extLst>
              <a:ext uri="{53640926-AAD7-44D8-BBD7-CCE9431645EC}">
                <a14:shadowObscured xmlns:a14="http://schemas.microsoft.com/office/drawing/2010/main"/>
              </a:ext>
            </a:extLst>
          </p:spPr>
        </p:pic>
      </p:grpSp>
    </p:spTree>
    <p:extLst>
      <p:ext uri="{BB962C8B-B14F-4D97-AF65-F5344CB8AC3E}">
        <p14:creationId xmlns:p14="http://schemas.microsoft.com/office/powerpoint/2010/main" val="22090160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nd Imag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ED25CDA-C8EC-81F5-8F4D-C69EC9697E96}"/>
              </a:ext>
            </a:extLst>
          </p:cNvPr>
          <p:cNvSpPr/>
          <p:nvPr userDrawn="1"/>
        </p:nvSpPr>
        <p:spPr>
          <a:xfrm>
            <a:off x="-12283" y="0"/>
            <a:ext cx="12216565" cy="6858000"/>
          </a:xfrm>
          <a:prstGeom prst="rect">
            <a:avLst/>
          </a:prstGeom>
          <a:solidFill>
            <a:srgbClr val="DBEAB7">
              <a:alpha val="20000"/>
            </a:srgbClr>
          </a:solidFill>
          <a:ln w="10470"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35" name="Rectangle 34">
            <a:extLst>
              <a:ext uri="{FF2B5EF4-FFF2-40B4-BE49-F238E27FC236}">
                <a16:creationId xmlns:a16="http://schemas.microsoft.com/office/drawing/2014/main" id="{477AF95E-D80F-CBB2-7247-6FBC3E00A4FB}"/>
              </a:ext>
            </a:extLst>
          </p:cNvPr>
          <p:cNvSpPr/>
          <p:nvPr userDrawn="1"/>
        </p:nvSpPr>
        <p:spPr>
          <a:xfrm>
            <a:off x="0" y="332253"/>
            <a:ext cx="908767"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7" name="Rectangle 36">
            <a:extLst>
              <a:ext uri="{FF2B5EF4-FFF2-40B4-BE49-F238E27FC236}">
                <a16:creationId xmlns:a16="http://schemas.microsoft.com/office/drawing/2014/main" id="{2C16FA20-5562-C1A4-21CF-F0A201EE524F}"/>
              </a:ext>
            </a:extLst>
          </p:cNvPr>
          <p:cNvSpPr/>
          <p:nvPr userDrawn="1"/>
        </p:nvSpPr>
        <p:spPr>
          <a:xfrm>
            <a:off x="2125980" y="343427"/>
            <a:ext cx="10066020"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9" name="Picture 38">
            <a:extLst>
              <a:ext uri="{FF2B5EF4-FFF2-40B4-BE49-F238E27FC236}">
                <a16:creationId xmlns:a16="http://schemas.microsoft.com/office/drawing/2014/main" id="{1F1749E4-6AD1-F82A-5D1F-C7BFE9F0735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0660" r="10496" b="10625"/>
          <a:stretch/>
        </p:blipFill>
        <p:spPr>
          <a:xfrm>
            <a:off x="1023241" y="82154"/>
            <a:ext cx="963235" cy="500199"/>
          </a:xfrm>
          <a:prstGeom prst="rect">
            <a:avLst/>
          </a:prstGeom>
        </p:spPr>
      </p:pic>
      <p:sp>
        <p:nvSpPr>
          <p:cNvPr id="40" name="Oval 39">
            <a:extLst>
              <a:ext uri="{FF2B5EF4-FFF2-40B4-BE49-F238E27FC236}">
                <a16:creationId xmlns:a16="http://schemas.microsoft.com/office/drawing/2014/main" id="{7EC9A383-2F1C-4E77-822F-5D0E7C8FD845}"/>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Slide Number Placeholder 8">
            <a:extLst>
              <a:ext uri="{FF2B5EF4-FFF2-40B4-BE49-F238E27FC236}">
                <a16:creationId xmlns:a16="http://schemas.microsoft.com/office/drawing/2014/main" id="{1D03A122-4E89-9196-0324-CED373D3AC47}"/>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dirty="0">
              <a:solidFill>
                <a:schemeClr val="bg1">
                  <a:lumMod val="95000"/>
                </a:schemeClr>
              </a:solidFill>
            </a:endParaRPr>
          </a:p>
        </p:txBody>
      </p:sp>
    </p:spTree>
    <p:extLst>
      <p:ext uri="{BB962C8B-B14F-4D97-AF65-F5344CB8AC3E}">
        <p14:creationId xmlns:p14="http://schemas.microsoft.com/office/powerpoint/2010/main" val="20009201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Slide Blac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7D93DD6-F742-FE8A-A96C-96C8FE02588D}"/>
              </a:ext>
            </a:extLst>
          </p:cNvPr>
          <p:cNvSpPr/>
          <p:nvPr userDrawn="1"/>
        </p:nvSpPr>
        <p:spPr>
          <a:xfrm>
            <a:off x="-12283" y="0"/>
            <a:ext cx="12216565" cy="6858000"/>
          </a:xfrm>
          <a:prstGeom prst="rect">
            <a:avLst/>
          </a:prstGeom>
          <a:solidFill>
            <a:srgbClr val="049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 name="Oval 1">
            <a:extLst>
              <a:ext uri="{FF2B5EF4-FFF2-40B4-BE49-F238E27FC236}">
                <a16:creationId xmlns:a16="http://schemas.microsoft.com/office/drawing/2014/main" id="{8CF1A2F1-E96A-2754-18BA-4DAE0A2BADA0}"/>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Slide Number Placeholder 8">
            <a:extLst>
              <a:ext uri="{FF2B5EF4-FFF2-40B4-BE49-F238E27FC236}">
                <a16:creationId xmlns:a16="http://schemas.microsoft.com/office/drawing/2014/main" id="{8FF48B4B-F77B-C271-8C26-6B4698CD2D59}"/>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dirty="0">
              <a:solidFill>
                <a:schemeClr val="bg1">
                  <a:lumMod val="95000"/>
                </a:schemeClr>
              </a:solidFill>
            </a:endParaRPr>
          </a:p>
        </p:txBody>
      </p:sp>
      <p:sp>
        <p:nvSpPr>
          <p:cNvPr id="6" name="Rectangle 5">
            <a:extLst>
              <a:ext uri="{FF2B5EF4-FFF2-40B4-BE49-F238E27FC236}">
                <a16:creationId xmlns:a16="http://schemas.microsoft.com/office/drawing/2014/main" id="{1D5BD79A-348D-C550-A06A-905D525FBEBA}"/>
              </a:ext>
            </a:extLst>
          </p:cNvPr>
          <p:cNvSpPr/>
          <p:nvPr userDrawn="1"/>
        </p:nvSpPr>
        <p:spPr>
          <a:xfrm>
            <a:off x="0" y="332253"/>
            <a:ext cx="908767" cy="45719"/>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C729FAA8-9F3D-DF70-42F8-86569C186810}"/>
              </a:ext>
            </a:extLst>
          </p:cNvPr>
          <p:cNvSpPr/>
          <p:nvPr userDrawn="1"/>
        </p:nvSpPr>
        <p:spPr>
          <a:xfrm>
            <a:off x="2125980" y="343427"/>
            <a:ext cx="10066020" cy="45719"/>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5" name="Picture 14">
            <a:extLst>
              <a:ext uri="{FF2B5EF4-FFF2-40B4-BE49-F238E27FC236}">
                <a16:creationId xmlns:a16="http://schemas.microsoft.com/office/drawing/2014/main" id="{95D5E911-114F-7DB5-773E-EA06F32C924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4254" t="20518" r="15472" b="15640"/>
          <a:stretch/>
        </p:blipFill>
        <p:spPr>
          <a:xfrm>
            <a:off x="1011326" y="154222"/>
            <a:ext cx="1008000" cy="419514"/>
          </a:xfrm>
          <a:prstGeom prst="rect">
            <a:avLst/>
          </a:prstGeom>
        </p:spPr>
      </p:pic>
    </p:spTree>
    <p:extLst>
      <p:ext uri="{BB962C8B-B14F-4D97-AF65-F5344CB8AC3E}">
        <p14:creationId xmlns:p14="http://schemas.microsoft.com/office/powerpoint/2010/main" val="25098483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Slide Whit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3FEFA018-19BF-3514-F0E2-0628FFD3BED2}"/>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Slide Number Placeholder 8">
            <a:extLst>
              <a:ext uri="{FF2B5EF4-FFF2-40B4-BE49-F238E27FC236}">
                <a16:creationId xmlns:a16="http://schemas.microsoft.com/office/drawing/2014/main" id="{0F49B0C8-CC5E-96C4-69F8-6DB6C02C8D91}"/>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dirty="0">
              <a:solidFill>
                <a:schemeClr val="bg1">
                  <a:lumMod val="95000"/>
                </a:schemeClr>
              </a:solidFill>
            </a:endParaRPr>
          </a:p>
        </p:txBody>
      </p:sp>
    </p:spTree>
    <p:extLst>
      <p:ext uri="{BB962C8B-B14F-4D97-AF65-F5344CB8AC3E}">
        <p14:creationId xmlns:p14="http://schemas.microsoft.com/office/powerpoint/2010/main" val="726246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A5C59-0B22-D2E2-7D83-169D1890149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7021AA6-85A0-55EE-4079-F3ED518AB6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F77E54-645A-E31B-5D52-4AF217230D36}"/>
              </a:ext>
            </a:extLst>
          </p:cNvPr>
          <p:cNvSpPr>
            <a:spLocks noGrp="1"/>
          </p:cNvSpPr>
          <p:nvPr>
            <p:ph type="dt" sz="half" idx="10"/>
          </p:nvPr>
        </p:nvSpPr>
        <p:spPr/>
        <p:txBody>
          <a:bodyPr/>
          <a:lstStyle/>
          <a:p>
            <a:fld id="{C78CACFD-1323-4D08-8679-C88F654DAF73}" type="datetimeFigureOut">
              <a:rPr lang="en-US" smtClean="0"/>
              <a:t>5/21/2025</a:t>
            </a:fld>
            <a:endParaRPr lang="en-US"/>
          </a:p>
        </p:txBody>
      </p:sp>
      <p:sp>
        <p:nvSpPr>
          <p:cNvPr id="5" name="Footer Placeholder 4">
            <a:extLst>
              <a:ext uri="{FF2B5EF4-FFF2-40B4-BE49-F238E27FC236}">
                <a16:creationId xmlns:a16="http://schemas.microsoft.com/office/drawing/2014/main" id="{FA14BE35-9866-E20C-9390-08FBA4A3A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A761ED-609A-3384-DBEA-2C883F981011}"/>
              </a:ext>
            </a:extLst>
          </p:cNvPr>
          <p:cNvSpPr>
            <a:spLocks noGrp="1"/>
          </p:cNvSpPr>
          <p:nvPr>
            <p:ph type="sldNum" sz="quarter" idx="12"/>
          </p:nvPr>
        </p:nvSpPr>
        <p:spPr/>
        <p:txBody>
          <a:bodyPr/>
          <a:lstStyle/>
          <a:p>
            <a:fld id="{8ECC3E25-E2EE-4244-BAD8-B476F9D2D528}" type="slidenum">
              <a:rPr lang="en-US" smtClean="0"/>
              <a:t>‹#›</a:t>
            </a:fld>
            <a:endParaRPr lang="en-US"/>
          </a:p>
        </p:txBody>
      </p:sp>
    </p:spTree>
    <p:extLst>
      <p:ext uri="{BB962C8B-B14F-4D97-AF65-F5344CB8AC3E}">
        <p14:creationId xmlns:p14="http://schemas.microsoft.com/office/powerpoint/2010/main" val="9709639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E4864D-B1D7-DA57-028C-2811EF6A83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628FCB7-5CA5-FE6E-78B9-488D80A9FA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0FEE6D-58D3-7275-836A-140E52B4B82F}"/>
              </a:ext>
            </a:extLst>
          </p:cNvPr>
          <p:cNvSpPr>
            <a:spLocks noGrp="1"/>
          </p:cNvSpPr>
          <p:nvPr>
            <p:ph type="dt" sz="half" idx="10"/>
          </p:nvPr>
        </p:nvSpPr>
        <p:spPr/>
        <p:txBody>
          <a:bodyPr/>
          <a:lstStyle/>
          <a:p>
            <a:fld id="{C78CACFD-1323-4D08-8679-C88F654DAF73}" type="datetimeFigureOut">
              <a:rPr lang="en-US" smtClean="0"/>
              <a:t>5/21/2025</a:t>
            </a:fld>
            <a:endParaRPr lang="en-US"/>
          </a:p>
        </p:txBody>
      </p:sp>
      <p:sp>
        <p:nvSpPr>
          <p:cNvPr id="5" name="Footer Placeholder 4">
            <a:extLst>
              <a:ext uri="{FF2B5EF4-FFF2-40B4-BE49-F238E27FC236}">
                <a16:creationId xmlns:a16="http://schemas.microsoft.com/office/drawing/2014/main" id="{5819D7A9-EE4E-2A64-03C5-70D86ABFD1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AAA3CC-4F77-0F2D-EFF0-C4EA06854874}"/>
              </a:ext>
            </a:extLst>
          </p:cNvPr>
          <p:cNvSpPr>
            <a:spLocks noGrp="1"/>
          </p:cNvSpPr>
          <p:nvPr>
            <p:ph type="sldNum" sz="quarter" idx="12"/>
          </p:nvPr>
        </p:nvSpPr>
        <p:spPr/>
        <p:txBody>
          <a:bodyPr/>
          <a:lstStyle/>
          <a:p>
            <a:fld id="{8ECC3E25-E2EE-4244-BAD8-B476F9D2D528}" type="slidenum">
              <a:rPr lang="en-US" smtClean="0"/>
              <a:t>‹#›</a:t>
            </a:fld>
            <a:endParaRPr lang="en-US"/>
          </a:p>
        </p:txBody>
      </p:sp>
    </p:spTree>
    <p:extLst>
      <p:ext uri="{BB962C8B-B14F-4D97-AF65-F5344CB8AC3E}">
        <p14:creationId xmlns:p14="http://schemas.microsoft.com/office/powerpoint/2010/main" val="8112385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7B3BBED-5988-37A4-4FA2-17255CF4BB3A}"/>
              </a:ext>
            </a:extLst>
          </p:cNvPr>
          <p:cNvSpPr/>
          <p:nvPr userDrawn="1"/>
        </p:nvSpPr>
        <p:spPr>
          <a:xfrm>
            <a:off x="-4503" y="0"/>
            <a:ext cx="9979776" cy="6858000"/>
          </a:xfrm>
          <a:prstGeom prst="rect">
            <a:avLst/>
          </a:prstGeom>
          <a:solidFill>
            <a:srgbClr val="F8FB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
        <p:nvSpPr>
          <p:cNvPr id="24" name="Rectangle 23">
            <a:extLst>
              <a:ext uri="{FF2B5EF4-FFF2-40B4-BE49-F238E27FC236}">
                <a16:creationId xmlns:a16="http://schemas.microsoft.com/office/drawing/2014/main" id="{ACCCFD29-0AF7-96E6-00F8-5D9832CE5288}"/>
              </a:ext>
            </a:extLst>
          </p:cNvPr>
          <p:cNvSpPr/>
          <p:nvPr userDrawn="1"/>
        </p:nvSpPr>
        <p:spPr>
          <a:xfrm>
            <a:off x="563419" y="3123420"/>
            <a:ext cx="4968000" cy="36000"/>
          </a:xfrm>
          <a:prstGeom prst="rect">
            <a:avLst/>
          </a:prstGeom>
          <a:solidFill>
            <a:srgbClr val="DD5353"/>
          </a:solidFill>
          <a:ln>
            <a:solidFill>
              <a:srgbClr val="DBB3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Slide Number Placeholder 5">
            <a:extLst>
              <a:ext uri="{FF2B5EF4-FFF2-40B4-BE49-F238E27FC236}">
                <a16:creationId xmlns:a16="http://schemas.microsoft.com/office/drawing/2014/main" id="{8020EE67-C935-B694-52DE-C05902B843CB}"/>
              </a:ext>
            </a:extLst>
          </p:cNvPr>
          <p:cNvSpPr>
            <a:spLocks noGrp="1"/>
          </p:cNvSpPr>
          <p:nvPr>
            <p:ph type="sldNum" sz="quarter" idx="12"/>
          </p:nvPr>
        </p:nvSpPr>
        <p:spPr/>
        <p:txBody>
          <a:bodyPr/>
          <a:lstStyle/>
          <a:p>
            <a:fld id="{8ECC3E25-E2EE-4244-BAD8-B476F9D2D528}" type="slidenum">
              <a:rPr lang="en-US" smtClean="0"/>
              <a:t>‹#›</a:t>
            </a:fld>
            <a:endParaRPr lang="en-US"/>
          </a:p>
        </p:txBody>
      </p:sp>
      <p:sp>
        <p:nvSpPr>
          <p:cNvPr id="9" name="Text Placeholder 8">
            <a:extLst>
              <a:ext uri="{FF2B5EF4-FFF2-40B4-BE49-F238E27FC236}">
                <a16:creationId xmlns:a16="http://schemas.microsoft.com/office/drawing/2014/main" id="{E3D28244-5639-1796-799E-E5AB3E862E2F}"/>
              </a:ext>
            </a:extLst>
          </p:cNvPr>
          <p:cNvSpPr>
            <a:spLocks noGrp="1"/>
          </p:cNvSpPr>
          <p:nvPr>
            <p:ph type="body" sz="quarter" idx="16" hasCustomPrompt="1"/>
          </p:nvPr>
        </p:nvSpPr>
        <p:spPr>
          <a:xfrm>
            <a:off x="563419" y="3339943"/>
            <a:ext cx="4638675" cy="722312"/>
          </a:xfrm>
        </p:spPr>
        <p:txBody>
          <a:bodyPr>
            <a:normAutofit/>
          </a:bodyPr>
          <a:lstStyle>
            <a:lvl1pPr marL="0" indent="0" algn="l">
              <a:buNone/>
              <a:defRPr lang="en-US" sz="1800" b="1" kern="1200" dirty="0">
                <a:solidFill>
                  <a:schemeClr val="tx1"/>
                </a:solidFill>
                <a:latin typeface="Roboto Light" panose="02000000000000000000" pitchFamily="2" charset="0"/>
                <a:ea typeface="Roboto Light" panose="02000000000000000000" pitchFamily="2" charset="0"/>
                <a:cs typeface="+mn-cs"/>
              </a:defRPr>
            </a:lvl1pPr>
          </a:lstStyle>
          <a:p>
            <a:pPr lvl="0"/>
            <a:r>
              <a:rPr lang="en-US"/>
              <a:t>Add Subtitle here</a:t>
            </a:r>
          </a:p>
        </p:txBody>
      </p:sp>
      <p:sp>
        <p:nvSpPr>
          <p:cNvPr id="7" name="Text Placeholder 6">
            <a:extLst>
              <a:ext uri="{FF2B5EF4-FFF2-40B4-BE49-F238E27FC236}">
                <a16:creationId xmlns:a16="http://schemas.microsoft.com/office/drawing/2014/main" id="{C55DBD87-384C-BB72-1B91-5F9B38AB1F46}"/>
              </a:ext>
            </a:extLst>
          </p:cNvPr>
          <p:cNvSpPr>
            <a:spLocks noGrp="1"/>
          </p:cNvSpPr>
          <p:nvPr>
            <p:ph type="body" sz="quarter" idx="17" hasCustomPrompt="1"/>
          </p:nvPr>
        </p:nvSpPr>
        <p:spPr>
          <a:xfrm>
            <a:off x="563419" y="1397943"/>
            <a:ext cx="5429250" cy="1530350"/>
          </a:xfrm>
        </p:spPr>
        <p:txBody>
          <a:bodyPr>
            <a:normAutofit/>
          </a:bodyPr>
          <a:lstStyle>
            <a:lvl1pPr marL="0" indent="0">
              <a:buNone/>
              <a:defRPr sz="4800" b="1">
                <a:solidFill>
                  <a:srgbClr val="0C2025"/>
                </a:solidFill>
                <a:latin typeface="Satoshi Black" pitchFamily="50" charset="0"/>
                <a:cs typeface="Poppins" panose="00000500000000000000" pitchFamily="2" charset="0"/>
              </a:defRPr>
            </a:lvl1pPr>
            <a:lvl2pPr marL="457200" indent="0">
              <a:buNone/>
              <a:defRPr>
                <a:latin typeface="Poppins" panose="00000500000000000000" pitchFamily="2" charset="0"/>
                <a:cs typeface="Poppins" panose="00000500000000000000" pitchFamily="2" charset="0"/>
              </a:defRPr>
            </a:lvl2pPr>
            <a:lvl3pPr marL="914400" indent="0">
              <a:buNone/>
              <a:defRPr>
                <a:latin typeface="Poppins" panose="00000500000000000000" pitchFamily="2" charset="0"/>
                <a:cs typeface="Poppins" panose="00000500000000000000" pitchFamily="2" charset="0"/>
              </a:defRPr>
            </a:lvl3pPr>
            <a:lvl4pPr marL="1371600" indent="0">
              <a:buNone/>
              <a:defRPr>
                <a:latin typeface="Poppins" panose="00000500000000000000" pitchFamily="2" charset="0"/>
                <a:cs typeface="Poppins" panose="00000500000000000000" pitchFamily="2" charset="0"/>
              </a:defRPr>
            </a:lvl4pPr>
            <a:lvl5pPr marL="1828800" indent="0">
              <a:buNone/>
              <a:defRPr>
                <a:latin typeface="Poppins" panose="00000500000000000000" pitchFamily="2" charset="0"/>
                <a:cs typeface="Poppins" panose="00000500000000000000" pitchFamily="2" charset="0"/>
              </a:defRPr>
            </a:lvl5pPr>
          </a:lstStyle>
          <a:p>
            <a:pPr lvl="0"/>
            <a:r>
              <a:rPr lang="en-US"/>
              <a:t>Title for Presentation</a:t>
            </a:r>
          </a:p>
        </p:txBody>
      </p:sp>
      <p:pic>
        <p:nvPicPr>
          <p:cNvPr id="10" name="Graphic 9">
            <a:extLst>
              <a:ext uri="{FF2B5EF4-FFF2-40B4-BE49-F238E27FC236}">
                <a16:creationId xmlns:a16="http://schemas.microsoft.com/office/drawing/2014/main" id="{B832FC8A-7029-CAD6-13B2-293F604723FB}"/>
              </a:ext>
            </a:extLst>
          </p:cNvPr>
          <p:cNvPicPr>
            <a:picLocks noChangeAspect="1"/>
          </p:cNvPicPr>
          <p:nvPr userDrawn="1"/>
        </p:nvPicPr>
        <p:blipFill rotWithShape="1">
          <a:blip r:embed="rId2" cstate="hqprint">
            <a:extLst>
              <a:ext uri="{28A0092B-C50C-407E-A947-70E740481C1C}">
                <a14:useLocalDpi xmlns:a14="http://schemas.microsoft.com/office/drawing/2010/main"/>
              </a:ext>
              <a:ext uri="{96DAC541-7B7A-43D3-8B79-37D633B846F1}">
                <asvg:svgBlip xmlns:asvg="http://schemas.microsoft.com/office/drawing/2016/SVG/main" r:embed="rId3"/>
              </a:ext>
            </a:extLst>
          </a:blip>
          <a:srcRect l="37339"/>
          <a:stretch/>
        </p:blipFill>
        <p:spPr>
          <a:xfrm>
            <a:off x="-4503" y="4815922"/>
            <a:ext cx="1334539" cy="2042078"/>
          </a:xfrm>
          <a:prstGeom prst="rect">
            <a:avLst/>
          </a:prstGeom>
        </p:spPr>
      </p:pic>
      <p:pic>
        <p:nvPicPr>
          <p:cNvPr id="12" name="Picture 11">
            <a:extLst>
              <a:ext uri="{FF2B5EF4-FFF2-40B4-BE49-F238E27FC236}">
                <a16:creationId xmlns:a16="http://schemas.microsoft.com/office/drawing/2014/main" id="{1B8A9994-B4B5-4AC0-DEEC-51F23AFBEB49}"/>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57781" y="263008"/>
            <a:ext cx="2273818" cy="1041637"/>
          </a:xfrm>
          <a:prstGeom prst="rect">
            <a:avLst/>
          </a:prstGeom>
        </p:spPr>
      </p:pic>
      <p:sp>
        <p:nvSpPr>
          <p:cNvPr id="8" name="Parallelogram 7">
            <a:extLst>
              <a:ext uri="{FF2B5EF4-FFF2-40B4-BE49-F238E27FC236}">
                <a16:creationId xmlns:a16="http://schemas.microsoft.com/office/drawing/2014/main" id="{B53385C1-C797-C724-146B-9ADC7C796A84}"/>
              </a:ext>
            </a:extLst>
          </p:cNvPr>
          <p:cNvSpPr/>
          <p:nvPr userDrawn="1"/>
        </p:nvSpPr>
        <p:spPr>
          <a:xfrm>
            <a:off x="5657402" y="0"/>
            <a:ext cx="5867939" cy="6858000"/>
          </a:xfrm>
          <a:prstGeom prst="parallelogram">
            <a:avLst>
              <a:gd name="adj" fmla="val 51129"/>
            </a:avLst>
          </a:prstGeom>
          <a:solidFill>
            <a:srgbClr val="049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Rectangle 12">
            <a:extLst>
              <a:ext uri="{FF2B5EF4-FFF2-40B4-BE49-F238E27FC236}">
                <a16:creationId xmlns:a16="http://schemas.microsoft.com/office/drawing/2014/main" id="{1D4D365A-D20B-65D1-ECE6-61E894A21913}"/>
              </a:ext>
            </a:extLst>
          </p:cNvPr>
          <p:cNvSpPr/>
          <p:nvPr userDrawn="1"/>
        </p:nvSpPr>
        <p:spPr>
          <a:xfrm>
            <a:off x="8469746" y="1313880"/>
            <a:ext cx="3722254" cy="5553355"/>
          </a:xfrm>
          <a:prstGeom prst="rect">
            <a:avLst/>
          </a:prstGeom>
          <a:solidFill>
            <a:srgbClr val="049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Rectangle 17">
            <a:extLst>
              <a:ext uri="{FF2B5EF4-FFF2-40B4-BE49-F238E27FC236}">
                <a16:creationId xmlns:a16="http://schemas.microsoft.com/office/drawing/2014/main" id="{4E1FF194-8ED0-CF2A-0FFD-C3D306A0AEDD}"/>
              </a:ext>
            </a:extLst>
          </p:cNvPr>
          <p:cNvSpPr/>
          <p:nvPr userDrawn="1"/>
        </p:nvSpPr>
        <p:spPr>
          <a:xfrm>
            <a:off x="8922326" y="1"/>
            <a:ext cx="3269673" cy="5553355"/>
          </a:xfrm>
          <a:prstGeom prst="rect">
            <a:avLst/>
          </a:prstGeom>
          <a:solidFill>
            <a:srgbClr val="049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Date Placeholder 3">
            <a:extLst>
              <a:ext uri="{FF2B5EF4-FFF2-40B4-BE49-F238E27FC236}">
                <a16:creationId xmlns:a16="http://schemas.microsoft.com/office/drawing/2014/main" id="{B00B4492-4A55-0156-BBE1-FA60A2D0800B}"/>
              </a:ext>
            </a:extLst>
          </p:cNvPr>
          <p:cNvSpPr>
            <a:spLocks noGrp="1"/>
          </p:cNvSpPr>
          <p:nvPr>
            <p:ph type="dt" sz="half" idx="10"/>
          </p:nvPr>
        </p:nvSpPr>
        <p:spPr>
          <a:xfrm>
            <a:off x="9804285" y="5510351"/>
            <a:ext cx="1924009" cy="365125"/>
          </a:xfrm>
        </p:spPr>
        <p:txBody>
          <a:bodyPr anchor="ctr"/>
          <a:lstStyle>
            <a:lvl1pPr algn="r">
              <a:defRPr>
                <a:solidFill>
                  <a:schemeClr val="bg1">
                    <a:lumMod val="95000"/>
                  </a:schemeClr>
                </a:solidFill>
                <a:latin typeface="Roboto Light" panose="02000000000000000000" pitchFamily="2" charset="0"/>
                <a:ea typeface="Roboto Light" panose="02000000000000000000" pitchFamily="2" charset="0"/>
              </a:defRPr>
            </a:lvl1pPr>
          </a:lstStyle>
          <a:p>
            <a:fld id="{2EF11CD1-CC98-4B06-9F5B-C55318F93964}" type="datetime4">
              <a:rPr lang="en-US" smtClean="0"/>
              <a:pPr/>
              <a:t>May 21, 2025</a:t>
            </a:fld>
            <a:endParaRPr lang="en-US"/>
          </a:p>
        </p:txBody>
      </p:sp>
      <p:sp>
        <p:nvSpPr>
          <p:cNvPr id="15" name="Text Placeholder 13">
            <a:extLst>
              <a:ext uri="{FF2B5EF4-FFF2-40B4-BE49-F238E27FC236}">
                <a16:creationId xmlns:a16="http://schemas.microsoft.com/office/drawing/2014/main" id="{A050456E-5DCC-5CE1-0647-C8C6FA0F4AED}"/>
              </a:ext>
            </a:extLst>
          </p:cNvPr>
          <p:cNvSpPr>
            <a:spLocks noGrp="1"/>
          </p:cNvSpPr>
          <p:nvPr>
            <p:ph type="body" sz="quarter" idx="18" hasCustomPrompt="1"/>
          </p:nvPr>
        </p:nvSpPr>
        <p:spPr>
          <a:xfrm>
            <a:off x="8829741" y="6044334"/>
            <a:ext cx="2909456" cy="350982"/>
          </a:xfrm>
        </p:spPr>
        <p:txBody>
          <a:bodyPr anchor="ctr">
            <a:normAutofit/>
          </a:bodyPr>
          <a:lstStyle>
            <a:lvl1pPr marL="0" indent="0" algn="r" defTabSz="914400" rtl="0" eaLnBrk="1" latinLnBrk="0" hangingPunct="1">
              <a:buNone/>
              <a:defRPr lang="en-US" sz="1200" kern="1200" dirty="0" smtClean="0">
                <a:solidFill>
                  <a:schemeClr val="bg1">
                    <a:lumMod val="95000"/>
                  </a:schemeClr>
                </a:solidFill>
                <a:latin typeface="Roboto Light" panose="02000000000000000000" pitchFamily="2" charset="0"/>
                <a:ea typeface="Roboto Light" panose="02000000000000000000" pitchFamily="2" charset="0"/>
                <a:cs typeface="+mn-cs"/>
              </a:defRPr>
            </a:lvl1pPr>
            <a:lvl2pPr marL="0" indent="0" algn="l" defTabSz="914400" rtl="0" eaLnBrk="1" latinLnBrk="0" hangingPunct="1">
              <a:buNone/>
              <a:defRPr lang="en-US" sz="1200" kern="1200" dirty="0" smtClean="0">
                <a:solidFill>
                  <a:schemeClr val="tx1">
                    <a:tint val="75000"/>
                  </a:schemeClr>
                </a:solidFill>
                <a:latin typeface="+mn-lt"/>
                <a:ea typeface="+mn-ea"/>
                <a:cs typeface="+mn-cs"/>
              </a:defRPr>
            </a:lvl2pPr>
            <a:lvl3pPr marL="0" indent="0" algn="l" defTabSz="914400" rtl="0" eaLnBrk="1" latinLnBrk="0" hangingPunct="1">
              <a:buNone/>
              <a:defRPr lang="en-US" sz="1200" kern="1200" dirty="0" smtClean="0">
                <a:solidFill>
                  <a:schemeClr val="tx1">
                    <a:tint val="75000"/>
                  </a:schemeClr>
                </a:solidFill>
                <a:latin typeface="+mn-lt"/>
                <a:ea typeface="+mn-ea"/>
                <a:cs typeface="+mn-cs"/>
              </a:defRPr>
            </a:lvl3pPr>
            <a:lvl4pPr marL="0" indent="0" algn="l" defTabSz="914400" rtl="0" eaLnBrk="1" latinLnBrk="0" hangingPunct="1">
              <a:buNone/>
              <a:defRPr lang="en-US" sz="1200" kern="1200" dirty="0" smtClean="0">
                <a:solidFill>
                  <a:schemeClr val="tx1">
                    <a:tint val="75000"/>
                  </a:schemeClr>
                </a:solidFill>
                <a:latin typeface="+mn-lt"/>
                <a:ea typeface="+mn-ea"/>
                <a:cs typeface="+mn-cs"/>
              </a:defRPr>
            </a:lvl4pPr>
            <a:lvl5pPr marL="0" indent="0" algn="l" defTabSz="914400" rtl="0" eaLnBrk="1" latinLnBrk="0" hangingPunct="1">
              <a:buNone/>
              <a:defRPr lang="en-IN" sz="1200" kern="1200" dirty="0">
                <a:solidFill>
                  <a:schemeClr val="tx1">
                    <a:tint val="75000"/>
                  </a:schemeClr>
                </a:solidFill>
                <a:latin typeface="+mn-lt"/>
                <a:ea typeface="+mn-ea"/>
                <a:cs typeface="+mn-cs"/>
              </a:defRPr>
            </a:lvl5pPr>
          </a:lstStyle>
          <a:p>
            <a:pPr lvl="0"/>
            <a:r>
              <a:rPr lang="en-US"/>
              <a:t>Author Name</a:t>
            </a:r>
            <a:endParaRPr lang="en-IN"/>
          </a:p>
        </p:txBody>
      </p:sp>
      <p:sp>
        <p:nvSpPr>
          <p:cNvPr id="21" name="Rectangle 20">
            <a:extLst>
              <a:ext uri="{FF2B5EF4-FFF2-40B4-BE49-F238E27FC236}">
                <a16:creationId xmlns:a16="http://schemas.microsoft.com/office/drawing/2014/main" id="{F0942EE3-99E9-7AAB-33BD-E6833E1FD3DB}"/>
              </a:ext>
            </a:extLst>
          </p:cNvPr>
          <p:cNvSpPr/>
          <p:nvPr userDrawn="1"/>
        </p:nvSpPr>
        <p:spPr>
          <a:xfrm rot="1411442">
            <a:off x="7013576" y="1625600"/>
            <a:ext cx="155285" cy="3809134"/>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 name="Picture 1">
            <a:extLst>
              <a:ext uri="{FF2B5EF4-FFF2-40B4-BE49-F238E27FC236}">
                <a16:creationId xmlns:a16="http://schemas.microsoft.com/office/drawing/2014/main" id="{3C469BDF-BFFC-5C2C-584F-08CD0AF7DF14}"/>
              </a:ext>
            </a:extLst>
          </p:cNvPr>
          <p:cNvPicPr>
            <a:picLocks noChangeAspect="1"/>
          </p:cNvPicPr>
          <p:nvPr userDrawn="1"/>
        </p:nvPicPr>
        <p:blipFill>
          <a:blip r:embed="rId5" cstate="hqprint">
            <a:extLst>
              <a:ext uri="{28A0092B-C50C-407E-A947-70E740481C1C}">
                <a14:useLocalDpi xmlns:a14="http://schemas.microsoft.com/office/drawing/2010/main"/>
              </a:ext>
            </a:extLst>
          </a:blip>
          <a:srcRect/>
          <a:stretch>
            <a:fillRect/>
          </a:stretch>
        </p:blipFill>
        <p:spPr bwMode="auto">
          <a:xfrm>
            <a:off x="2552342" y="6044325"/>
            <a:ext cx="714733" cy="566664"/>
          </a:xfrm>
          <a:prstGeom prst="rect">
            <a:avLst/>
          </a:prstGeom>
          <a:noFill/>
          <a:ln>
            <a:noFill/>
          </a:ln>
        </p:spPr>
      </p:pic>
      <p:pic>
        <p:nvPicPr>
          <p:cNvPr id="3" name="Picture 2">
            <a:extLst>
              <a:ext uri="{FF2B5EF4-FFF2-40B4-BE49-F238E27FC236}">
                <a16:creationId xmlns:a16="http://schemas.microsoft.com/office/drawing/2014/main" id="{CE663922-AE51-D953-665C-284741A289EA}"/>
              </a:ext>
            </a:extLst>
          </p:cNvPr>
          <p:cNvPicPr>
            <a:picLocks noChangeAspect="1"/>
          </p:cNvPicPr>
          <p:nvPr userDrawn="1"/>
        </p:nvPicPr>
        <p:blipFill>
          <a:blip r:embed="rId6" cstate="hqprint">
            <a:extLst>
              <a:ext uri="{28A0092B-C50C-407E-A947-70E740481C1C}">
                <a14:useLocalDpi xmlns:a14="http://schemas.microsoft.com/office/drawing/2010/main"/>
              </a:ext>
            </a:extLst>
          </a:blip>
          <a:srcRect/>
          <a:stretch>
            <a:fillRect/>
          </a:stretch>
        </p:blipFill>
        <p:spPr bwMode="auto">
          <a:xfrm>
            <a:off x="3498849" y="6044326"/>
            <a:ext cx="1746842" cy="543804"/>
          </a:xfrm>
          <a:prstGeom prst="rect">
            <a:avLst/>
          </a:prstGeom>
          <a:noFill/>
          <a:ln>
            <a:noFill/>
          </a:ln>
        </p:spPr>
      </p:pic>
      <p:pic>
        <p:nvPicPr>
          <p:cNvPr id="4" name="Picture 3" descr="A logo with text and a flag&#10;&#10;Description automatically generated">
            <a:extLst>
              <a:ext uri="{FF2B5EF4-FFF2-40B4-BE49-F238E27FC236}">
                <a16:creationId xmlns:a16="http://schemas.microsoft.com/office/drawing/2014/main" id="{3AD52D97-0547-C81B-9C52-E2FD80AE4563}"/>
              </a:ext>
            </a:extLst>
          </p:cNvPr>
          <p:cNvPicPr>
            <a:picLocks noChangeAspect="1"/>
          </p:cNvPicPr>
          <p:nvPr userDrawn="1"/>
        </p:nvPicPr>
        <p:blipFill>
          <a:blip r:embed="rId7" cstate="hqprint">
            <a:extLst>
              <a:ext uri="{28A0092B-C50C-407E-A947-70E740481C1C}">
                <a14:useLocalDpi xmlns:a14="http://schemas.microsoft.com/office/drawing/2010/main"/>
              </a:ext>
            </a:extLst>
          </a:blip>
          <a:stretch>
            <a:fillRect/>
          </a:stretch>
        </p:blipFill>
        <p:spPr>
          <a:xfrm>
            <a:off x="1168169" y="5977068"/>
            <a:ext cx="1057275" cy="704850"/>
          </a:xfrm>
          <a:prstGeom prst="rect">
            <a:avLst/>
          </a:prstGeom>
        </p:spPr>
      </p:pic>
    </p:spTree>
    <p:extLst>
      <p:ext uri="{BB962C8B-B14F-4D97-AF65-F5344CB8AC3E}">
        <p14:creationId xmlns:p14="http://schemas.microsoft.com/office/powerpoint/2010/main" val="3827624423"/>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C81C906A-B77F-501D-342C-EC57FEEEF72A}"/>
              </a:ext>
            </a:extLst>
          </p:cNvPr>
          <p:cNvGrpSpPr/>
          <p:nvPr userDrawn="1"/>
        </p:nvGrpSpPr>
        <p:grpSpPr>
          <a:xfrm>
            <a:off x="-4503" y="0"/>
            <a:ext cx="8728133" cy="6858000"/>
            <a:chOff x="-4502" y="0"/>
            <a:chExt cx="8728133" cy="6858000"/>
          </a:xfrm>
          <a:solidFill>
            <a:srgbClr val="F8FBF1"/>
          </a:solidFill>
        </p:grpSpPr>
        <p:sp>
          <p:nvSpPr>
            <p:cNvPr id="11" name="Parallelogram 10">
              <a:extLst>
                <a:ext uri="{FF2B5EF4-FFF2-40B4-BE49-F238E27FC236}">
                  <a16:creationId xmlns:a16="http://schemas.microsoft.com/office/drawing/2014/main" id="{5F760078-F571-C9C5-42D2-56567523D383}"/>
                </a:ext>
              </a:extLst>
            </p:cNvPr>
            <p:cNvSpPr/>
            <p:nvPr userDrawn="1"/>
          </p:nvSpPr>
          <p:spPr>
            <a:xfrm>
              <a:off x="1824297" y="0"/>
              <a:ext cx="6899334" cy="6858000"/>
            </a:xfrm>
            <a:prstGeom prst="parallelogram">
              <a:avLst>
                <a:gd name="adj" fmla="val 387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dirty="0"/>
            </a:p>
          </p:txBody>
        </p:sp>
        <p:sp>
          <p:nvSpPr>
            <p:cNvPr id="16" name="Rectangle 15">
              <a:extLst>
                <a:ext uri="{FF2B5EF4-FFF2-40B4-BE49-F238E27FC236}">
                  <a16:creationId xmlns:a16="http://schemas.microsoft.com/office/drawing/2014/main" id="{37B3BBED-5988-37A4-4FA2-17255CF4BB3A}"/>
                </a:ext>
              </a:extLst>
            </p:cNvPr>
            <p:cNvSpPr/>
            <p:nvPr userDrawn="1"/>
          </p:nvSpPr>
          <p:spPr>
            <a:xfrm>
              <a:off x="-4502" y="0"/>
              <a:ext cx="5208184"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grpSp>
      <p:sp>
        <p:nvSpPr>
          <p:cNvPr id="24" name="Rectangle 23">
            <a:extLst>
              <a:ext uri="{FF2B5EF4-FFF2-40B4-BE49-F238E27FC236}">
                <a16:creationId xmlns:a16="http://schemas.microsoft.com/office/drawing/2014/main" id="{ACCCFD29-0AF7-96E6-00F8-5D9832CE5288}"/>
              </a:ext>
            </a:extLst>
          </p:cNvPr>
          <p:cNvSpPr/>
          <p:nvPr userDrawn="1"/>
        </p:nvSpPr>
        <p:spPr>
          <a:xfrm>
            <a:off x="628655" y="3120902"/>
            <a:ext cx="4968000" cy="36000"/>
          </a:xfrm>
          <a:prstGeom prst="rect">
            <a:avLst/>
          </a:prstGeom>
          <a:solidFill>
            <a:srgbClr val="DD5353"/>
          </a:solidFill>
          <a:ln>
            <a:solidFill>
              <a:srgbClr val="DBB3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 Placeholder 8">
            <a:extLst>
              <a:ext uri="{FF2B5EF4-FFF2-40B4-BE49-F238E27FC236}">
                <a16:creationId xmlns:a16="http://schemas.microsoft.com/office/drawing/2014/main" id="{E3D28244-5639-1796-799E-E5AB3E862E2F}"/>
              </a:ext>
            </a:extLst>
          </p:cNvPr>
          <p:cNvSpPr>
            <a:spLocks noGrp="1"/>
          </p:cNvSpPr>
          <p:nvPr>
            <p:ph type="body" sz="quarter" idx="16" hasCustomPrompt="1"/>
          </p:nvPr>
        </p:nvSpPr>
        <p:spPr>
          <a:xfrm>
            <a:off x="635289" y="3339943"/>
            <a:ext cx="4638675" cy="722312"/>
          </a:xfrm>
        </p:spPr>
        <p:txBody>
          <a:bodyPr>
            <a:normAutofit/>
          </a:bodyPr>
          <a:lstStyle>
            <a:lvl1pPr marL="0" indent="0" algn="l">
              <a:buNone/>
              <a:defRPr lang="en-US" sz="1800" b="1" kern="1200" dirty="0">
                <a:solidFill>
                  <a:schemeClr val="tx1"/>
                </a:solidFill>
                <a:latin typeface="Roboto Light" panose="02000000000000000000" pitchFamily="2" charset="0"/>
                <a:ea typeface="Roboto Light" panose="02000000000000000000" pitchFamily="2" charset="0"/>
                <a:cs typeface="+mn-cs"/>
              </a:defRPr>
            </a:lvl1pPr>
          </a:lstStyle>
          <a:p>
            <a:pPr lvl="0"/>
            <a:r>
              <a:rPr lang="en-US" dirty="0"/>
              <a:t>Add Subtitle here</a:t>
            </a:r>
          </a:p>
        </p:txBody>
      </p:sp>
      <p:sp>
        <p:nvSpPr>
          <p:cNvPr id="7" name="Text Placeholder 6">
            <a:extLst>
              <a:ext uri="{FF2B5EF4-FFF2-40B4-BE49-F238E27FC236}">
                <a16:creationId xmlns:a16="http://schemas.microsoft.com/office/drawing/2014/main" id="{C55DBD87-384C-BB72-1B91-5F9B38AB1F46}"/>
              </a:ext>
            </a:extLst>
          </p:cNvPr>
          <p:cNvSpPr>
            <a:spLocks noGrp="1"/>
          </p:cNvSpPr>
          <p:nvPr>
            <p:ph type="body" sz="quarter" idx="17" hasCustomPrompt="1"/>
          </p:nvPr>
        </p:nvSpPr>
        <p:spPr>
          <a:xfrm>
            <a:off x="563419" y="1397943"/>
            <a:ext cx="5429250" cy="1530350"/>
          </a:xfrm>
        </p:spPr>
        <p:txBody>
          <a:bodyPr>
            <a:normAutofit/>
          </a:bodyPr>
          <a:lstStyle>
            <a:lvl1pPr marL="0" indent="0">
              <a:buNone/>
              <a:defRPr sz="4800" b="1">
                <a:solidFill>
                  <a:srgbClr val="0C2025"/>
                </a:solidFill>
                <a:latin typeface="Satoshi Black" pitchFamily="50" charset="0"/>
                <a:cs typeface="Poppins" panose="00000500000000000000" pitchFamily="2" charset="0"/>
              </a:defRPr>
            </a:lvl1pPr>
            <a:lvl2pPr marL="457200" indent="0">
              <a:buNone/>
              <a:defRPr>
                <a:latin typeface="Poppins" panose="00000500000000000000" pitchFamily="2" charset="0"/>
                <a:cs typeface="Poppins" panose="00000500000000000000" pitchFamily="2" charset="0"/>
              </a:defRPr>
            </a:lvl2pPr>
            <a:lvl3pPr marL="914400" indent="0">
              <a:buNone/>
              <a:defRPr>
                <a:latin typeface="Poppins" panose="00000500000000000000" pitchFamily="2" charset="0"/>
                <a:cs typeface="Poppins" panose="00000500000000000000" pitchFamily="2" charset="0"/>
              </a:defRPr>
            </a:lvl3pPr>
            <a:lvl4pPr marL="1371600" indent="0">
              <a:buNone/>
              <a:defRPr>
                <a:latin typeface="Poppins" panose="00000500000000000000" pitchFamily="2" charset="0"/>
                <a:cs typeface="Poppins" panose="00000500000000000000" pitchFamily="2" charset="0"/>
              </a:defRPr>
            </a:lvl4pPr>
            <a:lvl5pPr marL="1828800" indent="0">
              <a:buNone/>
              <a:defRPr>
                <a:latin typeface="Poppins" panose="00000500000000000000" pitchFamily="2" charset="0"/>
                <a:cs typeface="Poppins" panose="00000500000000000000" pitchFamily="2" charset="0"/>
              </a:defRPr>
            </a:lvl5pPr>
          </a:lstStyle>
          <a:p>
            <a:pPr lvl="0"/>
            <a:r>
              <a:rPr lang="en-US" dirty="0"/>
              <a:t>Title for Presentation</a:t>
            </a:r>
          </a:p>
        </p:txBody>
      </p:sp>
      <p:pic>
        <p:nvPicPr>
          <p:cNvPr id="10" name="Graphic 9">
            <a:extLst>
              <a:ext uri="{FF2B5EF4-FFF2-40B4-BE49-F238E27FC236}">
                <a16:creationId xmlns:a16="http://schemas.microsoft.com/office/drawing/2014/main" id="{B832FC8A-7029-CAD6-13B2-293F604723FB}"/>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7339"/>
          <a:stretch/>
        </p:blipFill>
        <p:spPr>
          <a:xfrm>
            <a:off x="-4503" y="4815922"/>
            <a:ext cx="1334539" cy="2042078"/>
          </a:xfrm>
          <a:prstGeom prst="rect">
            <a:avLst/>
          </a:prstGeom>
        </p:spPr>
      </p:pic>
      <p:pic>
        <p:nvPicPr>
          <p:cNvPr id="12" name="Picture 11">
            <a:extLst>
              <a:ext uri="{FF2B5EF4-FFF2-40B4-BE49-F238E27FC236}">
                <a16:creationId xmlns:a16="http://schemas.microsoft.com/office/drawing/2014/main" id="{1B8A9994-B4B5-4AC0-DEEC-51F23AFBEB4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7781" y="263008"/>
            <a:ext cx="2273818" cy="1041637"/>
          </a:xfrm>
          <a:prstGeom prst="rect">
            <a:avLst/>
          </a:prstGeom>
        </p:spPr>
      </p:pic>
      <p:sp>
        <p:nvSpPr>
          <p:cNvPr id="19" name="Date Placeholder 3">
            <a:extLst>
              <a:ext uri="{FF2B5EF4-FFF2-40B4-BE49-F238E27FC236}">
                <a16:creationId xmlns:a16="http://schemas.microsoft.com/office/drawing/2014/main" id="{B00B4492-4A55-0156-BBE1-FA60A2D0800B}"/>
              </a:ext>
            </a:extLst>
          </p:cNvPr>
          <p:cNvSpPr>
            <a:spLocks noGrp="1"/>
          </p:cNvSpPr>
          <p:nvPr>
            <p:ph type="dt" sz="half" idx="10"/>
          </p:nvPr>
        </p:nvSpPr>
        <p:spPr>
          <a:xfrm>
            <a:off x="635289" y="4258392"/>
            <a:ext cx="1139750" cy="365125"/>
          </a:xfrm>
        </p:spPr>
        <p:txBody>
          <a:bodyPr anchor="ctr"/>
          <a:lstStyle>
            <a:lvl1pPr>
              <a:defRPr lang="en-US" sz="1200" kern="1200" smtClean="0">
                <a:solidFill>
                  <a:schemeClr val="tx1">
                    <a:tint val="75000"/>
                  </a:schemeClr>
                </a:solidFill>
                <a:latin typeface="+mn-lt"/>
                <a:ea typeface="+mn-ea"/>
                <a:cs typeface="+mn-cs"/>
              </a:defRPr>
            </a:lvl1pPr>
          </a:lstStyle>
          <a:p>
            <a:fld id="{2EF11CD1-CC98-4B06-9F5B-C55318F93964}" type="datetime4">
              <a:rPr lang="en-IN" smtClean="0"/>
              <a:pPr/>
              <a:t>21 May 2025</a:t>
            </a:fld>
            <a:endParaRPr lang="en-IN" dirty="0"/>
          </a:p>
        </p:txBody>
      </p:sp>
      <p:cxnSp>
        <p:nvCxnSpPr>
          <p:cNvPr id="2" name="Straight Connector 1">
            <a:extLst>
              <a:ext uri="{FF2B5EF4-FFF2-40B4-BE49-F238E27FC236}">
                <a16:creationId xmlns:a16="http://schemas.microsoft.com/office/drawing/2014/main" id="{7D1E0834-5797-2DB8-2BA1-EDD5F860E2DB}"/>
              </a:ext>
            </a:extLst>
          </p:cNvPr>
          <p:cNvCxnSpPr>
            <a:cxnSpLocks/>
          </p:cNvCxnSpPr>
          <p:nvPr userDrawn="1"/>
        </p:nvCxnSpPr>
        <p:spPr>
          <a:xfrm>
            <a:off x="1959766" y="4294393"/>
            <a:ext cx="0" cy="293125"/>
          </a:xfrm>
          <a:prstGeom prst="line">
            <a:avLst/>
          </a:prstGeom>
        </p:spPr>
        <p:style>
          <a:lnRef idx="1">
            <a:schemeClr val="accent1"/>
          </a:lnRef>
          <a:fillRef idx="0">
            <a:schemeClr val="accent1"/>
          </a:fillRef>
          <a:effectRef idx="0">
            <a:schemeClr val="accent1"/>
          </a:effectRef>
          <a:fontRef idx="minor">
            <a:schemeClr val="tx1"/>
          </a:fontRef>
        </p:style>
      </p:cxnSp>
      <p:sp>
        <p:nvSpPr>
          <p:cNvPr id="4" name="Text Placeholder 13">
            <a:extLst>
              <a:ext uri="{FF2B5EF4-FFF2-40B4-BE49-F238E27FC236}">
                <a16:creationId xmlns:a16="http://schemas.microsoft.com/office/drawing/2014/main" id="{F3863F02-C8E3-30FC-3BA6-09FEE4E2CE35}"/>
              </a:ext>
            </a:extLst>
          </p:cNvPr>
          <p:cNvSpPr>
            <a:spLocks noGrp="1"/>
          </p:cNvSpPr>
          <p:nvPr>
            <p:ph type="body" sz="quarter" idx="19" hasCustomPrompt="1"/>
          </p:nvPr>
        </p:nvSpPr>
        <p:spPr>
          <a:xfrm>
            <a:off x="2107547" y="4274056"/>
            <a:ext cx="2831493" cy="350982"/>
          </a:xfrm>
        </p:spPr>
        <p:txBody>
          <a:bodyPr anchor="ctr">
            <a:normAutofit/>
          </a:bodyPr>
          <a:lstStyle>
            <a:lvl1pPr marL="0" indent="0" algn="l" defTabSz="914400" rtl="0" eaLnBrk="1" latinLnBrk="0" hangingPunct="1">
              <a:buNone/>
              <a:defRPr lang="en-US" sz="1200" kern="1200" dirty="0" smtClean="0">
                <a:solidFill>
                  <a:schemeClr val="tx1">
                    <a:tint val="75000"/>
                  </a:schemeClr>
                </a:solidFill>
                <a:latin typeface="+mn-lt"/>
                <a:ea typeface="+mn-ea"/>
                <a:cs typeface="+mn-cs"/>
              </a:defRPr>
            </a:lvl1pPr>
            <a:lvl2pPr marL="0" indent="0" algn="l" defTabSz="914400" rtl="0" eaLnBrk="1" latinLnBrk="0" hangingPunct="1">
              <a:buNone/>
              <a:defRPr lang="en-US" sz="1200" kern="1200" dirty="0" smtClean="0">
                <a:solidFill>
                  <a:schemeClr val="tx1">
                    <a:tint val="75000"/>
                  </a:schemeClr>
                </a:solidFill>
                <a:latin typeface="+mn-lt"/>
                <a:ea typeface="+mn-ea"/>
                <a:cs typeface="+mn-cs"/>
              </a:defRPr>
            </a:lvl2pPr>
            <a:lvl3pPr marL="0" indent="0" algn="l" defTabSz="914400" rtl="0" eaLnBrk="1" latinLnBrk="0" hangingPunct="1">
              <a:buNone/>
              <a:defRPr lang="en-US" sz="1200" kern="1200" dirty="0" smtClean="0">
                <a:solidFill>
                  <a:schemeClr val="tx1">
                    <a:tint val="75000"/>
                  </a:schemeClr>
                </a:solidFill>
                <a:latin typeface="+mn-lt"/>
                <a:ea typeface="+mn-ea"/>
                <a:cs typeface="+mn-cs"/>
              </a:defRPr>
            </a:lvl3pPr>
            <a:lvl4pPr marL="0" indent="0" algn="l" defTabSz="914400" rtl="0" eaLnBrk="1" latinLnBrk="0" hangingPunct="1">
              <a:buNone/>
              <a:defRPr lang="en-US" sz="1200" kern="1200" dirty="0" smtClean="0">
                <a:solidFill>
                  <a:schemeClr val="tx1">
                    <a:tint val="75000"/>
                  </a:schemeClr>
                </a:solidFill>
                <a:latin typeface="+mn-lt"/>
                <a:ea typeface="+mn-ea"/>
                <a:cs typeface="+mn-cs"/>
              </a:defRPr>
            </a:lvl4pPr>
            <a:lvl5pPr marL="0" indent="0" algn="l" defTabSz="914400" rtl="0" eaLnBrk="1" latinLnBrk="0" hangingPunct="1">
              <a:buNone/>
              <a:defRPr lang="en-IN" sz="1200" kern="1200" dirty="0">
                <a:solidFill>
                  <a:schemeClr val="tx1">
                    <a:tint val="75000"/>
                  </a:schemeClr>
                </a:solidFill>
                <a:latin typeface="+mn-lt"/>
                <a:ea typeface="+mn-ea"/>
                <a:cs typeface="+mn-cs"/>
              </a:defRPr>
            </a:lvl5pPr>
          </a:lstStyle>
          <a:p>
            <a:pPr lvl="0"/>
            <a:r>
              <a:rPr lang="en-US" dirty="0"/>
              <a:t>Author Name</a:t>
            </a:r>
            <a:endParaRPr lang="en-IN" dirty="0"/>
          </a:p>
        </p:txBody>
      </p:sp>
      <p:pic>
        <p:nvPicPr>
          <p:cNvPr id="28" name="Picture 27">
            <a:extLst>
              <a:ext uri="{FF2B5EF4-FFF2-40B4-BE49-F238E27FC236}">
                <a16:creationId xmlns:a16="http://schemas.microsoft.com/office/drawing/2014/main" id="{F98BAE09-189F-4DB1-EC75-6C3CCCD160B2}"/>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87571" y="6159822"/>
            <a:ext cx="567055" cy="449580"/>
          </a:xfrm>
          <a:prstGeom prst="rect">
            <a:avLst/>
          </a:prstGeom>
          <a:noFill/>
          <a:ln>
            <a:noFill/>
          </a:ln>
        </p:spPr>
      </p:pic>
      <p:pic>
        <p:nvPicPr>
          <p:cNvPr id="29" name="Picture 28">
            <a:extLst>
              <a:ext uri="{FF2B5EF4-FFF2-40B4-BE49-F238E27FC236}">
                <a16:creationId xmlns:a16="http://schemas.microsoft.com/office/drawing/2014/main" id="{51DAEC3D-F32C-4DEE-5343-9429E21BEEA1}"/>
              </a:ext>
            </a:extLst>
          </p:cNvPr>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498849" y="6205542"/>
            <a:ext cx="1297305" cy="403860"/>
          </a:xfrm>
          <a:prstGeom prst="rect">
            <a:avLst/>
          </a:prstGeom>
          <a:noFill/>
          <a:ln>
            <a:noFill/>
          </a:ln>
        </p:spPr>
      </p:pic>
      <p:sp>
        <p:nvSpPr>
          <p:cNvPr id="31" name="Picture Placeholder 5">
            <a:extLst>
              <a:ext uri="{FF2B5EF4-FFF2-40B4-BE49-F238E27FC236}">
                <a16:creationId xmlns:a16="http://schemas.microsoft.com/office/drawing/2014/main" id="{1577C216-6DF0-8863-F4CF-5B7D813390C9}"/>
              </a:ext>
            </a:extLst>
          </p:cNvPr>
          <p:cNvSpPr>
            <a:spLocks noGrp="1"/>
          </p:cNvSpPr>
          <p:nvPr>
            <p:ph type="pic" sz="quarter" idx="21"/>
          </p:nvPr>
        </p:nvSpPr>
        <p:spPr>
          <a:xfrm>
            <a:off x="6052812" y="1"/>
            <a:ext cx="6129049" cy="6858000"/>
          </a:xfrm>
          <a:custGeom>
            <a:avLst/>
            <a:gdLst>
              <a:gd name="connsiteX0" fmla="*/ 0 w 7889811"/>
              <a:gd name="connsiteY0" fmla="*/ 6984210 h 6984210"/>
              <a:gd name="connsiteX1" fmla="*/ 1746053 w 7889811"/>
              <a:gd name="connsiteY1" fmla="*/ 0 h 6984210"/>
              <a:gd name="connsiteX2" fmla="*/ 7889811 w 7889811"/>
              <a:gd name="connsiteY2" fmla="*/ 0 h 6984210"/>
              <a:gd name="connsiteX3" fmla="*/ 6143759 w 7889811"/>
              <a:gd name="connsiteY3" fmla="*/ 6984210 h 6984210"/>
              <a:gd name="connsiteX4" fmla="*/ 0 w 7889811"/>
              <a:gd name="connsiteY4" fmla="*/ 6984210 h 6984210"/>
              <a:gd name="connsiteX0" fmla="*/ 0 w 8868865"/>
              <a:gd name="connsiteY0" fmla="*/ 6974974 h 6984210"/>
              <a:gd name="connsiteX1" fmla="*/ 2725107 w 8868865"/>
              <a:gd name="connsiteY1" fmla="*/ 0 h 6984210"/>
              <a:gd name="connsiteX2" fmla="*/ 8868865 w 8868865"/>
              <a:gd name="connsiteY2" fmla="*/ 0 h 6984210"/>
              <a:gd name="connsiteX3" fmla="*/ 7122813 w 8868865"/>
              <a:gd name="connsiteY3" fmla="*/ 6984210 h 6984210"/>
              <a:gd name="connsiteX4" fmla="*/ 0 w 8868865"/>
              <a:gd name="connsiteY4" fmla="*/ 6974974 h 6984210"/>
              <a:gd name="connsiteX0" fmla="*/ 0 w 8868865"/>
              <a:gd name="connsiteY0" fmla="*/ 6974974 h 6974974"/>
              <a:gd name="connsiteX1" fmla="*/ 2725107 w 8868865"/>
              <a:gd name="connsiteY1" fmla="*/ 0 h 6974974"/>
              <a:gd name="connsiteX2" fmla="*/ 8868865 w 8868865"/>
              <a:gd name="connsiteY2" fmla="*/ 0 h 6974974"/>
              <a:gd name="connsiteX3" fmla="*/ 7926377 w 8868865"/>
              <a:gd name="connsiteY3" fmla="*/ 6947264 h 6974974"/>
              <a:gd name="connsiteX4" fmla="*/ 0 w 8868865"/>
              <a:gd name="connsiteY4" fmla="*/ 6974974 h 6974974"/>
              <a:gd name="connsiteX0" fmla="*/ 0 w 7926377"/>
              <a:gd name="connsiteY0" fmla="*/ 6974974 h 6974974"/>
              <a:gd name="connsiteX1" fmla="*/ 2725107 w 7926377"/>
              <a:gd name="connsiteY1" fmla="*/ 0 h 6974974"/>
              <a:gd name="connsiteX2" fmla="*/ 7888477 w 7926377"/>
              <a:gd name="connsiteY2" fmla="*/ 28281 h 6974974"/>
              <a:gd name="connsiteX3" fmla="*/ 7926377 w 7926377"/>
              <a:gd name="connsiteY3" fmla="*/ 6947264 h 6974974"/>
              <a:gd name="connsiteX4" fmla="*/ 0 w 7926377"/>
              <a:gd name="connsiteY4" fmla="*/ 6974974 h 6974974"/>
              <a:gd name="connsiteX0" fmla="*/ 0 w 7926377"/>
              <a:gd name="connsiteY0" fmla="*/ 6956121 h 6956121"/>
              <a:gd name="connsiteX1" fmla="*/ 2640266 w 7926377"/>
              <a:gd name="connsiteY1" fmla="*/ 0 h 6956121"/>
              <a:gd name="connsiteX2" fmla="*/ 7888477 w 7926377"/>
              <a:gd name="connsiteY2" fmla="*/ 9428 h 6956121"/>
              <a:gd name="connsiteX3" fmla="*/ 7926377 w 7926377"/>
              <a:gd name="connsiteY3" fmla="*/ 6928411 h 6956121"/>
              <a:gd name="connsiteX4" fmla="*/ 0 w 7926377"/>
              <a:gd name="connsiteY4" fmla="*/ 6956121 h 6956121"/>
              <a:gd name="connsiteX0" fmla="*/ 0 w 7888477"/>
              <a:gd name="connsiteY0" fmla="*/ 6956121 h 7030011"/>
              <a:gd name="connsiteX1" fmla="*/ 2640266 w 7888477"/>
              <a:gd name="connsiteY1" fmla="*/ 0 h 7030011"/>
              <a:gd name="connsiteX2" fmla="*/ 7888477 w 7888477"/>
              <a:gd name="connsiteY2" fmla="*/ 9428 h 7030011"/>
              <a:gd name="connsiteX3" fmla="*/ 7865417 w 7888477"/>
              <a:gd name="connsiteY3" fmla="*/ 7030011 h 7030011"/>
              <a:gd name="connsiteX4" fmla="*/ 0 w 7888477"/>
              <a:gd name="connsiteY4" fmla="*/ 6956121 h 7030011"/>
              <a:gd name="connsiteX0" fmla="*/ 0 w 7949437"/>
              <a:gd name="connsiteY0" fmla="*/ 7037401 h 7037401"/>
              <a:gd name="connsiteX1" fmla="*/ 2701226 w 7949437"/>
              <a:gd name="connsiteY1" fmla="*/ 0 h 7037401"/>
              <a:gd name="connsiteX2" fmla="*/ 7949437 w 7949437"/>
              <a:gd name="connsiteY2" fmla="*/ 9428 h 7037401"/>
              <a:gd name="connsiteX3" fmla="*/ 7926377 w 7949437"/>
              <a:gd name="connsiteY3" fmla="*/ 7030011 h 7037401"/>
              <a:gd name="connsiteX4" fmla="*/ 0 w 7949437"/>
              <a:gd name="connsiteY4" fmla="*/ 7037401 h 7037401"/>
              <a:gd name="connsiteX0" fmla="*/ 0 w 7949437"/>
              <a:gd name="connsiteY0" fmla="*/ 7027973 h 7027973"/>
              <a:gd name="connsiteX1" fmla="*/ 3420006 w 7949437"/>
              <a:gd name="connsiteY1" fmla="*/ 50 h 7027973"/>
              <a:gd name="connsiteX2" fmla="*/ 7949437 w 7949437"/>
              <a:gd name="connsiteY2" fmla="*/ 0 h 7027973"/>
              <a:gd name="connsiteX3" fmla="*/ 7926377 w 7949437"/>
              <a:gd name="connsiteY3" fmla="*/ 7020583 h 7027973"/>
              <a:gd name="connsiteX4" fmla="*/ 0 w 7949437"/>
              <a:gd name="connsiteY4" fmla="*/ 7027973 h 7027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9437" h="7027973">
                <a:moveTo>
                  <a:pt x="0" y="7027973"/>
                </a:moveTo>
                <a:lnTo>
                  <a:pt x="3420006" y="50"/>
                </a:lnTo>
                <a:lnTo>
                  <a:pt x="7949437" y="0"/>
                </a:lnTo>
                <a:cubicBezTo>
                  <a:pt x="7941750" y="2340194"/>
                  <a:pt x="7934064" y="4680389"/>
                  <a:pt x="7926377" y="7020583"/>
                </a:cubicBezTo>
                <a:lnTo>
                  <a:pt x="0" y="7027973"/>
                </a:lnTo>
                <a:close/>
              </a:path>
            </a:pathLst>
          </a:custGeom>
        </p:spPr>
        <p:txBody>
          <a:bodyPr/>
          <a:lstStyle/>
          <a:p>
            <a:endParaRPr lang="en-US" dirty="0"/>
          </a:p>
        </p:txBody>
      </p:sp>
      <p:pic>
        <p:nvPicPr>
          <p:cNvPr id="3" name="Picture 2" descr="A logo with text and a flag&#10;&#10;Description automatically generated">
            <a:extLst>
              <a:ext uri="{FF2B5EF4-FFF2-40B4-BE49-F238E27FC236}">
                <a16:creationId xmlns:a16="http://schemas.microsoft.com/office/drawing/2014/main" id="{AC1CB18E-296E-3E75-1316-C190736229D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83166" y="5977621"/>
            <a:ext cx="1057275" cy="704850"/>
          </a:xfrm>
          <a:prstGeom prst="rect">
            <a:avLst/>
          </a:prstGeom>
        </p:spPr>
      </p:pic>
    </p:spTree>
    <p:extLst>
      <p:ext uri="{BB962C8B-B14F-4D97-AF65-F5344CB8AC3E}">
        <p14:creationId xmlns:p14="http://schemas.microsoft.com/office/powerpoint/2010/main" val="373347965"/>
      </p:ext>
    </p:extLst>
  </p:cSld>
  <p:clrMapOvr>
    <a:masterClrMapping/>
  </p:clrMapOvr>
  <p:hf sldNum="0" hdr="0" ftr="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C81C906A-B77F-501D-342C-EC57FEEEF72A}"/>
              </a:ext>
            </a:extLst>
          </p:cNvPr>
          <p:cNvGrpSpPr/>
          <p:nvPr userDrawn="1"/>
        </p:nvGrpSpPr>
        <p:grpSpPr>
          <a:xfrm>
            <a:off x="-4503" y="0"/>
            <a:ext cx="8728133" cy="6858000"/>
            <a:chOff x="-4502" y="0"/>
            <a:chExt cx="8728133" cy="6858000"/>
          </a:xfrm>
          <a:solidFill>
            <a:srgbClr val="F8FBF1"/>
          </a:solidFill>
        </p:grpSpPr>
        <p:sp>
          <p:nvSpPr>
            <p:cNvPr id="11" name="Parallelogram 10">
              <a:extLst>
                <a:ext uri="{FF2B5EF4-FFF2-40B4-BE49-F238E27FC236}">
                  <a16:creationId xmlns:a16="http://schemas.microsoft.com/office/drawing/2014/main" id="{5F760078-F571-C9C5-42D2-56567523D383}"/>
                </a:ext>
              </a:extLst>
            </p:cNvPr>
            <p:cNvSpPr/>
            <p:nvPr userDrawn="1"/>
          </p:nvSpPr>
          <p:spPr>
            <a:xfrm>
              <a:off x="1824297" y="0"/>
              <a:ext cx="6899334" cy="6858000"/>
            </a:xfrm>
            <a:prstGeom prst="parallelogram">
              <a:avLst>
                <a:gd name="adj" fmla="val 387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
          <p:nvSpPr>
            <p:cNvPr id="16" name="Rectangle 15">
              <a:extLst>
                <a:ext uri="{FF2B5EF4-FFF2-40B4-BE49-F238E27FC236}">
                  <a16:creationId xmlns:a16="http://schemas.microsoft.com/office/drawing/2014/main" id="{37B3BBED-5988-37A4-4FA2-17255CF4BB3A}"/>
                </a:ext>
              </a:extLst>
            </p:cNvPr>
            <p:cNvSpPr/>
            <p:nvPr userDrawn="1"/>
          </p:nvSpPr>
          <p:spPr>
            <a:xfrm>
              <a:off x="-4502" y="0"/>
              <a:ext cx="5208184"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grpSp>
      <p:sp>
        <p:nvSpPr>
          <p:cNvPr id="24" name="Rectangle 23">
            <a:extLst>
              <a:ext uri="{FF2B5EF4-FFF2-40B4-BE49-F238E27FC236}">
                <a16:creationId xmlns:a16="http://schemas.microsoft.com/office/drawing/2014/main" id="{ACCCFD29-0AF7-96E6-00F8-5D9832CE5288}"/>
              </a:ext>
            </a:extLst>
          </p:cNvPr>
          <p:cNvSpPr/>
          <p:nvPr userDrawn="1"/>
        </p:nvSpPr>
        <p:spPr>
          <a:xfrm>
            <a:off x="628655" y="3120902"/>
            <a:ext cx="4968000" cy="36000"/>
          </a:xfrm>
          <a:prstGeom prst="rect">
            <a:avLst/>
          </a:prstGeom>
          <a:solidFill>
            <a:srgbClr val="DD5353"/>
          </a:solidFill>
          <a:ln>
            <a:solidFill>
              <a:srgbClr val="DBB3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 Placeholder 8">
            <a:extLst>
              <a:ext uri="{FF2B5EF4-FFF2-40B4-BE49-F238E27FC236}">
                <a16:creationId xmlns:a16="http://schemas.microsoft.com/office/drawing/2014/main" id="{E3D28244-5639-1796-799E-E5AB3E862E2F}"/>
              </a:ext>
            </a:extLst>
          </p:cNvPr>
          <p:cNvSpPr>
            <a:spLocks noGrp="1"/>
          </p:cNvSpPr>
          <p:nvPr>
            <p:ph type="body" sz="quarter" idx="16" hasCustomPrompt="1"/>
          </p:nvPr>
        </p:nvSpPr>
        <p:spPr>
          <a:xfrm>
            <a:off x="635289" y="3339943"/>
            <a:ext cx="4638675" cy="722312"/>
          </a:xfrm>
        </p:spPr>
        <p:txBody>
          <a:bodyPr>
            <a:normAutofit/>
          </a:bodyPr>
          <a:lstStyle>
            <a:lvl1pPr marL="0" indent="0" algn="l">
              <a:buNone/>
              <a:defRPr lang="en-US" sz="1800" b="1" kern="1200" dirty="0">
                <a:solidFill>
                  <a:schemeClr val="tx1"/>
                </a:solidFill>
                <a:latin typeface="Roboto Light" panose="02000000000000000000" pitchFamily="2" charset="0"/>
                <a:ea typeface="Roboto Light" panose="02000000000000000000" pitchFamily="2" charset="0"/>
                <a:cs typeface="+mn-cs"/>
              </a:defRPr>
            </a:lvl1pPr>
          </a:lstStyle>
          <a:p>
            <a:pPr lvl="0"/>
            <a:r>
              <a:rPr lang="en-US"/>
              <a:t>Add Subtitle here</a:t>
            </a:r>
          </a:p>
        </p:txBody>
      </p:sp>
      <p:sp>
        <p:nvSpPr>
          <p:cNvPr id="7" name="Text Placeholder 6">
            <a:extLst>
              <a:ext uri="{FF2B5EF4-FFF2-40B4-BE49-F238E27FC236}">
                <a16:creationId xmlns:a16="http://schemas.microsoft.com/office/drawing/2014/main" id="{C55DBD87-384C-BB72-1B91-5F9B38AB1F46}"/>
              </a:ext>
            </a:extLst>
          </p:cNvPr>
          <p:cNvSpPr>
            <a:spLocks noGrp="1"/>
          </p:cNvSpPr>
          <p:nvPr>
            <p:ph type="body" sz="quarter" idx="17" hasCustomPrompt="1"/>
          </p:nvPr>
        </p:nvSpPr>
        <p:spPr>
          <a:xfrm>
            <a:off x="563419" y="1397943"/>
            <a:ext cx="5429250" cy="1530350"/>
          </a:xfrm>
        </p:spPr>
        <p:txBody>
          <a:bodyPr>
            <a:normAutofit/>
          </a:bodyPr>
          <a:lstStyle>
            <a:lvl1pPr marL="0" indent="0">
              <a:buNone/>
              <a:defRPr sz="4800" b="1">
                <a:solidFill>
                  <a:srgbClr val="0C2025"/>
                </a:solidFill>
                <a:latin typeface="Satoshi Black" pitchFamily="50" charset="0"/>
                <a:cs typeface="Poppins" panose="00000500000000000000" pitchFamily="2" charset="0"/>
              </a:defRPr>
            </a:lvl1pPr>
            <a:lvl2pPr marL="457200" indent="0">
              <a:buNone/>
              <a:defRPr>
                <a:latin typeface="Poppins" panose="00000500000000000000" pitchFamily="2" charset="0"/>
                <a:cs typeface="Poppins" panose="00000500000000000000" pitchFamily="2" charset="0"/>
              </a:defRPr>
            </a:lvl2pPr>
            <a:lvl3pPr marL="914400" indent="0">
              <a:buNone/>
              <a:defRPr>
                <a:latin typeface="Poppins" panose="00000500000000000000" pitchFamily="2" charset="0"/>
                <a:cs typeface="Poppins" panose="00000500000000000000" pitchFamily="2" charset="0"/>
              </a:defRPr>
            </a:lvl3pPr>
            <a:lvl4pPr marL="1371600" indent="0">
              <a:buNone/>
              <a:defRPr>
                <a:latin typeface="Poppins" panose="00000500000000000000" pitchFamily="2" charset="0"/>
                <a:cs typeface="Poppins" panose="00000500000000000000" pitchFamily="2" charset="0"/>
              </a:defRPr>
            </a:lvl4pPr>
            <a:lvl5pPr marL="1828800" indent="0">
              <a:buNone/>
              <a:defRPr>
                <a:latin typeface="Poppins" panose="00000500000000000000" pitchFamily="2" charset="0"/>
                <a:cs typeface="Poppins" panose="00000500000000000000" pitchFamily="2" charset="0"/>
              </a:defRPr>
            </a:lvl5pPr>
          </a:lstStyle>
          <a:p>
            <a:pPr lvl="0"/>
            <a:r>
              <a:rPr lang="en-US"/>
              <a:t>Title for Presentation</a:t>
            </a:r>
          </a:p>
        </p:txBody>
      </p:sp>
      <p:pic>
        <p:nvPicPr>
          <p:cNvPr id="10" name="Graphic 9">
            <a:extLst>
              <a:ext uri="{FF2B5EF4-FFF2-40B4-BE49-F238E27FC236}">
                <a16:creationId xmlns:a16="http://schemas.microsoft.com/office/drawing/2014/main" id="{B832FC8A-7029-CAD6-13B2-293F604723FB}"/>
              </a:ext>
            </a:extLst>
          </p:cNvPr>
          <p:cNvPicPr>
            <a:picLocks noChangeAspect="1"/>
          </p:cNvPicPr>
          <p:nvPr userDrawn="1"/>
        </p:nvPicPr>
        <p:blipFill rotWithShape="1">
          <a:blip r:embed="rId2" cstate="hqprint">
            <a:extLst>
              <a:ext uri="{28A0092B-C50C-407E-A947-70E740481C1C}">
                <a14:useLocalDpi xmlns:a14="http://schemas.microsoft.com/office/drawing/2010/main"/>
              </a:ext>
              <a:ext uri="{96DAC541-7B7A-43D3-8B79-37D633B846F1}">
                <asvg:svgBlip xmlns:asvg="http://schemas.microsoft.com/office/drawing/2016/SVG/main" r:embed="rId3"/>
              </a:ext>
            </a:extLst>
          </a:blip>
          <a:srcRect l="37339"/>
          <a:stretch/>
        </p:blipFill>
        <p:spPr>
          <a:xfrm>
            <a:off x="-4503" y="4815922"/>
            <a:ext cx="1334539" cy="2042078"/>
          </a:xfrm>
          <a:prstGeom prst="rect">
            <a:avLst/>
          </a:prstGeom>
        </p:spPr>
      </p:pic>
      <p:pic>
        <p:nvPicPr>
          <p:cNvPr id="12" name="Picture 11">
            <a:extLst>
              <a:ext uri="{FF2B5EF4-FFF2-40B4-BE49-F238E27FC236}">
                <a16:creationId xmlns:a16="http://schemas.microsoft.com/office/drawing/2014/main" id="{1B8A9994-B4B5-4AC0-DEEC-51F23AFBEB49}"/>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57781" y="263008"/>
            <a:ext cx="2273818" cy="1041637"/>
          </a:xfrm>
          <a:prstGeom prst="rect">
            <a:avLst/>
          </a:prstGeom>
        </p:spPr>
      </p:pic>
      <p:sp>
        <p:nvSpPr>
          <p:cNvPr id="19" name="Date Placeholder 3">
            <a:extLst>
              <a:ext uri="{FF2B5EF4-FFF2-40B4-BE49-F238E27FC236}">
                <a16:creationId xmlns:a16="http://schemas.microsoft.com/office/drawing/2014/main" id="{B00B4492-4A55-0156-BBE1-FA60A2D0800B}"/>
              </a:ext>
            </a:extLst>
          </p:cNvPr>
          <p:cNvSpPr>
            <a:spLocks noGrp="1"/>
          </p:cNvSpPr>
          <p:nvPr>
            <p:ph type="dt" sz="half" idx="10"/>
          </p:nvPr>
        </p:nvSpPr>
        <p:spPr>
          <a:xfrm>
            <a:off x="635289" y="4258392"/>
            <a:ext cx="1139750" cy="365125"/>
          </a:xfrm>
        </p:spPr>
        <p:txBody>
          <a:bodyPr anchor="ctr"/>
          <a:lstStyle>
            <a:lvl1pPr>
              <a:defRPr lang="en-US" sz="1200" kern="1200" smtClean="0">
                <a:solidFill>
                  <a:schemeClr val="tx1">
                    <a:tint val="75000"/>
                  </a:schemeClr>
                </a:solidFill>
                <a:latin typeface="+mn-lt"/>
                <a:ea typeface="+mn-ea"/>
                <a:cs typeface="+mn-cs"/>
              </a:defRPr>
            </a:lvl1pPr>
          </a:lstStyle>
          <a:p>
            <a:fld id="{2EF11CD1-CC98-4B06-9F5B-C55318F93964}" type="datetime4">
              <a:rPr lang="en-IN" smtClean="0"/>
              <a:pPr/>
              <a:t>21 May 2025</a:t>
            </a:fld>
            <a:endParaRPr lang="en-IN"/>
          </a:p>
        </p:txBody>
      </p:sp>
      <p:cxnSp>
        <p:nvCxnSpPr>
          <p:cNvPr id="2" name="Straight Connector 1">
            <a:extLst>
              <a:ext uri="{FF2B5EF4-FFF2-40B4-BE49-F238E27FC236}">
                <a16:creationId xmlns:a16="http://schemas.microsoft.com/office/drawing/2014/main" id="{7D1E0834-5797-2DB8-2BA1-EDD5F860E2DB}"/>
              </a:ext>
            </a:extLst>
          </p:cNvPr>
          <p:cNvCxnSpPr>
            <a:cxnSpLocks/>
          </p:cNvCxnSpPr>
          <p:nvPr userDrawn="1"/>
        </p:nvCxnSpPr>
        <p:spPr>
          <a:xfrm>
            <a:off x="1959766" y="4294393"/>
            <a:ext cx="0" cy="293125"/>
          </a:xfrm>
          <a:prstGeom prst="line">
            <a:avLst/>
          </a:prstGeom>
        </p:spPr>
        <p:style>
          <a:lnRef idx="1">
            <a:schemeClr val="accent1"/>
          </a:lnRef>
          <a:fillRef idx="0">
            <a:schemeClr val="accent1"/>
          </a:fillRef>
          <a:effectRef idx="0">
            <a:schemeClr val="accent1"/>
          </a:effectRef>
          <a:fontRef idx="minor">
            <a:schemeClr val="tx1"/>
          </a:fontRef>
        </p:style>
      </p:cxnSp>
      <p:sp>
        <p:nvSpPr>
          <p:cNvPr id="4" name="Text Placeholder 13">
            <a:extLst>
              <a:ext uri="{FF2B5EF4-FFF2-40B4-BE49-F238E27FC236}">
                <a16:creationId xmlns:a16="http://schemas.microsoft.com/office/drawing/2014/main" id="{F3863F02-C8E3-30FC-3BA6-09FEE4E2CE35}"/>
              </a:ext>
            </a:extLst>
          </p:cNvPr>
          <p:cNvSpPr>
            <a:spLocks noGrp="1"/>
          </p:cNvSpPr>
          <p:nvPr>
            <p:ph type="body" sz="quarter" idx="19" hasCustomPrompt="1"/>
          </p:nvPr>
        </p:nvSpPr>
        <p:spPr>
          <a:xfrm>
            <a:off x="2107547" y="4274056"/>
            <a:ext cx="2831493" cy="350982"/>
          </a:xfrm>
        </p:spPr>
        <p:txBody>
          <a:bodyPr anchor="ctr">
            <a:normAutofit/>
          </a:bodyPr>
          <a:lstStyle>
            <a:lvl1pPr marL="0" indent="0" algn="l" defTabSz="914400" rtl="0" eaLnBrk="1" latinLnBrk="0" hangingPunct="1">
              <a:buNone/>
              <a:defRPr lang="en-US" sz="1200" kern="1200" dirty="0" smtClean="0">
                <a:solidFill>
                  <a:schemeClr val="tx1">
                    <a:tint val="75000"/>
                  </a:schemeClr>
                </a:solidFill>
                <a:latin typeface="+mn-lt"/>
                <a:ea typeface="+mn-ea"/>
                <a:cs typeface="+mn-cs"/>
              </a:defRPr>
            </a:lvl1pPr>
            <a:lvl2pPr marL="0" indent="0" algn="l" defTabSz="914400" rtl="0" eaLnBrk="1" latinLnBrk="0" hangingPunct="1">
              <a:buNone/>
              <a:defRPr lang="en-US" sz="1200" kern="1200" dirty="0" smtClean="0">
                <a:solidFill>
                  <a:schemeClr val="tx1">
                    <a:tint val="75000"/>
                  </a:schemeClr>
                </a:solidFill>
                <a:latin typeface="+mn-lt"/>
                <a:ea typeface="+mn-ea"/>
                <a:cs typeface="+mn-cs"/>
              </a:defRPr>
            </a:lvl2pPr>
            <a:lvl3pPr marL="0" indent="0" algn="l" defTabSz="914400" rtl="0" eaLnBrk="1" latinLnBrk="0" hangingPunct="1">
              <a:buNone/>
              <a:defRPr lang="en-US" sz="1200" kern="1200" dirty="0" smtClean="0">
                <a:solidFill>
                  <a:schemeClr val="tx1">
                    <a:tint val="75000"/>
                  </a:schemeClr>
                </a:solidFill>
                <a:latin typeface="+mn-lt"/>
                <a:ea typeface="+mn-ea"/>
                <a:cs typeface="+mn-cs"/>
              </a:defRPr>
            </a:lvl3pPr>
            <a:lvl4pPr marL="0" indent="0" algn="l" defTabSz="914400" rtl="0" eaLnBrk="1" latinLnBrk="0" hangingPunct="1">
              <a:buNone/>
              <a:defRPr lang="en-US" sz="1200" kern="1200" dirty="0" smtClean="0">
                <a:solidFill>
                  <a:schemeClr val="tx1">
                    <a:tint val="75000"/>
                  </a:schemeClr>
                </a:solidFill>
                <a:latin typeface="+mn-lt"/>
                <a:ea typeface="+mn-ea"/>
                <a:cs typeface="+mn-cs"/>
              </a:defRPr>
            </a:lvl4pPr>
            <a:lvl5pPr marL="0" indent="0" algn="l" defTabSz="914400" rtl="0" eaLnBrk="1" latinLnBrk="0" hangingPunct="1">
              <a:buNone/>
              <a:defRPr lang="en-IN" sz="1200" kern="1200" dirty="0">
                <a:solidFill>
                  <a:schemeClr val="tx1">
                    <a:tint val="75000"/>
                  </a:schemeClr>
                </a:solidFill>
                <a:latin typeface="+mn-lt"/>
                <a:ea typeface="+mn-ea"/>
                <a:cs typeface="+mn-cs"/>
              </a:defRPr>
            </a:lvl5pPr>
          </a:lstStyle>
          <a:p>
            <a:pPr lvl="0"/>
            <a:r>
              <a:rPr lang="en-US"/>
              <a:t>Author Name</a:t>
            </a:r>
            <a:endParaRPr lang="en-IN"/>
          </a:p>
        </p:txBody>
      </p:sp>
      <p:pic>
        <p:nvPicPr>
          <p:cNvPr id="28" name="Picture 27">
            <a:extLst>
              <a:ext uri="{FF2B5EF4-FFF2-40B4-BE49-F238E27FC236}">
                <a16:creationId xmlns:a16="http://schemas.microsoft.com/office/drawing/2014/main" id="{F98BAE09-189F-4DB1-EC75-6C3CCCD160B2}"/>
              </a:ext>
            </a:extLst>
          </p:cNvPr>
          <p:cNvPicPr>
            <a:picLocks noChangeAspect="1"/>
          </p:cNvPicPr>
          <p:nvPr userDrawn="1"/>
        </p:nvPicPr>
        <p:blipFill>
          <a:blip r:embed="rId5" cstate="hqprint">
            <a:extLst>
              <a:ext uri="{28A0092B-C50C-407E-A947-70E740481C1C}">
                <a14:useLocalDpi xmlns:a14="http://schemas.microsoft.com/office/drawing/2010/main"/>
              </a:ext>
            </a:extLst>
          </a:blip>
          <a:srcRect/>
          <a:stretch>
            <a:fillRect/>
          </a:stretch>
        </p:blipFill>
        <p:spPr bwMode="auto">
          <a:xfrm>
            <a:off x="2387571" y="6159822"/>
            <a:ext cx="567055" cy="449580"/>
          </a:xfrm>
          <a:prstGeom prst="rect">
            <a:avLst/>
          </a:prstGeom>
          <a:noFill/>
          <a:ln>
            <a:noFill/>
          </a:ln>
        </p:spPr>
      </p:pic>
      <p:pic>
        <p:nvPicPr>
          <p:cNvPr id="29" name="Picture 28">
            <a:extLst>
              <a:ext uri="{FF2B5EF4-FFF2-40B4-BE49-F238E27FC236}">
                <a16:creationId xmlns:a16="http://schemas.microsoft.com/office/drawing/2014/main" id="{51DAEC3D-F32C-4DEE-5343-9429E21BEEA1}"/>
              </a:ext>
            </a:extLst>
          </p:cNvPr>
          <p:cNvPicPr>
            <a:picLocks noChangeAspect="1"/>
          </p:cNvPicPr>
          <p:nvPr userDrawn="1"/>
        </p:nvPicPr>
        <p:blipFill>
          <a:blip r:embed="rId6" cstate="hqprint">
            <a:extLst>
              <a:ext uri="{28A0092B-C50C-407E-A947-70E740481C1C}">
                <a14:useLocalDpi xmlns:a14="http://schemas.microsoft.com/office/drawing/2010/main"/>
              </a:ext>
            </a:extLst>
          </a:blip>
          <a:srcRect/>
          <a:stretch>
            <a:fillRect/>
          </a:stretch>
        </p:blipFill>
        <p:spPr bwMode="auto">
          <a:xfrm>
            <a:off x="3498849" y="6205542"/>
            <a:ext cx="1297305" cy="403860"/>
          </a:xfrm>
          <a:prstGeom prst="rect">
            <a:avLst/>
          </a:prstGeom>
          <a:noFill/>
          <a:ln>
            <a:noFill/>
          </a:ln>
        </p:spPr>
      </p:pic>
      <p:sp>
        <p:nvSpPr>
          <p:cNvPr id="31" name="Picture Placeholder 5">
            <a:extLst>
              <a:ext uri="{FF2B5EF4-FFF2-40B4-BE49-F238E27FC236}">
                <a16:creationId xmlns:a16="http://schemas.microsoft.com/office/drawing/2014/main" id="{1577C216-6DF0-8863-F4CF-5B7D813390C9}"/>
              </a:ext>
            </a:extLst>
          </p:cNvPr>
          <p:cNvSpPr>
            <a:spLocks noGrp="1"/>
          </p:cNvSpPr>
          <p:nvPr>
            <p:ph type="pic" sz="quarter" idx="21"/>
          </p:nvPr>
        </p:nvSpPr>
        <p:spPr>
          <a:xfrm>
            <a:off x="6052812" y="1"/>
            <a:ext cx="6129049" cy="6858000"/>
          </a:xfrm>
          <a:custGeom>
            <a:avLst/>
            <a:gdLst>
              <a:gd name="connsiteX0" fmla="*/ 0 w 7889811"/>
              <a:gd name="connsiteY0" fmla="*/ 6984210 h 6984210"/>
              <a:gd name="connsiteX1" fmla="*/ 1746053 w 7889811"/>
              <a:gd name="connsiteY1" fmla="*/ 0 h 6984210"/>
              <a:gd name="connsiteX2" fmla="*/ 7889811 w 7889811"/>
              <a:gd name="connsiteY2" fmla="*/ 0 h 6984210"/>
              <a:gd name="connsiteX3" fmla="*/ 6143759 w 7889811"/>
              <a:gd name="connsiteY3" fmla="*/ 6984210 h 6984210"/>
              <a:gd name="connsiteX4" fmla="*/ 0 w 7889811"/>
              <a:gd name="connsiteY4" fmla="*/ 6984210 h 6984210"/>
              <a:gd name="connsiteX0" fmla="*/ 0 w 8868865"/>
              <a:gd name="connsiteY0" fmla="*/ 6974974 h 6984210"/>
              <a:gd name="connsiteX1" fmla="*/ 2725107 w 8868865"/>
              <a:gd name="connsiteY1" fmla="*/ 0 h 6984210"/>
              <a:gd name="connsiteX2" fmla="*/ 8868865 w 8868865"/>
              <a:gd name="connsiteY2" fmla="*/ 0 h 6984210"/>
              <a:gd name="connsiteX3" fmla="*/ 7122813 w 8868865"/>
              <a:gd name="connsiteY3" fmla="*/ 6984210 h 6984210"/>
              <a:gd name="connsiteX4" fmla="*/ 0 w 8868865"/>
              <a:gd name="connsiteY4" fmla="*/ 6974974 h 6984210"/>
              <a:gd name="connsiteX0" fmla="*/ 0 w 8868865"/>
              <a:gd name="connsiteY0" fmla="*/ 6974974 h 6974974"/>
              <a:gd name="connsiteX1" fmla="*/ 2725107 w 8868865"/>
              <a:gd name="connsiteY1" fmla="*/ 0 h 6974974"/>
              <a:gd name="connsiteX2" fmla="*/ 8868865 w 8868865"/>
              <a:gd name="connsiteY2" fmla="*/ 0 h 6974974"/>
              <a:gd name="connsiteX3" fmla="*/ 7926377 w 8868865"/>
              <a:gd name="connsiteY3" fmla="*/ 6947264 h 6974974"/>
              <a:gd name="connsiteX4" fmla="*/ 0 w 8868865"/>
              <a:gd name="connsiteY4" fmla="*/ 6974974 h 6974974"/>
              <a:gd name="connsiteX0" fmla="*/ 0 w 7926377"/>
              <a:gd name="connsiteY0" fmla="*/ 6974974 h 6974974"/>
              <a:gd name="connsiteX1" fmla="*/ 2725107 w 7926377"/>
              <a:gd name="connsiteY1" fmla="*/ 0 h 6974974"/>
              <a:gd name="connsiteX2" fmla="*/ 7888477 w 7926377"/>
              <a:gd name="connsiteY2" fmla="*/ 28281 h 6974974"/>
              <a:gd name="connsiteX3" fmla="*/ 7926377 w 7926377"/>
              <a:gd name="connsiteY3" fmla="*/ 6947264 h 6974974"/>
              <a:gd name="connsiteX4" fmla="*/ 0 w 7926377"/>
              <a:gd name="connsiteY4" fmla="*/ 6974974 h 6974974"/>
              <a:gd name="connsiteX0" fmla="*/ 0 w 7926377"/>
              <a:gd name="connsiteY0" fmla="*/ 6956121 h 6956121"/>
              <a:gd name="connsiteX1" fmla="*/ 2640266 w 7926377"/>
              <a:gd name="connsiteY1" fmla="*/ 0 h 6956121"/>
              <a:gd name="connsiteX2" fmla="*/ 7888477 w 7926377"/>
              <a:gd name="connsiteY2" fmla="*/ 9428 h 6956121"/>
              <a:gd name="connsiteX3" fmla="*/ 7926377 w 7926377"/>
              <a:gd name="connsiteY3" fmla="*/ 6928411 h 6956121"/>
              <a:gd name="connsiteX4" fmla="*/ 0 w 7926377"/>
              <a:gd name="connsiteY4" fmla="*/ 6956121 h 6956121"/>
              <a:gd name="connsiteX0" fmla="*/ 0 w 7888477"/>
              <a:gd name="connsiteY0" fmla="*/ 6956121 h 7030011"/>
              <a:gd name="connsiteX1" fmla="*/ 2640266 w 7888477"/>
              <a:gd name="connsiteY1" fmla="*/ 0 h 7030011"/>
              <a:gd name="connsiteX2" fmla="*/ 7888477 w 7888477"/>
              <a:gd name="connsiteY2" fmla="*/ 9428 h 7030011"/>
              <a:gd name="connsiteX3" fmla="*/ 7865417 w 7888477"/>
              <a:gd name="connsiteY3" fmla="*/ 7030011 h 7030011"/>
              <a:gd name="connsiteX4" fmla="*/ 0 w 7888477"/>
              <a:gd name="connsiteY4" fmla="*/ 6956121 h 7030011"/>
              <a:gd name="connsiteX0" fmla="*/ 0 w 7949437"/>
              <a:gd name="connsiteY0" fmla="*/ 7037401 h 7037401"/>
              <a:gd name="connsiteX1" fmla="*/ 2701226 w 7949437"/>
              <a:gd name="connsiteY1" fmla="*/ 0 h 7037401"/>
              <a:gd name="connsiteX2" fmla="*/ 7949437 w 7949437"/>
              <a:gd name="connsiteY2" fmla="*/ 9428 h 7037401"/>
              <a:gd name="connsiteX3" fmla="*/ 7926377 w 7949437"/>
              <a:gd name="connsiteY3" fmla="*/ 7030011 h 7037401"/>
              <a:gd name="connsiteX4" fmla="*/ 0 w 7949437"/>
              <a:gd name="connsiteY4" fmla="*/ 7037401 h 7037401"/>
              <a:gd name="connsiteX0" fmla="*/ 0 w 7949437"/>
              <a:gd name="connsiteY0" fmla="*/ 7027973 h 7027973"/>
              <a:gd name="connsiteX1" fmla="*/ 3420006 w 7949437"/>
              <a:gd name="connsiteY1" fmla="*/ 50 h 7027973"/>
              <a:gd name="connsiteX2" fmla="*/ 7949437 w 7949437"/>
              <a:gd name="connsiteY2" fmla="*/ 0 h 7027973"/>
              <a:gd name="connsiteX3" fmla="*/ 7926377 w 7949437"/>
              <a:gd name="connsiteY3" fmla="*/ 7020583 h 7027973"/>
              <a:gd name="connsiteX4" fmla="*/ 0 w 7949437"/>
              <a:gd name="connsiteY4" fmla="*/ 7027973 h 7027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9437" h="7027973">
                <a:moveTo>
                  <a:pt x="0" y="7027973"/>
                </a:moveTo>
                <a:lnTo>
                  <a:pt x="3420006" y="50"/>
                </a:lnTo>
                <a:lnTo>
                  <a:pt x="7949437" y="0"/>
                </a:lnTo>
                <a:cubicBezTo>
                  <a:pt x="7941750" y="2340194"/>
                  <a:pt x="7934064" y="4680389"/>
                  <a:pt x="7926377" y="7020583"/>
                </a:cubicBezTo>
                <a:lnTo>
                  <a:pt x="0" y="7027973"/>
                </a:lnTo>
                <a:close/>
              </a:path>
            </a:pathLst>
          </a:custGeom>
        </p:spPr>
        <p:txBody>
          <a:bodyPr/>
          <a:lstStyle/>
          <a:p>
            <a:endParaRPr lang="en-US"/>
          </a:p>
        </p:txBody>
      </p:sp>
      <p:pic>
        <p:nvPicPr>
          <p:cNvPr id="3" name="Picture 2" descr="A logo with text and a flag&#10;&#10;Description automatically generated">
            <a:extLst>
              <a:ext uri="{FF2B5EF4-FFF2-40B4-BE49-F238E27FC236}">
                <a16:creationId xmlns:a16="http://schemas.microsoft.com/office/drawing/2014/main" id="{AC1CB18E-296E-3E75-1316-C190736229DB}"/>
              </a:ext>
            </a:extLst>
          </p:cNvPr>
          <p:cNvPicPr>
            <a:picLocks noChangeAspect="1"/>
          </p:cNvPicPr>
          <p:nvPr userDrawn="1"/>
        </p:nvPicPr>
        <p:blipFill>
          <a:blip r:embed="rId7" cstate="hqprint">
            <a:extLst>
              <a:ext uri="{28A0092B-C50C-407E-A947-70E740481C1C}">
                <a14:useLocalDpi xmlns:a14="http://schemas.microsoft.com/office/drawing/2010/main"/>
              </a:ext>
            </a:extLst>
          </a:blip>
          <a:stretch>
            <a:fillRect/>
          </a:stretch>
        </p:blipFill>
        <p:spPr>
          <a:xfrm>
            <a:off x="1083166" y="5977621"/>
            <a:ext cx="1057275" cy="704850"/>
          </a:xfrm>
          <a:prstGeom prst="rect">
            <a:avLst/>
          </a:prstGeom>
        </p:spPr>
      </p:pic>
    </p:spTree>
    <p:extLst>
      <p:ext uri="{BB962C8B-B14F-4D97-AF65-F5344CB8AC3E}">
        <p14:creationId xmlns:p14="http://schemas.microsoft.com/office/powerpoint/2010/main" val="2759601521"/>
      </p:ext>
    </p:extLst>
  </p:cSld>
  <p:clrMapOvr>
    <a:masterClrMapping/>
  </p:clrMapOvr>
  <p:hf sldNum="0" hdr="0" ftr="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C29AFDD-74B3-4F13-C84C-7C0BA42A854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66032" y="0"/>
            <a:ext cx="8125968" cy="6858000"/>
          </a:xfrm>
          <a:prstGeom prst="rect">
            <a:avLst/>
          </a:prstGeom>
        </p:spPr>
      </p:pic>
      <p:grpSp>
        <p:nvGrpSpPr>
          <p:cNvPr id="20" name="Group 19">
            <a:extLst>
              <a:ext uri="{FF2B5EF4-FFF2-40B4-BE49-F238E27FC236}">
                <a16:creationId xmlns:a16="http://schemas.microsoft.com/office/drawing/2014/main" id="{C81C906A-B77F-501D-342C-EC57FEEEF72A}"/>
              </a:ext>
            </a:extLst>
          </p:cNvPr>
          <p:cNvGrpSpPr/>
          <p:nvPr userDrawn="1"/>
        </p:nvGrpSpPr>
        <p:grpSpPr>
          <a:xfrm>
            <a:off x="-4503" y="0"/>
            <a:ext cx="8728133" cy="6858000"/>
            <a:chOff x="-4502" y="0"/>
            <a:chExt cx="8728133" cy="6858000"/>
          </a:xfrm>
          <a:solidFill>
            <a:srgbClr val="F8FBF1"/>
          </a:solidFill>
        </p:grpSpPr>
        <p:sp>
          <p:nvSpPr>
            <p:cNvPr id="11" name="Parallelogram 10">
              <a:extLst>
                <a:ext uri="{FF2B5EF4-FFF2-40B4-BE49-F238E27FC236}">
                  <a16:creationId xmlns:a16="http://schemas.microsoft.com/office/drawing/2014/main" id="{5F760078-F571-C9C5-42D2-56567523D383}"/>
                </a:ext>
              </a:extLst>
            </p:cNvPr>
            <p:cNvSpPr/>
            <p:nvPr userDrawn="1"/>
          </p:nvSpPr>
          <p:spPr>
            <a:xfrm>
              <a:off x="1824297" y="0"/>
              <a:ext cx="6899334" cy="6858000"/>
            </a:xfrm>
            <a:prstGeom prst="parallelogram">
              <a:avLst>
                <a:gd name="adj" fmla="val 387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
          <p:nvSpPr>
            <p:cNvPr id="16" name="Rectangle 15">
              <a:extLst>
                <a:ext uri="{FF2B5EF4-FFF2-40B4-BE49-F238E27FC236}">
                  <a16:creationId xmlns:a16="http://schemas.microsoft.com/office/drawing/2014/main" id="{37B3BBED-5988-37A4-4FA2-17255CF4BB3A}"/>
                </a:ext>
              </a:extLst>
            </p:cNvPr>
            <p:cNvSpPr/>
            <p:nvPr userDrawn="1"/>
          </p:nvSpPr>
          <p:spPr>
            <a:xfrm>
              <a:off x="-4502" y="0"/>
              <a:ext cx="5208184"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grpSp>
      <p:sp>
        <p:nvSpPr>
          <p:cNvPr id="24" name="Rectangle 23">
            <a:extLst>
              <a:ext uri="{FF2B5EF4-FFF2-40B4-BE49-F238E27FC236}">
                <a16:creationId xmlns:a16="http://schemas.microsoft.com/office/drawing/2014/main" id="{ACCCFD29-0AF7-96E6-00F8-5D9832CE5288}"/>
              </a:ext>
            </a:extLst>
          </p:cNvPr>
          <p:cNvSpPr/>
          <p:nvPr userDrawn="1"/>
        </p:nvSpPr>
        <p:spPr>
          <a:xfrm>
            <a:off x="628655" y="3120902"/>
            <a:ext cx="4968000" cy="36000"/>
          </a:xfrm>
          <a:prstGeom prst="rect">
            <a:avLst/>
          </a:prstGeom>
          <a:solidFill>
            <a:srgbClr val="DD5353"/>
          </a:solidFill>
          <a:ln>
            <a:solidFill>
              <a:srgbClr val="DBB3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 Placeholder 8">
            <a:extLst>
              <a:ext uri="{FF2B5EF4-FFF2-40B4-BE49-F238E27FC236}">
                <a16:creationId xmlns:a16="http://schemas.microsoft.com/office/drawing/2014/main" id="{E3D28244-5639-1796-799E-E5AB3E862E2F}"/>
              </a:ext>
            </a:extLst>
          </p:cNvPr>
          <p:cNvSpPr>
            <a:spLocks noGrp="1"/>
          </p:cNvSpPr>
          <p:nvPr userDrawn="1">
            <p:ph type="body" sz="quarter" idx="16" hasCustomPrompt="1"/>
          </p:nvPr>
        </p:nvSpPr>
        <p:spPr>
          <a:xfrm>
            <a:off x="635289" y="3339943"/>
            <a:ext cx="4638675" cy="722312"/>
          </a:xfrm>
        </p:spPr>
        <p:txBody>
          <a:bodyPr>
            <a:normAutofit/>
          </a:bodyPr>
          <a:lstStyle>
            <a:lvl1pPr marL="0" indent="0" algn="l">
              <a:buNone/>
              <a:defRPr lang="en-US" sz="1800" b="1" kern="1200" dirty="0">
                <a:solidFill>
                  <a:schemeClr val="tx1"/>
                </a:solidFill>
                <a:latin typeface="Roboto Light" panose="02000000000000000000" pitchFamily="2" charset="0"/>
                <a:ea typeface="Roboto Light" panose="02000000000000000000" pitchFamily="2" charset="0"/>
                <a:cs typeface="+mn-cs"/>
              </a:defRPr>
            </a:lvl1pPr>
          </a:lstStyle>
          <a:p>
            <a:pPr lvl="0"/>
            <a:r>
              <a:rPr lang="en-US"/>
              <a:t>Add Subtitle here</a:t>
            </a:r>
          </a:p>
        </p:txBody>
      </p:sp>
      <p:sp>
        <p:nvSpPr>
          <p:cNvPr id="7" name="Text Placeholder 6">
            <a:extLst>
              <a:ext uri="{FF2B5EF4-FFF2-40B4-BE49-F238E27FC236}">
                <a16:creationId xmlns:a16="http://schemas.microsoft.com/office/drawing/2014/main" id="{C55DBD87-384C-BB72-1B91-5F9B38AB1F46}"/>
              </a:ext>
            </a:extLst>
          </p:cNvPr>
          <p:cNvSpPr>
            <a:spLocks noGrp="1"/>
          </p:cNvSpPr>
          <p:nvPr userDrawn="1">
            <p:ph type="body" sz="quarter" idx="17" hasCustomPrompt="1"/>
          </p:nvPr>
        </p:nvSpPr>
        <p:spPr>
          <a:xfrm>
            <a:off x="563419" y="1397943"/>
            <a:ext cx="5429250" cy="1530350"/>
          </a:xfrm>
        </p:spPr>
        <p:txBody>
          <a:bodyPr>
            <a:normAutofit/>
          </a:bodyPr>
          <a:lstStyle>
            <a:lvl1pPr marL="0" indent="0">
              <a:buNone/>
              <a:defRPr sz="4800" b="1">
                <a:solidFill>
                  <a:srgbClr val="0C2025"/>
                </a:solidFill>
                <a:latin typeface="Satoshi Black" pitchFamily="50" charset="0"/>
                <a:cs typeface="Poppins" panose="00000500000000000000" pitchFamily="2" charset="0"/>
              </a:defRPr>
            </a:lvl1pPr>
            <a:lvl2pPr marL="457200" indent="0">
              <a:buNone/>
              <a:defRPr>
                <a:latin typeface="Poppins" panose="00000500000000000000" pitchFamily="2" charset="0"/>
                <a:cs typeface="Poppins" panose="00000500000000000000" pitchFamily="2" charset="0"/>
              </a:defRPr>
            </a:lvl2pPr>
            <a:lvl3pPr marL="914400" indent="0">
              <a:buNone/>
              <a:defRPr>
                <a:latin typeface="Poppins" panose="00000500000000000000" pitchFamily="2" charset="0"/>
                <a:cs typeface="Poppins" panose="00000500000000000000" pitchFamily="2" charset="0"/>
              </a:defRPr>
            </a:lvl3pPr>
            <a:lvl4pPr marL="1371600" indent="0">
              <a:buNone/>
              <a:defRPr>
                <a:latin typeface="Poppins" panose="00000500000000000000" pitchFamily="2" charset="0"/>
                <a:cs typeface="Poppins" panose="00000500000000000000" pitchFamily="2" charset="0"/>
              </a:defRPr>
            </a:lvl4pPr>
            <a:lvl5pPr marL="1828800" indent="0">
              <a:buNone/>
              <a:defRPr>
                <a:latin typeface="Poppins" panose="00000500000000000000" pitchFamily="2" charset="0"/>
                <a:cs typeface="Poppins" panose="00000500000000000000" pitchFamily="2" charset="0"/>
              </a:defRPr>
            </a:lvl5pPr>
          </a:lstStyle>
          <a:p>
            <a:pPr lvl="0"/>
            <a:r>
              <a:rPr lang="en-US"/>
              <a:t>Title for Presentation</a:t>
            </a:r>
          </a:p>
        </p:txBody>
      </p:sp>
      <p:pic>
        <p:nvPicPr>
          <p:cNvPr id="10" name="Graphic 9">
            <a:extLst>
              <a:ext uri="{FF2B5EF4-FFF2-40B4-BE49-F238E27FC236}">
                <a16:creationId xmlns:a16="http://schemas.microsoft.com/office/drawing/2014/main" id="{B832FC8A-7029-CAD6-13B2-293F604723FB}"/>
              </a:ext>
            </a:extLst>
          </p:cNvPr>
          <p:cNvPicPr>
            <a:picLocks noChangeAspect="1"/>
          </p:cNvPicPr>
          <p:nvPr userDrawn="1"/>
        </p:nvPicPr>
        <p:blipFill rotWithShape="1">
          <a:blip r:embed="rId3" cstate="hqprint">
            <a:extLst>
              <a:ext uri="{28A0092B-C50C-407E-A947-70E740481C1C}">
                <a14:useLocalDpi xmlns:a14="http://schemas.microsoft.com/office/drawing/2010/main"/>
              </a:ext>
              <a:ext uri="{96DAC541-7B7A-43D3-8B79-37D633B846F1}">
                <asvg:svgBlip xmlns:asvg="http://schemas.microsoft.com/office/drawing/2016/SVG/main" r:embed="rId4"/>
              </a:ext>
            </a:extLst>
          </a:blip>
          <a:srcRect l="37339"/>
          <a:stretch/>
        </p:blipFill>
        <p:spPr>
          <a:xfrm>
            <a:off x="-4503" y="4815922"/>
            <a:ext cx="1334539" cy="2042078"/>
          </a:xfrm>
          <a:prstGeom prst="rect">
            <a:avLst/>
          </a:prstGeom>
        </p:spPr>
      </p:pic>
      <p:pic>
        <p:nvPicPr>
          <p:cNvPr id="12" name="Picture 11">
            <a:extLst>
              <a:ext uri="{FF2B5EF4-FFF2-40B4-BE49-F238E27FC236}">
                <a16:creationId xmlns:a16="http://schemas.microsoft.com/office/drawing/2014/main" id="{1B8A9994-B4B5-4AC0-DEEC-51F23AFBEB49}"/>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257781" y="263008"/>
            <a:ext cx="2273818" cy="1041637"/>
          </a:xfrm>
          <a:prstGeom prst="rect">
            <a:avLst/>
          </a:prstGeom>
        </p:spPr>
      </p:pic>
      <p:sp>
        <p:nvSpPr>
          <p:cNvPr id="19" name="Date Placeholder 3">
            <a:extLst>
              <a:ext uri="{FF2B5EF4-FFF2-40B4-BE49-F238E27FC236}">
                <a16:creationId xmlns:a16="http://schemas.microsoft.com/office/drawing/2014/main" id="{B00B4492-4A55-0156-BBE1-FA60A2D0800B}"/>
              </a:ext>
            </a:extLst>
          </p:cNvPr>
          <p:cNvSpPr>
            <a:spLocks noGrp="1"/>
          </p:cNvSpPr>
          <p:nvPr userDrawn="1">
            <p:ph type="dt" sz="half" idx="10"/>
          </p:nvPr>
        </p:nvSpPr>
        <p:spPr>
          <a:xfrm>
            <a:off x="635289" y="4255765"/>
            <a:ext cx="1171132" cy="365125"/>
          </a:xfrm>
        </p:spPr>
        <p:txBody>
          <a:bodyPr anchor="ctr"/>
          <a:lstStyle>
            <a:lvl1pPr>
              <a:defRPr lang="en-US" sz="1200" kern="1200" smtClean="0">
                <a:solidFill>
                  <a:schemeClr val="tx1">
                    <a:tint val="75000"/>
                  </a:schemeClr>
                </a:solidFill>
                <a:latin typeface="+mn-lt"/>
                <a:ea typeface="+mn-ea"/>
                <a:cs typeface="+mn-cs"/>
              </a:defRPr>
            </a:lvl1pPr>
          </a:lstStyle>
          <a:p>
            <a:fld id="{2EF11CD1-CC98-4B06-9F5B-C55318F93964}" type="datetime4">
              <a:rPr lang="en-IN" smtClean="0"/>
              <a:pPr/>
              <a:t>21 May 2025</a:t>
            </a:fld>
            <a:endParaRPr lang="en-IN"/>
          </a:p>
        </p:txBody>
      </p:sp>
      <p:cxnSp>
        <p:nvCxnSpPr>
          <p:cNvPr id="2" name="Straight Connector 1">
            <a:extLst>
              <a:ext uri="{FF2B5EF4-FFF2-40B4-BE49-F238E27FC236}">
                <a16:creationId xmlns:a16="http://schemas.microsoft.com/office/drawing/2014/main" id="{7D1E0834-5797-2DB8-2BA1-EDD5F860E2DB}"/>
              </a:ext>
            </a:extLst>
          </p:cNvPr>
          <p:cNvCxnSpPr/>
          <p:nvPr userDrawn="1"/>
        </p:nvCxnSpPr>
        <p:spPr>
          <a:xfrm>
            <a:off x="1959766" y="4291766"/>
            <a:ext cx="0" cy="293125"/>
          </a:xfrm>
          <a:prstGeom prst="line">
            <a:avLst/>
          </a:prstGeom>
        </p:spPr>
        <p:style>
          <a:lnRef idx="1">
            <a:schemeClr val="accent1"/>
          </a:lnRef>
          <a:fillRef idx="0">
            <a:schemeClr val="accent1"/>
          </a:fillRef>
          <a:effectRef idx="0">
            <a:schemeClr val="accent1"/>
          </a:effectRef>
          <a:fontRef idx="minor">
            <a:schemeClr val="tx1"/>
          </a:fontRef>
        </p:style>
      </p:cxnSp>
      <p:sp>
        <p:nvSpPr>
          <p:cNvPr id="4" name="Text Placeholder 13">
            <a:extLst>
              <a:ext uri="{FF2B5EF4-FFF2-40B4-BE49-F238E27FC236}">
                <a16:creationId xmlns:a16="http://schemas.microsoft.com/office/drawing/2014/main" id="{F3863F02-C8E3-30FC-3BA6-09FEE4E2CE35}"/>
              </a:ext>
            </a:extLst>
          </p:cNvPr>
          <p:cNvSpPr>
            <a:spLocks noGrp="1"/>
          </p:cNvSpPr>
          <p:nvPr userDrawn="1">
            <p:ph type="body" sz="quarter" idx="19" hasCustomPrompt="1"/>
          </p:nvPr>
        </p:nvSpPr>
        <p:spPr>
          <a:xfrm>
            <a:off x="2107547" y="4271429"/>
            <a:ext cx="2909456" cy="350982"/>
          </a:xfrm>
        </p:spPr>
        <p:txBody>
          <a:bodyPr anchor="ctr">
            <a:normAutofit/>
          </a:bodyPr>
          <a:lstStyle>
            <a:lvl1pPr marL="0" indent="0" algn="l" defTabSz="914400" rtl="0" eaLnBrk="1" latinLnBrk="0" hangingPunct="1">
              <a:buNone/>
              <a:defRPr lang="en-US" sz="1200" kern="1200" dirty="0" smtClean="0">
                <a:solidFill>
                  <a:schemeClr val="tx1">
                    <a:tint val="75000"/>
                  </a:schemeClr>
                </a:solidFill>
                <a:latin typeface="+mn-lt"/>
                <a:ea typeface="+mn-ea"/>
                <a:cs typeface="+mn-cs"/>
              </a:defRPr>
            </a:lvl1pPr>
            <a:lvl2pPr marL="0" indent="0" algn="l" defTabSz="914400" rtl="0" eaLnBrk="1" latinLnBrk="0" hangingPunct="1">
              <a:buNone/>
              <a:defRPr lang="en-US" sz="1200" kern="1200" dirty="0" smtClean="0">
                <a:solidFill>
                  <a:schemeClr val="tx1">
                    <a:tint val="75000"/>
                  </a:schemeClr>
                </a:solidFill>
                <a:latin typeface="+mn-lt"/>
                <a:ea typeface="+mn-ea"/>
                <a:cs typeface="+mn-cs"/>
              </a:defRPr>
            </a:lvl2pPr>
            <a:lvl3pPr marL="0" indent="0" algn="l" defTabSz="914400" rtl="0" eaLnBrk="1" latinLnBrk="0" hangingPunct="1">
              <a:buNone/>
              <a:defRPr lang="en-US" sz="1200" kern="1200" dirty="0" smtClean="0">
                <a:solidFill>
                  <a:schemeClr val="tx1">
                    <a:tint val="75000"/>
                  </a:schemeClr>
                </a:solidFill>
                <a:latin typeface="+mn-lt"/>
                <a:ea typeface="+mn-ea"/>
                <a:cs typeface="+mn-cs"/>
              </a:defRPr>
            </a:lvl3pPr>
            <a:lvl4pPr marL="0" indent="0" algn="l" defTabSz="914400" rtl="0" eaLnBrk="1" latinLnBrk="0" hangingPunct="1">
              <a:buNone/>
              <a:defRPr lang="en-US" sz="1200" kern="1200" dirty="0" smtClean="0">
                <a:solidFill>
                  <a:schemeClr val="tx1">
                    <a:tint val="75000"/>
                  </a:schemeClr>
                </a:solidFill>
                <a:latin typeface="+mn-lt"/>
                <a:ea typeface="+mn-ea"/>
                <a:cs typeface="+mn-cs"/>
              </a:defRPr>
            </a:lvl4pPr>
            <a:lvl5pPr marL="0" indent="0" algn="l" defTabSz="914400" rtl="0" eaLnBrk="1" latinLnBrk="0" hangingPunct="1">
              <a:buNone/>
              <a:defRPr lang="en-IN" sz="1200" kern="1200" dirty="0">
                <a:solidFill>
                  <a:schemeClr val="tx1">
                    <a:tint val="75000"/>
                  </a:schemeClr>
                </a:solidFill>
                <a:latin typeface="+mn-lt"/>
                <a:ea typeface="+mn-ea"/>
                <a:cs typeface="+mn-cs"/>
              </a:defRPr>
            </a:lvl5pPr>
          </a:lstStyle>
          <a:p>
            <a:pPr lvl="0"/>
            <a:r>
              <a:rPr lang="en-US"/>
              <a:t>Author Name</a:t>
            </a:r>
            <a:endParaRPr lang="en-IN"/>
          </a:p>
        </p:txBody>
      </p:sp>
      <p:sp>
        <p:nvSpPr>
          <p:cNvPr id="5" name="Rectangle 4">
            <a:extLst>
              <a:ext uri="{FF2B5EF4-FFF2-40B4-BE49-F238E27FC236}">
                <a16:creationId xmlns:a16="http://schemas.microsoft.com/office/drawing/2014/main" id="{7B21718F-6DF4-65DB-C488-1AA078093E61}"/>
              </a:ext>
            </a:extLst>
          </p:cNvPr>
          <p:cNvSpPr/>
          <p:nvPr userDrawn="1"/>
        </p:nvSpPr>
        <p:spPr>
          <a:xfrm rot="1287004">
            <a:off x="7272010" y="-351332"/>
            <a:ext cx="155285" cy="7524000"/>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 name="Picture 5">
            <a:extLst>
              <a:ext uri="{FF2B5EF4-FFF2-40B4-BE49-F238E27FC236}">
                <a16:creationId xmlns:a16="http://schemas.microsoft.com/office/drawing/2014/main" id="{E9024EDD-A739-89B9-B9D5-83A7604227ED}"/>
              </a:ext>
            </a:extLst>
          </p:cNvPr>
          <p:cNvPicPr>
            <a:picLocks noChangeAspect="1"/>
          </p:cNvPicPr>
          <p:nvPr userDrawn="1"/>
        </p:nvPicPr>
        <p:blipFill>
          <a:blip r:embed="rId6" cstate="hqprint">
            <a:extLst>
              <a:ext uri="{28A0092B-C50C-407E-A947-70E740481C1C}">
                <a14:useLocalDpi xmlns:a14="http://schemas.microsoft.com/office/drawing/2010/main"/>
              </a:ext>
            </a:extLst>
          </a:blip>
          <a:srcRect/>
          <a:stretch>
            <a:fillRect/>
          </a:stretch>
        </p:blipFill>
        <p:spPr bwMode="auto">
          <a:xfrm>
            <a:off x="2387571" y="6159822"/>
            <a:ext cx="567055" cy="449580"/>
          </a:xfrm>
          <a:prstGeom prst="rect">
            <a:avLst/>
          </a:prstGeom>
          <a:noFill/>
          <a:ln>
            <a:noFill/>
          </a:ln>
        </p:spPr>
      </p:pic>
      <p:pic>
        <p:nvPicPr>
          <p:cNvPr id="8" name="Picture 7">
            <a:extLst>
              <a:ext uri="{FF2B5EF4-FFF2-40B4-BE49-F238E27FC236}">
                <a16:creationId xmlns:a16="http://schemas.microsoft.com/office/drawing/2014/main" id="{87362BB0-6043-2DD0-D877-934C60C2D35E}"/>
              </a:ext>
            </a:extLst>
          </p:cNvPr>
          <p:cNvPicPr>
            <a:picLocks noChangeAspect="1"/>
          </p:cNvPicPr>
          <p:nvPr userDrawn="1"/>
        </p:nvPicPr>
        <p:blipFill>
          <a:blip r:embed="rId7" cstate="hqprint">
            <a:extLst>
              <a:ext uri="{28A0092B-C50C-407E-A947-70E740481C1C}">
                <a14:useLocalDpi xmlns:a14="http://schemas.microsoft.com/office/drawing/2010/main"/>
              </a:ext>
            </a:extLst>
          </a:blip>
          <a:srcRect/>
          <a:stretch>
            <a:fillRect/>
          </a:stretch>
        </p:blipFill>
        <p:spPr bwMode="auto">
          <a:xfrm>
            <a:off x="3498849" y="6205542"/>
            <a:ext cx="1297305" cy="403860"/>
          </a:xfrm>
          <a:prstGeom prst="rect">
            <a:avLst/>
          </a:prstGeom>
          <a:noFill/>
          <a:ln>
            <a:noFill/>
          </a:ln>
        </p:spPr>
      </p:pic>
      <p:pic>
        <p:nvPicPr>
          <p:cNvPr id="3" name="Picture 2" descr="A logo with text and a flag&#10;&#10;Description automatically generated">
            <a:extLst>
              <a:ext uri="{FF2B5EF4-FFF2-40B4-BE49-F238E27FC236}">
                <a16:creationId xmlns:a16="http://schemas.microsoft.com/office/drawing/2014/main" id="{E6241DF2-970E-729D-1BEC-40D67753EAEA}"/>
              </a:ext>
            </a:extLst>
          </p:cNvPr>
          <p:cNvPicPr>
            <a:picLocks noChangeAspect="1"/>
          </p:cNvPicPr>
          <p:nvPr userDrawn="1"/>
        </p:nvPicPr>
        <p:blipFill>
          <a:blip r:embed="rId8" cstate="hqprint">
            <a:extLst>
              <a:ext uri="{28A0092B-C50C-407E-A947-70E740481C1C}">
                <a14:useLocalDpi xmlns:a14="http://schemas.microsoft.com/office/drawing/2010/main"/>
              </a:ext>
            </a:extLst>
          </a:blip>
          <a:stretch>
            <a:fillRect/>
          </a:stretch>
        </p:blipFill>
        <p:spPr>
          <a:xfrm>
            <a:off x="941119" y="5963329"/>
            <a:ext cx="1057275" cy="704850"/>
          </a:xfrm>
          <a:prstGeom prst="rect">
            <a:avLst/>
          </a:prstGeom>
        </p:spPr>
      </p:pic>
    </p:spTree>
    <p:extLst>
      <p:ext uri="{BB962C8B-B14F-4D97-AF65-F5344CB8AC3E}">
        <p14:creationId xmlns:p14="http://schemas.microsoft.com/office/powerpoint/2010/main" val="188342378"/>
      </p:ext>
    </p:extLst>
  </p:cSld>
  <p:clrMapOvr>
    <a:masterClrMapping/>
  </p:clrMapOvr>
  <p:hf sldNum="0"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Sty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A3A4FC-11E7-EDAB-4702-51AB0A9D1A0F}"/>
              </a:ext>
            </a:extLst>
          </p:cNvPr>
          <p:cNvSpPr/>
          <p:nvPr userDrawn="1"/>
        </p:nvSpPr>
        <p:spPr>
          <a:xfrm>
            <a:off x="0" y="0"/>
            <a:ext cx="12192000" cy="6858000"/>
          </a:xfrm>
          <a:prstGeom prst="rect">
            <a:avLst/>
          </a:prstGeom>
          <a:solidFill>
            <a:srgbClr val="E4E7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 name="Rectangle 9">
            <a:extLst>
              <a:ext uri="{FF2B5EF4-FFF2-40B4-BE49-F238E27FC236}">
                <a16:creationId xmlns:a16="http://schemas.microsoft.com/office/drawing/2014/main" id="{EB09952E-4588-A3FB-878F-57891EE22BBC}"/>
              </a:ext>
            </a:extLst>
          </p:cNvPr>
          <p:cNvSpPr/>
          <p:nvPr userDrawn="1"/>
        </p:nvSpPr>
        <p:spPr>
          <a:xfrm>
            <a:off x="0" y="332253"/>
            <a:ext cx="908767"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35AD5BAF-BFEF-ADE8-F7ED-4BCCC5F9CDCD}"/>
              </a:ext>
            </a:extLst>
          </p:cNvPr>
          <p:cNvSpPr/>
          <p:nvPr userDrawn="1"/>
        </p:nvSpPr>
        <p:spPr>
          <a:xfrm>
            <a:off x="2125980" y="343427"/>
            <a:ext cx="10066020"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Rectangle 12">
            <a:extLst>
              <a:ext uri="{FF2B5EF4-FFF2-40B4-BE49-F238E27FC236}">
                <a16:creationId xmlns:a16="http://schemas.microsoft.com/office/drawing/2014/main" id="{A37F80A9-83A9-4B24-EAFF-5218F0FE469A}"/>
              </a:ext>
            </a:extLst>
          </p:cNvPr>
          <p:cNvSpPr/>
          <p:nvPr userDrawn="1"/>
        </p:nvSpPr>
        <p:spPr>
          <a:xfrm>
            <a:off x="1440872" y="1219200"/>
            <a:ext cx="10751128" cy="4609408"/>
          </a:xfrm>
          <a:prstGeom prst="rect">
            <a:avLst/>
          </a:prstGeom>
          <a:solidFill>
            <a:srgbClr val="049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1" name="Text Placeholder 30">
            <a:extLst>
              <a:ext uri="{FF2B5EF4-FFF2-40B4-BE49-F238E27FC236}">
                <a16:creationId xmlns:a16="http://schemas.microsoft.com/office/drawing/2014/main" id="{C8AD707A-EF70-7F0C-8684-E1FCAB524D19}"/>
              </a:ext>
            </a:extLst>
          </p:cNvPr>
          <p:cNvSpPr>
            <a:spLocks noGrp="1"/>
          </p:cNvSpPr>
          <p:nvPr>
            <p:ph type="body" sz="quarter" idx="14" hasCustomPrompt="1"/>
          </p:nvPr>
        </p:nvSpPr>
        <p:spPr>
          <a:xfrm>
            <a:off x="1823274" y="1400649"/>
            <a:ext cx="9241889" cy="3998913"/>
          </a:xfrm>
        </p:spPr>
        <p:txBody>
          <a:bodyPr>
            <a:normAutofit/>
          </a:bodyPr>
          <a:lstStyle>
            <a:lvl1pPr marL="342900" indent="-342900">
              <a:lnSpc>
                <a:spcPct val="150000"/>
              </a:lnSpc>
              <a:buFont typeface="+mj-lt"/>
              <a:buAutoNum type="arabicPeriod"/>
              <a:defRPr sz="1800">
                <a:solidFill>
                  <a:schemeClr val="bg1"/>
                </a:solidFill>
                <a:latin typeface="Roboto" panose="02000000000000000000" pitchFamily="2" charset="0"/>
                <a:ea typeface="Roboto" panose="02000000000000000000" pitchFamily="2" charset="0"/>
              </a:defRPr>
            </a:lvl1pPr>
          </a:lstStyle>
          <a:p>
            <a:pPr lvl="0"/>
            <a:r>
              <a:rPr lang="en-US" sz="1800"/>
              <a:t>First Content Item</a:t>
            </a:r>
          </a:p>
          <a:p>
            <a:pPr lvl="0"/>
            <a:r>
              <a:rPr lang="en-US" sz="1800"/>
              <a:t>Second Content Item </a:t>
            </a:r>
          </a:p>
          <a:p>
            <a:pPr lvl="0"/>
            <a:r>
              <a:rPr lang="en-US" sz="1800"/>
              <a:t>Third Content Item</a:t>
            </a:r>
          </a:p>
        </p:txBody>
      </p:sp>
      <p:pic>
        <p:nvPicPr>
          <p:cNvPr id="2" name="Graphic 1">
            <a:extLst>
              <a:ext uri="{FF2B5EF4-FFF2-40B4-BE49-F238E27FC236}">
                <a16:creationId xmlns:a16="http://schemas.microsoft.com/office/drawing/2014/main" id="{3E718434-6852-A1A7-E449-BABFDF957A1F}"/>
              </a:ext>
            </a:extLst>
          </p:cNvPr>
          <p:cNvPicPr>
            <a:picLocks noChangeAspect="1"/>
          </p:cNvPicPr>
          <p:nvPr userDrawn="1"/>
        </p:nvPicPr>
        <p:blipFill rotWithShape="1">
          <a:blip r:embed="rId2" cstate="hqprint">
            <a:extLst>
              <a:ext uri="{28A0092B-C50C-407E-A947-70E740481C1C}">
                <a14:useLocalDpi xmlns:a14="http://schemas.microsoft.com/office/drawing/2010/main"/>
              </a:ext>
              <a:ext uri="{96DAC541-7B7A-43D3-8B79-37D633B846F1}">
                <asvg:svgBlip xmlns:asvg="http://schemas.microsoft.com/office/drawing/2016/SVG/main" r:embed="rId3"/>
              </a:ext>
            </a:extLst>
          </a:blip>
          <a:srcRect l="37339"/>
          <a:stretch/>
        </p:blipFill>
        <p:spPr>
          <a:xfrm>
            <a:off x="0" y="5399563"/>
            <a:ext cx="953118" cy="1458437"/>
          </a:xfrm>
          <a:prstGeom prst="rect">
            <a:avLst/>
          </a:prstGeom>
        </p:spPr>
      </p:pic>
      <p:pic>
        <p:nvPicPr>
          <p:cNvPr id="4" name="Picture 3">
            <a:extLst>
              <a:ext uri="{FF2B5EF4-FFF2-40B4-BE49-F238E27FC236}">
                <a16:creationId xmlns:a16="http://schemas.microsoft.com/office/drawing/2014/main" id="{309A8861-185B-AFA2-3830-F5C01FE41CDB}"/>
              </a:ext>
            </a:extLst>
          </p:cNvPr>
          <p:cNvPicPr>
            <a:picLocks noChangeAspect="1"/>
          </p:cNvPicPr>
          <p:nvPr userDrawn="1"/>
        </p:nvPicPr>
        <p:blipFill rotWithShape="1">
          <a:blip r:embed="rId4" cstate="hqprint">
            <a:extLst>
              <a:ext uri="{28A0092B-C50C-407E-A947-70E740481C1C}">
                <a14:useLocalDpi xmlns:a14="http://schemas.microsoft.com/office/drawing/2010/main"/>
              </a:ext>
            </a:extLst>
          </a:blip>
          <a:srcRect/>
          <a:stretch/>
        </p:blipFill>
        <p:spPr>
          <a:xfrm>
            <a:off x="1023241" y="82154"/>
            <a:ext cx="963235" cy="500199"/>
          </a:xfrm>
          <a:prstGeom prst="rect">
            <a:avLst/>
          </a:prstGeom>
        </p:spPr>
      </p:pic>
      <p:sp>
        <p:nvSpPr>
          <p:cNvPr id="8" name="TextBox 7">
            <a:extLst>
              <a:ext uri="{FF2B5EF4-FFF2-40B4-BE49-F238E27FC236}">
                <a16:creationId xmlns:a16="http://schemas.microsoft.com/office/drawing/2014/main" id="{AEFF8C64-4B3B-590A-63D5-F66D39681FEE}"/>
              </a:ext>
            </a:extLst>
          </p:cNvPr>
          <p:cNvSpPr txBox="1"/>
          <p:nvPr userDrawn="1"/>
        </p:nvSpPr>
        <p:spPr>
          <a:xfrm rot="16200000">
            <a:off x="485143" y="1380781"/>
            <a:ext cx="1414750" cy="276999"/>
          </a:xfrm>
          <a:prstGeom prst="rect">
            <a:avLst/>
          </a:prstGeom>
          <a:noFill/>
        </p:spPr>
        <p:txBody>
          <a:bodyPr wrap="square" rtlCol="0">
            <a:spAutoFit/>
          </a:bodyPr>
          <a:lstStyle/>
          <a:p>
            <a:r>
              <a:rPr lang="en-IN" sz="1200" b="1">
                <a:solidFill>
                  <a:srgbClr val="016E50">
                    <a:alpha val="32000"/>
                  </a:srgbClr>
                </a:solidFill>
                <a:latin typeface="Satoshi Black" pitchFamily="50" charset="0"/>
              </a:rPr>
              <a:t>CONTENTS</a:t>
            </a:r>
          </a:p>
        </p:txBody>
      </p:sp>
    </p:spTree>
    <p:extLst>
      <p:ext uri="{BB962C8B-B14F-4D97-AF65-F5344CB8AC3E}">
        <p14:creationId xmlns:p14="http://schemas.microsoft.com/office/powerpoint/2010/main" val="233164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Header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1F740BC9-B194-D778-B052-DB70D6BA3307}"/>
              </a:ext>
            </a:extLst>
          </p:cNvPr>
          <p:cNvSpPr/>
          <p:nvPr userDrawn="1"/>
        </p:nvSpPr>
        <p:spPr>
          <a:xfrm>
            <a:off x="0" y="0"/>
            <a:ext cx="12192000" cy="6858000"/>
          </a:xfrm>
          <a:prstGeom prst="rect">
            <a:avLst/>
          </a:prstGeom>
          <a:solidFill>
            <a:srgbClr val="E4E7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5" name="Picture 4">
            <a:extLst>
              <a:ext uri="{FF2B5EF4-FFF2-40B4-BE49-F238E27FC236}">
                <a16:creationId xmlns:a16="http://schemas.microsoft.com/office/drawing/2014/main" id="{CD2DA347-3655-6CEB-86AA-E845369F289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 y="1249388"/>
            <a:ext cx="6217920" cy="4724400"/>
          </a:xfrm>
          <a:prstGeom prst="rect">
            <a:avLst/>
          </a:prstGeom>
        </p:spPr>
      </p:pic>
      <p:sp>
        <p:nvSpPr>
          <p:cNvPr id="12" name="Rectangle 11">
            <a:extLst>
              <a:ext uri="{FF2B5EF4-FFF2-40B4-BE49-F238E27FC236}">
                <a16:creationId xmlns:a16="http://schemas.microsoft.com/office/drawing/2014/main" id="{782200A9-015D-0E91-BA7F-3CAF0A095225}"/>
              </a:ext>
            </a:extLst>
          </p:cNvPr>
          <p:cNvSpPr/>
          <p:nvPr userDrawn="1"/>
        </p:nvSpPr>
        <p:spPr>
          <a:xfrm>
            <a:off x="6218620" y="1244138"/>
            <a:ext cx="5973380" cy="4729480"/>
          </a:xfrm>
          <a:prstGeom prst="rect">
            <a:avLst/>
          </a:prstGeom>
          <a:solidFill>
            <a:srgbClr val="04987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D5353"/>
              </a:solidFill>
            </a:endParaRPr>
          </a:p>
        </p:txBody>
      </p:sp>
      <p:sp>
        <p:nvSpPr>
          <p:cNvPr id="16" name="Rectangle 15">
            <a:extLst>
              <a:ext uri="{FF2B5EF4-FFF2-40B4-BE49-F238E27FC236}">
                <a16:creationId xmlns:a16="http://schemas.microsoft.com/office/drawing/2014/main" id="{95C3EC0D-191E-F2D9-47E9-FADD366BAAE5}"/>
              </a:ext>
            </a:extLst>
          </p:cNvPr>
          <p:cNvSpPr/>
          <p:nvPr userDrawn="1"/>
        </p:nvSpPr>
        <p:spPr>
          <a:xfrm>
            <a:off x="-2" y="5958101"/>
            <a:ext cx="12192000" cy="79707"/>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Text Placeholder 2">
            <a:extLst>
              <a:ext uri="{FF2B5EF4-FFF2-40B4-BE49-F238E27FC236}">
                <a16:creationId xmlns:a16="http://schemas.microsoft.com/office/drawing/2014/main" id="{6B894C2E-2A73-E1B9-D7F0-97AA11676F8F}"/>
              </a:ext>
            </a:extLst>
          </p:cNvPr>
          <p:cNvSpPr>
            <a:spLocks noGrp="1"/>
          </p:cNvSpPr>
          <p:nvPr>
            <p:ph type="body" sz="quarter" idx="16" hasCustomPrompt="1"/>
          </p:nvPr>
        </p:nvSpPr>
        <p:spPr>
          <a:xfrm>
            <a:off x="6600825" y="2967126"/>
            <a:ext cx="1812925" cy="412994"/>
          </a:xfrm>
        </p:spPr>
        <p:txBody>
          <a:bodyPr>
            <a:normAutofit/>
          </a:bodyPr>
          <a:lstStyle>
            <a:lvl1pPr marL="0" indent="0">
              <a:buNone/>
              <a:defRPr lang="en-US" sz="2800" b="1" kern="1200" dirty="0">
                <a:solidFill>
                  <a:srgbClr val="FFF3E5"/>
                </a:solidFill>
                <a:latin typeface="Satoshi Black" pitchFamily="50" charset="0"/>
                <a:ea typeface="+mn-ea"/>
                <a:cs typeface="Poppins" panose="00000500000000000000" pitchFamily="2" charset="0"/>
              </a:defRPr>
            </a:lvl1pPr>
          </a:lstStyle>
          <a:p>
            <a:pPr lvl="0"/>
            <a:r>
              <a:rPr lang="en-US" sz="2800" b="1" kern="1200">
                <a:solidFill>
                  <a:srgbClr val="FFF3E5"/>
                </a:solidFill>
                <a:latin typeface="Poppins" panose="00000500000000000000" pitchFamily="2" charset="0"/>
                <a:ea typeface="+mn-ea"/>
                <a:cs typeface="Poppins" panose="00000500000000000000" pitchFamily="2" charset="0"/>
              </a:rPr>
              <a:t>01</a:t>
            </a:r>
            <a:endParaRPr lang="en-US"/>
          </a:p>
        </p:txBody>
      </p:sp>
      <p:sp>
        <p:nvSpPr>
          <p:cNvPr id="14" name="Text Placeholder 13">
            <a:extLst>
              <a:ext uri="{FF2B5EF4-FFF2-40B4-BE49-F238E27FC236}">
                <a16:creationId xmlns:a16="http://schemas.microsoft.com/office/drawing/2014/main" id="{F976ABB6-5FF0-FA57-675F-0DC249166E92}"/>
              </a:ext>
            </a:extLst>
          </p:cNvPr>
          <p:cNvSpPr>
            <a:spLocks noGrp="1"/>
          </p:cNvSpPr>
          <p:nvPr>
            <p:ph type="body" sz="quarter" idx="17" hasCustomPrompt="1"/>
          </p:nvPr>
        </p:nvSpPr>
        <p:spPr>
          <a:xfrm>
            <a:off x="6601546" y="3530985"/>
            <a:ext cx="4094163" cy="518461"/>
          </a:xfrm>
        </p:spPr>
        <p:txBody>
          <a:bodyPr>
            <a:noAutofit/>
          </a:bodyPr>
          <a:lstStyle>
            <a:lvl1pPr marL="0" indent="0">
              <a:buNone/>
              <a:defRPr lang="en-US" sz="3200" b="1" kern="1200" dirty="0">
                <a:solidFill>
                  <a:srgbClr val="FFF3E5"/>
                </a:solidFill>
                <a:latin typeface="Satoshi Black" pitchFamily="50" charset="0"/>
                <a:ea typeface="+mn-ea"/>
                <a:cs typeface="Poppins" panose="00000500000000000000" pitchFamily="2" charset="0"/>
              </a:defRPr>
            </a:lvl1pPr>
            <a:lvl2pPr>
              <a:defRPr/>
            </a:lvl2pPr>
            <a:lvl3pPr>
              <a:defRPr/>
            </a:lvl3pPr>
            <a:lvl4pPr>
              <a:defRPr/>
            </a:lvl4pPr>
            <a:lvl5pPr>
              <a:defRPr/>
            </a:lvl5pPr>
          </a:lstStyle>
          <a:p>
            <a:pPr marL="228600" lvl="0" indent="-228600" algn="l" defTabSz="914400" rtl="0" eaLnBrk="1" latinLnBrk="0" hangingPunct="1">
              <a:lnSpc>
                <a:spcPct val="90000"/>
              </a:lnSpc>
              <a:spcBef>
                <a:spcPts val="1000"/>
              </a:spcBef>
            </a:pPr>
            <a:r>
              <a:rPr lang="en-US"/>
              <a:t>Section heading</a:t>
            </a:r>
          </a:p>
        </p:txBody>
      </p:sp>
      <p:sp>
        <p:nvSpPr>
          <p:cNvPr id="18" name="Text Placeholder 17">
            <a:extLst>
              <a:ext uri="{FF2B5EF4-FFF2-40B4-BE49-F238E27FC236}">
                <a16:creationId xmlns:a16="http://schemas.microsoft.com/office/drawing/2014/main" id="{46DA99A3-C4F4-8853-8611-ED9CC2761B86}"/>
              </a:ext>
            </a:extLst>
          </p:cNvPr>
          <p:cNvSpPr>
            <a:spLocks noGrp="1"/>
          </p:cNvSpPr>
          <p:nvPr>
            <p:ph type="body" sz="quarter" idx="18" hasCustomPrompt="1"/>
          </p:nvPr>
        </p:nvSpPr>
        <p:spPr>
          <a:xfrm>
            <a:off x="6600825" y="4227581"/>
            <a:ext cx="4094163" cy="1495425"/>
          </a:xfrm>
        </p:spPr>
        <p:txBody>
          <a:bodyPr>
            <a:noAutofit/>
          </a:bodyPr>
          <a:lstStyle>
            <a:lvl1pPr marL="0" indent="0">
              <a:buNone/>
              <a:defRPr lang="en-US" sz="1400" kern="1200" dirty="0">
                <a:solidFill>
                  <a:srgbClr val="FFF3E5"/>
                </a:solidFill>
                <a:latin typeface="Roboto" panose="02000000000000000000" pitchFamily="2" charset="0"/>
                <a:ea typeface="Roboto" panose="02000000000000000000" pitchFamily="2" charset="0"/>
                <a:cs typeface="+mn-cs"/>
              </a:defRPr>
            </a:lvl1pPr>
            <a:lvl2pPr>
              <a:defRPr/>
            </a:lvl2pPr>
            <a:lvl3pPr>
              <a:defRPr/>
            </a:lvl3pPr>
            <a:lvl4pPr>
              <a:defRPr/>
            </a:lvl4pPr>
            <a:lvl5pPr>
              <a:defRPr/>
            </a:lvl5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 magna </a:t>
            </a:r>
            <a:r>
              <a:rPr lang="en-US" err="1"/>
              <a:t>aliquam</a:t>
            </a:r>
            <a:r>
              <a:rPr lang="en-US"/>
              <a:t> </a:t>
            </a:r>
            <a:r>
              <a:rPr lang="en-US" err="1"/>
              <a:t>erat</a:t>
            </a:r>
            <a:r>
              <a:rPr lang="en-US"/>
              <a:t> </a:t>
            </a:r>
            <a:r>
              <a:rPr lang="en-US" err="1"/>
              <a:t>volutpat</a:t>
            </a:r>
            <a:r>
              <a:rPr lang="en-US"/>
              <a:t>.</a:t>
            </a:r>
          </a:p>
        </p:txBody>
      </p:sp>
      <p:sp>
        <p:nvSpPr>
          <p:cNvPr id="4" name="Rectangle 3">
            <a:extLst>
              <a:ext uri="{FF2B5EF4-FFF2-40B4-BE49-F238E27FC236}">
                <a16:creationId xmlns:a16="http://schemas.microsoft.com/office/drawing/2014/main" id="{957D4E6C-80A8-742C-05D6-804B354E2FF1}"/>
              </a:ext>
            </a:extLst>
          </p:cNvPr>
          <p:cNvSpPr/>
          <p:nvPr userDrawn="1"/>
        </p:nvSpPr>
        <p:spPr>
          <a:xfrm>
            <a:off x="0" y="332253"/>
            <a:ext cx="908767"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Rectangle 5">
            <a:extLst>
              <a:ext uri="{FF2B5EF4-FFF2-40B4-BE49-F238E27FC236}">
                <a16:creationId xmlns:a16="http://schemas.microsoft.com/office/drawing/2014/main" id="{6BF491E7-891D-9894-A9A1-A2D0A09C9656}"/>
              </a:ext>
            </a:extLst>
          </p:cNvPr>
          <p:cNvSpPr/>
          <p:nvPr userDrawn="1"/>
        </p:nvSpPr>
        <p:spPr>
          <a:xfrm>
            <a:off x="2125980" y="343427"/>
            <a:ext cx="10066020"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1" name="Picture 10">
            <a:extLst>
              <a:ext uri="{FF2B5EF4-FFF2-40B4-BE49-F238E27FC236}">
                <a16:creationId xmlns:a16="http://schemas.microsoft.com/office/drawing/2014/main" id="{563AF98A-7D1D-DC54-971D-791057113CBD}"/>
              </a:ext>
            </a:extLst>
          </p:cNvPr>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1023241" y="82154"/>
            <a:ext cx="963235" cy="500199"/>
          </a:xfrm>
          <a:prstGeom prst="rect">
            <a:avLst/>
          </a:prstGeom>
        </p:spPr>
      </p:pic>
    </p:spTree>
    <p:extLst>
      <p:ext uri="{BB962C8B-B14F-4D97-AF65-F5344CB8AC3E}">
        <p14:creationId xmlns:p14="http://schemas.microsoft.com/office/powerpoint/2010/main" val="31641717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1F740BC9-B194-D778-B052-DB70D6BA3307}"/>
              </a:ext>
            </a:extLst>
          </p:cNvPr>
          <p:cNvSpPr/>
          <p:nvPr userDrawn="1"/>
        </p:nvSpPr>
        <p:spPr>
          <a:xfrm>
            <a:off x="0" y="0"/>
            <a:ext cx="12192000" cy="6858000"/>
          </a:xfrm>
          <a:prstGeom prst="rect">
            <a:avLst/>
          </a:prstGeom>
          <a:solidFill>
            <a:srgbClr val="F8FB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Rectangle 11">
            <a:extLst>
              <a:ext uri="{FF2B5EF4-FFF2-40B4-BE49-F238E27FC236}">
                <a16:creationId xmlns:a16="http://schemas.microsoft.com/office/drawing/2014/main" id="{782200A9-015D-0E91-BA7F-3CAF0A095225}"/>
              </a:ext>
            </a:extLst>
          </p:cNvPr>
          <p:cNvSpPr/>
          <p:nvPr userDrawn="1"/>
        </p:nvSpPr>
        <p:spPr>
          <a:xfrm>
            <a:off x="6218620" y="1244138"/>
            <a:ext cx="5973380" cy="4729480"/>
          </a:xfrm>
          <a:prstGeom prst="rect">
            <a:avLst/>
          </a:prstGeom>
          <a:solidFill>
            <a:srgbClr val="04987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D5353"/>
              </a:solidFill>
            </a:endParaRPr>
          </a:p>
        </p:txBody>
      </p:sp>
      <p:sp>
        <p:nvSpPr>
          <p:cNvPr id="16" name="Rectangle 15">
            <a:extLst>
              <a:ext uri="{FF2B5EF4-FFF2-40B4-BE49-F238E27FC236}">
                <a16:creationId xmlns:a16="http://schemas.microsoft.com/office/drawing/2014/main" id="{95C3EC0D-191E-F2D9-47E9-FADD366BAAE5}"/>
              </a:ext>
            </a:extLst>
          </p:cNvPr>
          <p:cNvSpPr/>
          <p:nvPr userDrawn="1"/>
        </p:nvSpPr>
        <p:spPr>
          <a:xfrm>
            <a:off x="-2" y="5958101"/>
            <a:ext cx="12192000" cy="79707"/>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Text Placeholder 2">
            <a:extLst>
              <a:ext uri="{FF2B5EF4-FFF2-40B4-BE49-F238E27FC236}">
                <a16:creationId xmlns:a16="http://schemas.microsoft.com/office/drawing/2014/main" id="{6B894C2E-2A73-E1B9-D7F0-97AA11676F8F}"/>
              </a:ext>
            </a:extLst>
          </p:cNvPr>
          <p:cNvSpPr>
            <a:spLocks noGrp="1"/>
          </p:cNvSpPr>
          <p:nvPr>
            <p:ph type="body" sz="quarter" idx="16" hasCustomPrompt="1"/>
          </p:nvPr>
        </p:nvSpPr>
        <p:spPr>
          <a:xfrm>
            <a:off x="6600825" y="2967126"/>
            <a:ext cx="1812925" cy="412994"/>
          </a:xfrm>
        </p:spPr>
        <p:txBody>
          <a:bodyPr>
            <a:normAutofit/>
          </a:bodyPr>
          <a:lstStyle>
            <a:lvl1pPr marL="0" indent="0">
              <a:buNone/>
              <a:defRPr lang="en-US" sz="2800" b="1" kern="1200" dirty="0">
                <a:solidFill>
                  <a:srgbClr val="FFF3E5"/>
                </a:solidFill>
                <a:latin typeface="Satoshi Black" pitchFamily="50" charset="0"/>
                <a:ea typeface="+mn-ea"/>
                <a:cs typeface="Poppins" panose="00000500000000000000" pitchFamily="2" charset="0"/>
              </a:defRPr>
            </a:lvl1pPr>
          </a:lstStyle>
          <a:p>
            <a:pPr lvl="0"/>
            <a:r>
              <a:rPr lang="en-US" sz="2800" b="1" kern="1200">
                <a:solidFill>
                  <a:srgbClr val="FFF3E5"/>
                </a:solidFill>
                <a:latin typeface="Poppins" panose="00000500000000000000" pitchFamily="2" charset="0"/>
                <a:ea typeface="+mn-ea"/>
                <a:cs typeface="Poppins" panose="00000500000000000000" pitchFamily="2" charset="0"/>
              </a:rPr>
              <a:t>01</a:t>
            </a:r>
            <a:endParaRPr lang="en-US"/>
          </a:p>
        </p:txBody>
      </p:sp>
      <p:sp>
        <p:nvSpPr>
          <p:cNvPr id="14" name="Text Placeholder 13">
            <a:extLst>
              <a:ext uri="{FF2B5EF4-FFF2-40B4-BE49-F238E27FC236}">
                <a16:creationId xmlns:a16="http://schemas.microsoft.com/office/drawing/2014/main" id="{F976ABB6-5FF0-FA57-675F-0DC249166E92}"/>
              </a:ext>
            </a:extLst>
          </p:cNvPr>
          <p:cNvSpPr>
            <a:spLocks noGrp="1"/>
          </p:cNvSpPr>
          <p:nvPr>
            <p:ph type="body" sz="quarter" idx="17" hasCustomPrompt="1"/>
          </p:nvPr>
        </p:nvSpPr>
        <p:spPr>
          <a:xfrm>
            <a:off x="6601546" y="3530985"/>
            <a:ext cx="4094163" cy="518461"/>
          </a:xfrm>
        </p:spPr>
        <p:txBody>
          <a:bodyPr>
            <a:noAutofit/>
          </a:bodyPr>
          <a:lstStyle>
            <a:lvl1pPr marL="0" indent="0">
              <a:buNone/>
              <a:defRPr lang="en-US" sz="3200" b="1" kern="1200" dirty="0">
                <a:solidFill>
                  <a:srgbClr val="FFF3E5"/>
                </a:solidFill>
                <a:latin typeface="Satoshi Black" pitchFamily="50" charset="0"/>
                <a:ea typeface="+mn-ea"/>
                <a:cs typeface="Poppins" panose="00000500000000000000" pitchFamily="2" charset="0"/>
              </a:defRPr>
            </a:lvl1pPr>
            <a:lvl2pPr>
              <a:defRPr/>
            </a:lvl2pPr>
            <a:lvl3pPr>
              <a:defRPr/>
            </a:lvl3pPr>
            <a:lvl4pPr>
              <a:defRPr/>
            </a:lvl4pPr>
            <a:lvl5pPr>
              <a:defRPr/>
            </a:lvl5pPr>
          </a:lstStyle>
          <a:p>
            <a:pPr marL="228600" lvl="0" indent="-228600" algn="l" defTabSz="914400" rtl="0" eaLnBrk="1" latinLnBrk="0" hangingPunct="1">
              <a:lnSpc>
                <a:spcPct val="90000"/>
              </a:lnSpc>
              <a:spcBef>
                <a:spcPts val="1000"/>
              </a:spcBef>
            </a:pPr>
            <a:r>
              <a:rPr lang="en-US"/>
              <a:t>Section heading</a:t>
            </a:r>
          </a:p>
        </p:txBody>
      </p:sp>
      <p:sp>
        <p:nvSpPr>
          <p:cNvPr id="18" name="Text Placeholder 17">
            <a:extLst>
              <a:ext uri="{FF2B5EF4-FFF2-40B4-BE49-F238E27FC236}">
                <a16:creationId xmlns:a16="http://schemas.microsoft.com/office/drawing/2014/main" id="{46DA99A3-C4F4-8853-8611-ED9CC2761B86}"/>
              </a:ext>
            </a:extLst>
          </p:cNvPr>
          <p:cNvSpPr>
            <a:spLocks noGrp="1"/>
          </p:cNvSpPr>
          <p:nvPr>
            <p:ph type="body" sz="quarter" idx="18" hasCustomPrompt="1"/>
          </p:nvPr>
        </p:nvSpPr>
        <p:spPr>
          <a:xfrm>
            <a:off x="6600825" y="4227581"/>
            <a:ext cx="4094163" cy="1495425"/>
          </a:xfrm>
        </p:spPr>
        <p:txBody>
          <a:bodyPr>
            <a:noAutofit/>
          </a:bodyPr>
          <a:lstStyle>
            <a:lvl1pPr marL="0" indent="0">
              <a:buNone/>
              <a:defRPr lang="en-US" sz="1400" kern="1200" dirty="0">
                <a:solidFill>
                  <a:srgbClr val="FFF3E5"/>
                </a:solidFill>
                <a:latin typeface="Roboto" panose="02000000000000000000" pitchFamily="2" charset="0"/>
                <a:ea typeface="Roboto" panose="02000000000000000000" pitchFamily="2" charset="0"/>
                <a:cs typeface="+mn-cs"/>
              </a:defRPr>
            </a:lvl1pPr>
            <a:lvl2pPr>
              <a:defRPr/>
            </a:lvl2pPr>
            <a:lvl3pPr>
              <a:defRPr/>
            </a:lvl3pPr>
            <a:lvl4pPr>
              <a:defRPr/>
            </a:lvl4pPr>
            <a:lvl5pPr>
              <a:defRPr/>
            </a:lvl5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 magna </a:t>
            </a:r>
            <a:r>
              <a:rPr lang="en-US" err="1"/>
              <a:t>aliquam</a:t>
            </a:r>
            <a:r>
              <a:rPr lang="en-US"/>
              <a:t> </a:t>
            </a:r>
            <a:r>
              <a:rPr lang="en-US" err="1"/>
              <a:t>erat</a:t>
            </a:r>
            <a:r>
              <a:rPr lang="en-US"/>
              <a:t> </a:t>
            </a:r>
            <a:r>
              <a:rPr lang="en-US" err="1"/>
              <a:t>volutpat</a:t>
            </a:r>
            <a:r>
              <a:rPr lang="en-US"/>
              <a:t>.</a:t>
            </a:r>
          </a:p>
        </p:txBody>
      </p:sp>
      <p:sp>
        <p:nvSpPr>
          <p:cNvPr id="4" name="Rectangle 3">
            <a:extLst>
              <a:ext uri="{FF2B5EF4-FFF2-40B4-BE49-F238E27FC236}">
                <a16:creationId xmlns:a16="http://schemas.microsoft.com/office/drawing/2014/main" id="{957D4E6C-80A8-742C-05D6-804B354E2FF1}"/>
              </a:ext>
            </a:extLst>
          </p:cNvPr>
          <p:cNvSpPr/>
          <p:nvPr userDrawn="1"/>
        </p:nvSpPr>
        <p:spPr>
          <a:xfrm>
            <a:off x="0" y="332253"/>
            <a:ext cx="908767"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Rectangle 5">
            <a:extLst>
              <a:ext uri="{FF2B5EF4-FFF2-40B4-BE49-F238E27FC236}">
                <a16:creationId xmlns:a16="http://schemas.microsoft.com/office/drawing/2014/main" id="{6BF491E7-891D-9894-A9A1-A2D0A09C9656}"/>
              </a:ext>
            </a:extLst>
          </p:cNvPr>
          <p:cNvSpPr/>
          <p:nvPr userDrawn="1"/>
        </p:nvSpPr>
        <p:spPr>
          <a:xfrm>
            <a:off x="2125980" y="343427"/>
            <a:ext cx="10066020"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1" name="Picture 10">
            <a:extLst>
              <a:ext uri="{FF2B5EF4-FFF2-40B4-BE49-F238E27FC236}">
                <a16:creationId xmlns:a16="http://schemas.microsoft.com/office/drawing/2014/main" id="{563AF98A-7D1D-DC54-971D-791057113CBD}"/>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023241" y="82154"/>
            <a:ext cx="963235" cy="500199"/>
          </a:xfrm>
          <a:prstGeom prst="rect">
            <a:avLst/>
          </a:prstGeom>
        </p:spPr>
      </p:pic>
      <p:sp>
        <p:nvSpPr>
          <p:cNvPr id="5" name="Picture Placeholder 4">
            <a:extLst>
              <a:ext uri="{FF2B5EF4-FFF2-40B4-BE49-F238E27FC236}">
                <a16:creationId xmlns:a16="http://schemas.microsoft.com/office/drawing/2014/main" id="{D8F28E55-FA11-ED5B-5577-8E3BB8681DD8}"/>
              </a:ext>
            </a:extLst>
          </p:cNvPr>
          <p:cNvSpPr>
            <a:spLocks noGrp="1"/>
          </p:cNvSpPr>
          <p:nvPr>
            <p:ph type="pic" sz="quarter" idx="19"/>
          </p:nvPr>
        </p:nvSpPr>
        <p:spPr>
          <a:xfrm>
            <a:off x="-4" y="1244600"/>
            <a:ext cx="6218238" cy="4713288"/>
          </a:xfrm>
        </p:spPr>
        <p:txBody>
          <a:bodyPr/>
          <a:lstStyle/>
          <a:p>
            <a:endParaRPr lang="en-IN"/>
          </a:p>
        </p:txBody>
      </p:sp>
    </p:spTree>
    <p:extLst>
      <p:ext uri="{BB962C8B-B14F-4D97-AF65-F5344CB8AC3E}">
        <p14:creationId xmlns:p14="http://schemas.microsoft.com/office/powerpoint/2010/main" val="16809586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3">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7CFACB22-8F32-856F-7317-727D54C28AE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5205" y="228600"/>
            <a:ext cx="11715754" cy="6449423"/>
          </a:xfrm>
          <a:prstGeom prst="rect">
            <a:avLst/>
          </a:prstGeom>
        </p:spPr>
      </p:pic>
      <p:sp>
        <p:nvSpPr>
          <p:cNvPr id="2" name="Text Placeholder 2">
            <a:extLst>
              <a:ext uri="{FF2B5EF4-FFF2-40B4-BE49-F238E27FC236}">
                <a16:creationId xmlns:a16="http://schemas.microsoft.com/office/drawing/2014/main" id="{FA07150F-3848-D2D6-E6DD-C7B14747C4C3}"/>
              </a:ext>
            </a:extLst>
          </p:cNvPr>
          <p:cNvSpPr>
            <a:spLocks noGrp="1"/>
          </p:cNvSpPr>
          <p:nvPr>
            <p:ph type="body" sz="quarter" idx="13" hasCustomPrompt="1"/>
          </p:nvPr>
        </p:nvSpPr>
        <p:spPr>
          <a:xfrm>
            <a:off x="914400" y="1861795"/>
            <a:ext cx="4244975" cy="1997558"/>
          </a:xfrm>
        </p:spPr>
        <p:txBody>
          <a:bodyPr>
            <a:noAutofit/>
          </a:bodyPr>
          <a:lstStyle>
            <a:lvl1pPr marL="0" indent="0" algn="l" defTabSz="914400" rtl="0" eaLnBrk="1" latinLnBrk="0" hangingPunct="1">
              <a:buNone/>
              <a:defRPr lang="en-US" sz="16600" kern="1200" dirty="0" smtClean="0">
                <a:solidFill>
                  <a:srgbClr val="DBEAB7"/>
                </a:solidFill>
                <a:latin typeface="Satoshi Black" pitchFamily="50" charset="0"/>
                <a:ea typeface="+mn-ea"/>
                <a:cs typeface="+mn-cs"/>
              </a:defRPr>
            </a:lvl1pPr>
            <a:lvl2pPr marL="0" algn="l" defTabSz="914400" rtl="0" eaLnBrk="1" latinLnBrk="0" hangingPunct="1">
              <a:defRPr lang="en-US" sz="16600" kern="1200" dirty="0" smtClean="0">
                <a:solidFill>
                  <a:srgbClr val="DBEAB7"/>
                </a:solidFill>
                <a:latin typeface="Satoshi Black" pitchFamily="50" charset="0"/>
                <a:ea typeface="+mn-ea"/>
                <a:cs typeface="+mn-cs"/>
              </a:defRPr>
            </a:lvl2pPr>
            <a:lvl3pPr marL="0" algn="l" defTabSz="914400" rtl="0" eaLnBrk="1" latinLnBrk="0" hangingPunct="1">
              <a:defRPr lang="en-US" sz="16600" kern="1200" dirty="0" smtClean="0">
                <a:solidFill>
                  <a:srgbClr val="DBEAB7"/>
                </a:solidFill>
                <a:latin typeface="Satoshi Black" pitchFamily="50" charset="0"/>
                <a:ea typeface="+mn-ea"/>
                <a:cs typeface="+mn-cs"/>
              </a:defRPr>
            </a:lvl3pPr>
            <a:lvl4pPr marL="0" algn="l" defTabSz="914400" rtl="0" eaLnBrk="1" latinLnBrk="0" hangingPunct="1">
              <a:defRPr lang="en-US" sz="16600" kern="1200" dirty="0" smtClean="0">
                <a:solidFill>
                  <a:srgbClr val="DBEAB7"/>
                </a:solidFill>
                <a:latin typeface="Satoshi Black" pitchFamily="50" charset="0"/>
                <a:ea typeface="+mn-ea"/>
                <a:cs typeface="+mn-cs"/>
              </a:defRPr>
            </a:lvl4pPr>
            <a:lvl5pPr marL="0" algn="l" defTabSz="914400" rtl="0" eaLnBrk="1" latinLnBrk="0" hangingPunct="1">
              <a:defRPr lang="en-US" sz="16600" kern="1200" dirty="0">
                <a:solidFill>
                  <a:srgbClr val="DBEAB7"/>
                </a:solidFill>
                <a:latin typeface="Satoshi Black" pitchFamily="50" charset="0"/>
                <a:ea typeface="+mn-ea"/>
                <a:cs typeface="+mn-cs"/>
              </a:defRPr>
            </a:lvl5pPr>
          </a:lstStyle>
          <a:p>
            <a:pPr lvl="0"/>
            <a:r>
              <a:rPr lang="en-US"/>
              <a:t>01</a:t>
            </a:r>
          </a:p>
        </p:txBody>
      </p:sp>
      <p:sp>
        <p:nvSpPr>
          <p:cNvPr id="8" name="Slide Number Placeholder 3">
            <a:extLst>
              <a:ext uri="{FF2B5EF4-FFF2-40B4-BE49-F238E27FC236}">
                <a16:creationId xmlns:a16="http://schemas.microsoft.com/office/drawing/2014/main" id="{D0FD477A-A75C-FC3D-3B79-4189E820122B}"/>
              </a:ext>
            </a:extLst>
          </p:cNvPr>
          <p:cNvSpPr>
            <a:spLocks noGrp="1"/>
          </p:cNvSpPr>
          <p:nvPr>
            <p:ph type="sldNum" sz="quarter" idx="12"/>
          </p:nvPr>
        </p:nvSpPr>
        <p:spPr>
          <a:xfrm>
            <a:off x="8610600" y="6356350"/>
            <a:ext cx="2743200" cy="365125"/>
          </a:xfrm>
        </p:spPr>
        <p:txBody>
          <a:bodyPr/>
          <a:lstStyle/>
          <a:p>
            <a:fld id="{6E523574-0B04-4E9F-B3B5-B0EDF31B8C55}" type="slidenum">
              <a:rPr lang="en-US" smtClean="0"/>
              <a:t>‹#›</a:t>
            </a:fld>
            <a:endParaRPr lang="en-US"/>
          </a:p>
        </p:txBody>
      </p:sp>
      <p:pic>
        <p:nvPicPr>
          <p:cNvPr id="9" name="Graphic 8">
            <a:extLst>
              <a:ext uri="{FF2B5EF4-FFF2-40B4-BE49-F238E27FC236}">
                <a16:creationId xmlns:a16="http://schemas.microsoft.com/office/drawing/2014/main" id="{0D7F4311-EFFC-4E05-A0CA-D53F83ADA1E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14400" y="419486"/>
            <a:ext cx="978721" cy="380613"/>
          </a:xfrm>
          <a:prstGeom prst="rect">
            <a:avLst/>
          </a:prstGeom>
        </p:spPr>
      </p:pic>
      <p:pic>
        <p:nvPicPr>
          <p:cNvPr id="10" name="Graphic 9">
            <a:extLst>
              <a:ext uri="{FF2B5EF4-FFF2-40B4-BE49-F238E27FC236}">
                <a16:creationId xmlns:a16="http://schemas.microsoft.com/office/drawing/2014/main" id="{4E6EB7B7-5323-DF9E-3079-A534207A6E58}"/>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919843" y="6068423"/>
            <a:ext cx="952500" cy="609600"/>
          </a:xfrm>
          <a:prstGeom prst="rect">
            <a:avLst/>
          </a:prstGeom>
        </p:spPr>
      </p:pic>
      <p:sp>
        <p:nvSpPr>
          <p:cNvPr id="13" name="Subtitle 2">
            <a:extLst>
              <a:ext uri="{FF2B5EF4-FFF2-40B4-BE49-F238E27FC236}">
                <a16:creationId xmlns:a16="http://schemas.microsoft.com/office/drawing/2014/main" id="{F43B46D8-1A70-B9AE-2CF1-9B914C2FA552}"/>
              </a:ext>
            </a:extLst>
          </p:cNvPr>
          <p:cNvSpPr txBox="1">
            <a:spLocks/>
          </p:cNvSpPr>
          <p:nvPr userDrawn="1"/>
        </p:nvSpPr>
        <p:spPr>
          <a:xfrm>
            <a:off x="8341353" y="3543311"/>
            <a:ext cx="3139447" cy="86070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en-US" sz="3600">
                <a:solidFill>
                  <a:srgbClr val="F8FBF1"/>
                </a:solidFill>
                <a:latin typeface="Satoshi" pitchFamily="50" charset="0"/>
              </a:rPr>
              <a:t>Image</a:t>
            </a:r>
          </a:p>
        </p:txBody>
      </p:sp>
      <p:sp>
        <p:nvSpPr>
          <p:cNvPr id="15" name="Text Placeholder 2">
            <a:extLst>
              <a:ext uri="{FF2B5EF4-FFF2-40B4-BE49-F238E27FC236}">
                <a16:creationId xmlns:a16="http://schemas.microsoft.com/office/drawing/2014/main" id="{8082128E-B68E-147E-EF2C-4D4D5C5245F0}"/>
              </a:ext>
            </a:extLst>
          </p:cNvPr>
          <p:cNvSpPr>
            <a:spLocks noGrp="1"/>
          </p:cNvSpPr>
          <p:nvPr>
            <p:ph type="body" sz="quarter" idx="14" hasCustomPrompt="1"/>
          </p:nvPr>
        </p:nvSpPr>
        <p:spPr>
          <a:xfrm>
            <a:off x="796020" y="3377506"/>
            <a:ext cx="8865610" cy="671754"/>
          </a:xfrm>
        </p:spPr>
        <p:txBody>
          <a:bodyPr>
            <a:normAutofit/>
          </a:bodyPr>
          <a:lstStyle>
            <a:lvl1pPr marL="0" indent="0" algn="l" defTabSz="914400" rtl="0" eaLnBrk="1" latinLnBrk="0" hangingPunct="1">
              <a:lnSpc>
                <a:spcPct val="90000"/>
              </a:lnSpc>
              <a:spcBef>
                <a:spcPct val="0"/>
              </a:spcBef>
              <a:buNone/>
              <a:defRPr lang="en-US" sz="4000" kern="1200" dirty="0">
                <a:solidFill>
                  <a:srgbClr val="009972"/>
                </a:solidFill>
                <a:latin typeface="Satoshi Black" pitchFamily="50" charset="0"/>
                <a:ea typeface="+mj-ea"/>
                <a:cs typeface="+mj-cs"/>
              </a:defRPr>
            </a:lvl1pPr>
          </a:lstStyle>
          <a:p>
            <a:pPr lvl="0"/>
            <a:r>
              <a:rPr lang="en-US"/>
              <a:t>Headline here</a:t>
            </a:r>
          </a:p>
        </p:txBody>
      </p:sp>
      <p:sp>
        <p:nvSpPr>
          <p:cNvPr id="17" name="Text Placeholder 16">
            <a:extLst>
              <a:ext uri="{FF2B5EF4-FFF2-40B4-BE49-F238E27FC236}">
                <a16:creationId xmlns:a16="http://schemas.microsoft.com/office/drawing/2014/main" id="{05E62B9A-03A0-3EA9-296F-F925E1BC5C54}"/>
              </a:ext>
            </a:extLst>
          </p:cNvPr>
          <p:cNvSpPr>
            <a:spLocks noGrp="1"/>
          </p:cNvSpPr>
          <p:nvPr>
            <p:ph type="body" sz="quarter" idx="15" hasCustomPrompt="1"/>
          </p:nvPr>
        </p:nvSpPr>
        <p:spPr>
          <a:xfrm>
            <a:off x="914400" y="4251609"/>
            <a:ext cx="4386263" cy="2046287"/>
          </a:xfrm>
        </p:spPr>
        <p:txBody>
          <a:bodyPr>
            <a:normAutofit/>
          </a:bodyPr>
          <a:lstStyle>
            <a:lvl1pPr marL="0" indent="0">
              <a:buNone/>
              <a:defRPr sz="1600">
                <a:solidFill>
                  <a:schemeClr val="tx1">
                    <a:lumMod val="65000"/>
                    <a:lumOff val="35000"/>
                  </a:schemeClr>
                </a:solidFill>
                <a:latin typeface="Roboto" pitchFamily="2" charset="0"/>
                <a:ea typeface="Roboto" pitchFamily="2" charset="0"/>
              </a:defRPr>
            </a:lvl1pPr>
          </a:lstStyle>
          <a:p>
            <a:pPr lvl="0"/>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dolore magna </a:t>
            </a:r>
            <a:r>
              <a:rPr lang="en-US" err="1"/>
              <a:t>aliquam</a:t>
            </a:r>
            <a:r>
              <a:rPr lang="en-US"/>
              <a:t> </a:t>
            </a:r>
            <a:r>
              <a:rPr lang="en-US" err="1"/>
              <a:t>erat</a:t>
            </a:r>
            <a:r>
              <a:rPr lang="en-US"/>
              <a:t> </a:t>
            </a:r>
            <a:r>
              <a:rPr lang="en-US" err="1"/>
              <a:t>volutpat</a:t>
            </a:r>
            <a:r>
              <a:rPr lang="en-US"/>
              <a:t>. </a:t>
            </a:r>
          </a:p>
        </p:txBody>
      </p:sp>
      <p:cxnSp>
        <p:nvCxnSpPr>
          <p:cNvPr id="20" name="Straight Connector 19">
            <a:extLst>
              <a:ext uri="{FF2B5EF4-FFF2-40B4-BE49-F238E27FC236}">
                <a16:creationId xmlns:a16="http://schemas.microsoft.com/office/drawing/2014/main" id="{18E0DBF0-CB8E-18B7-232F-14CC305B1A36}"/>
              </a:ext>
            </a:extLst>
          </p:cNvPr>
          <p:cNvCxnSpPr/>
          <p:nvPr userDrawn="1"/>
        </p:nvCxnSpPr>
        <p:spPr>
          <a:xfrm flipH="1">
            <a:off x="10855573" y="6477000"/>
            <a:ext cx="609596"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1" name="Slide Number Placeholder 5">
            <a:extLst>
              <a:ext uri="{FF2B5EF4-FFF2-40B4-BE49-F238E27FC236}">
                <a16:creationId xmlns:a16="http://schemas.microsoft.com/office/drawing/2014/main" id="{049A6012-3FB8-4D93-A9F8-4B5DBC70149D}"/>
              </a:ext>
            </a:extLst>
          </p:cNvPr>
          <p:cNvSpPr txBox="1">
            <a:spLocks/>
          </p:cNvSpPr>
          <p:nvPr userDrawn="1"/>
        </p:nvSpPr>
        <p:spPr>
          <a:xfrm>
            <a:off x="9217759" y="627614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800" kern="1200" smtClean="0">
                <a:solidFill>
                  <a:schemeClr val="bg1">
                    <a:lumMod val="85000"/>
                  </a:schemeClr>
                </a:solidFill>
                <a:latin typeface="Satoshi" pitchFamily="50"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E523574-0B04-4E9F-B3B5-B0EDF31B8C55}" type="slidenum">
              <a:rPr lang="en-US" smtClean="0"/>
              <a:pPr/>
              <a:t>‹#›</a:t>
            </a:fld>
            <a:endParaRPr lang="en-US"/>
          </a:p>
        </p:txBody>
      </p:sp>
      <p:sp>
        <p:nvSpPr>
          <p:cNvPr id="22" name="Rectangle 10">
            <a:extLst>
              <a:ext uri="{FF2B5EF4-FFF2-40B4-BE49-F238E27FC236}">
                <a16:creationId xmlns:a16="http://schemas.microsoft.com/office/drawing/2014/main" id="{01B98F2B-2DE5-15B4-3F03-357A859831B3}"/>
              </a:ext>
            </a:extLst>
          </p:cNvPr>
          <p:cNvSpPr/>
          <p:nvPr userDrawn="1"/>
        </p:nvSpPr>
        <p:spPr>
          <a:xfrm>
            <a:off x="4712605" y="0"/>
            <a:ext cx="7499275" cy="6831408"/>
          </a:xfrm>
          <a:custGeom>
            <a:avLst/>
            <a:gdLst>
              <a:gd name="connsiteX0" fmla="*/ 0 w 5216060"/>
              <a:gd name="connsiteY0" fmla="*/ 0 h 7296727"/>
              <a:gd name="connsiteX1" fmla="*/ 5216060 w 5216060"/>
              <a:gd name="connsiteY1" fmla="*/ 0 h 7296727"/>
              <a:gd name="connsiteX2" fmla="*/ 5216060 w 5216060"/>
              <a:gd name="connsiteY2" fmla="*/ 7296727 h 7296727"/>
              <a:gd name="connsiteX3" fmla="*/ 0 w 5216060"/>
              <a:gd name="connsiteY3" fmla="*/ 7296727 h 7296727"/>
              <a:gd name="connsiteX4" fmla="*/ 0 w 5216060"/>
              <a:gd name="connsiteY4" fmla="*/ 0 h 7296727"/>
              <a:gd name="connsiteX0" fmla="*/ 2673751 w 7889811"/>
              <a:gd name="connsiteY0" fmla="*/ 0 h 7296727"/>
              <a:gd name="connsiteX1" fmla="*/ 7889811 w 7889811"/>
              <a:gd name="connsiteY1" fmla="*/ 0 h 7296727"/>
              <a:gd name="connsiteX2" fmla="*/ 7889811 w 7889811"/>
              <a:gd name="connsiteY2" fmla="*/ 7296727 h 7296727"/>
              <a:gd name="connsiteX3" fmla="*/ 0 w 7889811"/>
              <a:gd name="connsiteY3" fmla="*/ 6984211 h 7296727"/>
              <a:gd name="connsiteX4" fmla="*/ 2673751 w 7889811"/>
              <a:gd name="connsiteY4" fmla="*/ 0 h 7296727"/>
              <a:gd name="connsiteX0" fmla="*/ 2673751 w 7889811"/>
              <a:gd name="connsiteY0" fmla="*/ 0 h 7042084"/>
              <a:gd name="connsiteX1" fmla="*/ 7889811 w 7889811"/>
              <a:gd name="connsiteY1" fmla="*/ 0 h 7042084"/>
              <a:gd name="connsiteX2" fmla="*/ 7727765 w 7889811"/>
              <a:gd name="connsiteY2" fmla="*/ 7042084 h 7042084"/>
              <a:gd name="connsiteX3" fmla="*/ 0 w 7889811"/>
              <a:gd name="connsiteY3" fmla="*/ 6984211 h 7042084"/>
              <a:gd name="connsiteX4" fmla="*/ 2673751 w 7889811"/>
              <a:gd name="connsiteY4" fmla="*/ 0 h 7042084"/>
              <a:gd name="connsiteX0" fmla="*/ 2673751 w 7889811"/>
              <a:gd name="connsiteY0" fmla="*/ 0 h 6984211"/>
              <a:gd name="connsiteX1" fmla="*/ 7889811 w 7889811"/>
              <a:gd name="connsiteY1" fmla="*/ 0 h 6984211"/>
              <a:gd name="connsiteX2" fmla="*/ 7878236 w 7889811"/>
              <a:gd name="connsiteY2" fmla="*/ 6949486 h 6984211"/>
              <a:gd name="connsiteX3" fmla="*/ 0 w 7889811"/>
              <a:gd name="connsiteY3" fmla="*/ 6984211 h 6984211"/>
              <a:gd name="connsiteX4" fmla="*/ 2673751 w 7889811"/>
              <a:gd name="connsiteY4" fmla="*/ 0 h 6984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9811" h="6984211">
                <a:moveTo>
                  <a:pt x="2673751" y="0"/>
                </a:moveTo>
                <a:lnTo>
                  <a:pt x="7889811" y="0"/>
                </a:lnTo>
                <a:cubicBezTo>
                  <a:pt x="7885953" y="2316495"/>
                  <a:pt x="7882094" y="4632991"/>
                  <a:pt x="7878236" y="6949486"/>
                </a:cubicBezTo>
                <a:lnTo>
                  <a:pt x="0" y="6984211"/>
                </a:lnTo>
                <a:lnTo>
                  <a:pt x="2673751" y="0"/>
                </a:lnTo>
                <a:close/>
              </a:path>
            </a:pathLst>
          </a:custGeom>
          <a:solidFill>
            <a:srgbClr val="0099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Picture Placeholder 5">
            <a:extLst>
              <a:ext uri="{FF2B5EF4-FFF2-40B4-BE49-F238E27FC236}">
                <a16:creationId xmlns:a16="http://schemas.microsoft.com/office/drawing/2014/main" id="{83512BCA-4C8D-D484-E33E-C3D27C9CD6DC}"/>
              </a:ext>
            </a:extLst>
          </p:cNvPr>
          <p:cNvSpPr>
            <a:spLocks noGrp="1"/>
          </p:cNvSpPr>
          <p:nvPr>
            <p:ph type="pic" sz="quarter" idx="16"/>
          </p:nvPr>
        </p:nvSpPr>
        <p:spPr>
          <a:xfrm>
            <a:off x="4712605" y="0"/>
            <a:ext cx="7479396" cy="6831408"/>
          </a:xfrm>
          <a:custGeom>
            <a:avLst/>
            <a:gdLst>
              <a:gd name="connsiteX0" fmla="*/ 0 w 7889811"/>
              <a:gd name="connsiteY0" fmla="*/ 6984210 h 6984210"/>
              <a:gd name="connsiteX1" fmla="*/ 1746053 w 7889811"/>
              <a:gd name="connsiteY1" fmla="*/ 0 h 6984210"/>
              <a:gd name="connsiteX2" fmla="*/ 7889811 w 7889811"/>
              <a:gd name="connsiteY2" fmla="*/ 0 h 6984210"/>
              <a:gd name="connsiteX3" fmla="*/ 6143759 w 7889811"/>
              <a:gd name="connsiteY3" fmla="*/ 6984210 h 6984210"/>
              <a:gd name="connsiteX4" fmla="*/ 0 w 7889811"/>
              <a:gd name="connsiteY4" fmla="*/ 6984210 h 6984210"/>
              <a:gd name="connsiteX0" fmla="*/ 0 w 8868865"/>
              <a:gd name="connsiteY0" fmla="*/ 6974974 h 6984210"/>
              <a:gd name="connsiteX1" fmla="*/ 2725107 w 8868865"/>
              <a:gd name="connsiteY1" fmla="*/ 0 h 6984210"/>
              <a:gd name="connsiteX2" fmla="*/ 8868865 w 8868865"/>
              <a:gd name="connsiteY2" fmla="*/ 0 h 6984210"/>
              <a:gd name="connsiteX3" fmla="*/ 7122813 w 8868865"/>
              <a:gd name="connsiteY3" fmla="*/ 6984210 h 6984210"/>
              <a:gd name="connsiteX4" fmla="*/ 0 w 8868865"/>
              <a:gd name="connsiteY4" fmla="*/ 6974974 h 6984210"/>
              <a:gd name="connsiteX0" fmla="*/ 0 w 8868865"/>
              <a:gd name="connsiteY0" fmla="*/ 6974974 h 6974974"/>
              <a:gd name="connsiteX1" fmla="*/ 2725107 w 8868865"/>
              <a:gd name="connsiteY1" fmla="*/ 0 h 6974974"/>
              <a:gd name="connsiteX2" fmla="*/ 8868865 w 8868865"/>
              <a:gd name="connsiteY2" fmla="*/ 0 h 6974974"/>
              <a:gd name="connsiteX3" fmla="*/ 7926377 w 8868865"/>
              <a:gd name="connsiteY3" fmla="*/ 6947264 h 6974974"/>
              <a:gd name="connsiteX4" fmla="*/ 0 w 8868865"/>
              <a:gd name="connsiteY4" fmla="*/ 6974974 h 6974974"/>
              <a:gd name="connsiteX0" fmla="*/ 0 w 7926377"/>
              <a:gd name="connsiteY0" fmla="*/ 6974974 h 6974974"/>
              <a:gd name="connsiteX1" fmla="*/ 2725107 w 7926377"/>
              <a:gd name="connsiteY1" fmla="*/ 0 h 6974974"/>
              <a:gd name="connsiteX2" fmla="*/ 7888477 w 7926377"/>
              <a:gd name="connsiteY2" fmla="*/ 28281 h 6974974"/>
              <a:gd name="connsiteX3" fmla="*/ 7926377 w 7926377"/>
              <a:gd name="connsiteY3" fmla="*/ 6947264 h 6974974"/>
              <a:gd name="connsiteX4" fmla="*/ 0 w 7926377"/>
              <a:gd name="connsiteY4" fmla="*/ 6974974 h 6974974"/>
              <a:gd name="connsiteX0" fmla="*/ 0 w 7926377"/>
              <a:gd name="connsiteY0" fmla="*/ 6956121 h 6956121"/>
              <a:gd name="connsiteX1" fmla="*/ 2640266 w 7926377"/>
              <a:gd name="connsiteY1" fmla="*/ 0 h 6956121"/>
              <a:gd name="connsiteX2" fmla="*/ 7888477 w 7926377"/>
              <a:gd name="connsiteY2" fmla="*/ 9428 h 6956121"/>
              <a:gd name="connsiteX3" fmla="*/ 7926377 w 7926377"/>
              <a:gd name="connsiteY3" fmla="*/ 6928411 h 6956121"/>
              <a:gd name="connsiteX4" fmla="*/ 0 w 7926377"/>
              <a:gd name="connsiteY4" fmla="*/ 6956121 h 6956121"/>
              <a:gd name="connsiteX0" fmla="*/ 0 w 7888477"/>
              <a:gd name="connsiteY0" fmla="*/ 6956121 h 7030011"/>
              <a:gd name="connsiteX1" fmla="*/ 2640266 w 7888477"/>
              <a:gd name="connsiteY1" fmla="*/ 0 h 7030011"/>
              <a:gd name="connsiteX2" fmla="*/ 7888477 w 7888477"/>
              <a:gd name="connsiteY2" fmla="*/ 9428 h 7030011"/>
              <a:gd name="connsiteX3" fmla="*/ 7865417 w 7888477"/>
              <a:gd name="connsiteY3" fmla="*/ 7030011 h 7030011"/>
              <a:gd name="connsiteX4" fmla="*/ 0 w 7888477"/>
              <a:gd name="connsiteY4" fmla="*/ 6956121 h 7030011"/>
              <a:gd name="connsiteX0" fmla="*/ 0 w 7949437"/>
              <a:gd name="connsiteY0" fmla="*/ 7037401 h 7037401"/>
              <a:gd name="connsiteX1" fmla="*/ 2701226 w 7949437"/>
              <a:gd name="connsiteY1" fmla="*/ 0 h 7037401"/>
              <a:gd name="connsiteX2" fmla="*/ 7949437 w 7949437"/>
              <a:gd name="connsiteY2" fmla="*/ 9428 h 7037401"/>
              <a:gd name="connsiteX3" fmla="*/ 7926377 w 7949437"/>
              <a:gd name="connsiteY3" fmla="*/ 7030011 h 7037401"/>
              <a:gd name="connsiteX4" fmla="*/ 0 w 7949437"/>
              <a:gd name="connsiteY4" fmla="*/ 7037401 h 7037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9437" h="7037401">
                <a:moveTo>
                  <a:pt x="0" y="7037401"/>
                </a:moveTo>
                <a:lnTo>
                  <a:pt x="2701226" y="0"/>
                </a:lnTo>
                <a:lnTo>
                  <a:pt x="7949437" y="9428"/>
                </a:lnTo>
                <a:cubicBezTo>
                  <a:pt x="7941750" y="2349622"/>
                  <a:pt x="7934064" y="4689817"/>
                  <a:pt x="7926377" y="7030011"/>
                </a:cubicBezTo>
                <a:lnTo>
                  <a:pt x="0" y="7037401"/>
                </a:lnTo>
                <a:close/>
              </a:path>
            </a:pathLst>
          </a:custGeom>
        </p:spPr>
        <p:txBody>
          <a:bodyPr/>
          <a:lstStyle/>
          <a:p>
            <a:endParaRPr lang="en-US"/>
          </a:p>
        </p:txBody>
      </p:sp>
      <p:sp>
        <p:nvSpPr>
          <p:cNvPr id="32" name="Rectangle 31">
            <a:extLst>
              <a:ext uri="{FF2B5EF4-FFF2-40B4-BE49-F238E27FC236}">
                <a16:creationId xmlns:a16="http://schemas.microsoft.com/office/drawing/2014/main" id="{D380F47A-6700-D962-5D55-646B222120A5}"/>
              </a:ext>
            </a:extLst>
          </p:cNvPr>
          <p:cNvSpPr/>
          <p:nvPr userDrawn="1"/>
        </p:nvSpPr>
        <p:spPr>
          <a:xfrm>
            <a:off x="-1191491" y="2105891"/>
            <a:ext cx="812800" cy="979054"/>
          </a:xfrm>
          <a:prstGeom prst="rect">
            <a:avLst/>
          </a:prstGeom>
          <a:solidFill>
            <a:srgbClr val="DBEAB7">
              <a:alpha val="20000"/>
            </a:srgbClr>
          </a:solidFill>
          <a:ln w="10470"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Tree>
    <p:extLst>
      <p:ext uri="{BB962C8B-B14F-4D97-AF65-F5344CB8AC3E}">
        <p14:creationId xmlns:p14="http://schemas.microsoft.com/office/powerpoint/2010/main" val="25114676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slide with content 1">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07CD3B4D-ADD5-BE4E-E26F-3D86EE04CAF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5205" y="117961"/>
            <a:ext cx="11715754" cy="6449423"/>
          </a:xfrm>
          <a:prstGeom prst="rect">
            <a:avLst/>
          </a:prstGeom>
        </p:spPr>
      </p:pic>
      <p:sp>
        <p:nvSpPr>
          <p:cNvPr id="3" name="Text Placeholder 2">
            <a:extLst>
              <a:ext uri="{FF2B5EF4-FFF2-40B4-BE49-F238E27FC236}">
                <a16:creationId xmlns:a16="http://schemas.microsoft.com/office/drawing/2014/main" id="{BBB915DA-A0E5-4653-10E4-5663A0C4E33D}"/>
              </a:ext>
            </a:extLst>
          </p:cNvPr>
          <p:cNvSpPr>
            <a:spLocks noGrp="1"/>
          </p:cNvSpPr>
          <p:nvPr>
            <p:ph type="body" sz="quarter" idx="16" hasCustomPrompt="1"/>
          </p:nvPr>
        </p:nvSpPr>
        <p:spPr>
          <a:xfrm>
            <a:off x="553028" y="419487"/>
            <a:ext cx="9405938" cy="671754"/>
          </a:xfrm>
        </p:spPr>
        <p:txBody>
          <a:bodyPr>
            <a:noAutofit/>
          </a:bodyPr>
          <a:lstStyle>
            <a:lvl1pPr marL="0" indent="0">
              <a:buNone/>
              <a:defRPr lang="en-US" sz="4000" kern="1200" dirty="0">
                <a:solidFill>
                  <a:srgbClr val="009972"/>
                </a:solidFill>
                <a:latin typeface="Satoshi Black" pitchFamily="50" charset="0"/>
                <a:ea typeface="+mj-ea"/>
                <a:cs typeface="+mj-cs"/>
              </a:defRPr>
            </a:lvl1pPr>
          </a:lstStyle>
          <a:p>
            <a:pPr marL="0" lvl="0" indent="0" algn="l" defTabSz="914400" rtl="0" eaLnBrk="1" latinLnBrk="0" hangingPunct="1">
              <a:lnSpc>
                <a:spcPct val="90000"/>
              </a:lnSpc>
              <a:spcBef>
                <a:spcPct val="0"/>
              </a:spcBef>
              <a:buFont typeface="Arial" panose="020B0604020202020204" pitchFamily="34" charset="0"/>
              <a:buNone/>
            </a:pPr>
            <a:r>
              <a:rPr lang="en-US"/>
              <a:t>Text slide, heading</a:t>
            </a:r>
          </a:p>
        </p:txBody>
      </p:sp>
      <p:sp>
        <p:nvSpPr>
          <p:cNvPr id="4" name="Text Placeholder 3">
            <a:extLst>
              <a:ext uri="{FF2B5EF4-FFF2-40B4-BE49-F238E27FC236}">
                <a16:creationId xmlns:a16="http://schemas.microsoft.com/office/drawing/2014/main" id="{DB4FC853-AE49-6311-17FB-7B1D4CB567AB}"/>
              </a:ext>
            </a:extLst>
          </p:cNvPr>
          <p:cNvSpPr>
            <a:spLocks noGrp="1"/>
          </p:cNvSpPr>
          <p:nvPr>
            <p:ph type="body" sz="quarter" idx="18" hasCustomPrompt="1"/>
          </p:nvPr>
        </p:nvSpPr>
        <p:spPr>
          <a:xfrm>
            <a:off x="553028" y="1098834"/>
            <a:ext cx="9405938" cy="527050"/>
          </a:xfrm>
        </p:spPr>
        <p:txBody>
          <a:bodyPr>
            <a:normAutofit/>
          </a:bodyPr>
          <a:lstStyle>
            <a:lvl1pPr marL="0" indent="0" algn="l" defTabSz="914400" rtl="0" eaLnBrk="1" latinLnBrk="0" hangingPunct="1">
              <a:lnSpc>
                <a:spcPct val="150000"/>
              </a:lnSpc>
              <a:spcBef>
                <a:spcPts val="1000"/>
              </a:spcBef>
              <a:buFont typeface="Arial" panose="020B0604020202020204" pitchFamily="34" charset="0"/>
              <a:buNone/>
              <a:defRPr lang="en-US" sz="1600" kern="1200" dirty="0">
                <a:solidFill>
                  <a:srgbClr val="DBB327"/>
                </a:solidFill>
                <a:latin typeface="Roboto" pitchFamily="2" charset="0"/>
                <a:ea typeface="Roboto" pitchFamily="2" charset="0"/>
                <a:cs typeface="+mn-cs"/>
              </a:defRPr>
            </a:lvl1pPr>
          </a:lstStyle>
          <a:p>
            <a:pPr lvl="0"/>
            <a:r>
              <a:rPr lang="en-US"/>
              <a:t>Sub Heading</a:t>
            </a:r>
          </a:p>
        </p:txBody>
      </p:sp>
      <p:pic>
        <p:nvPicPr>
          <p:cNvPr id="6" name="Graphic 5">
            <a:extLst>
              <a:ext uri="{FF2B5EF4-FFF2-40B4-BE49-F238E27FC236}">
                <a16:creationId xmlns:a16="http://schemas.microsoft.com/office/drawing/2014/main" id="{FD535702-19DA-960F-1735-E1D13B00955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139944" y="401015"/>
            <a:ext cx="650449" cy="252952"/>
          </a:xfrm>
          <a:prstGeom prst="rect">
            <a:avLst/>
          </a:prstGeom>
        </p:spPr>
      </p:pic>
      <p:pic>
        <p:nvPicPr>
          <p:cNvPr id="12" name="Graphic 11">
            <a:extLst>
              <a:ext uri="{FF2B5EF4-FFF2-40B4-BE49-F238E27FC236}">
                <a16:creationId xmlns:a16="http://schemas.microsoft.com/office/drawing/2014/main" id="{84F36422-B96E-2020-B795-E51607A9D586}"/>
              </a:ext>
            </a:extLst>
          </p:cNvPr>
          <p:cNvPicPr>
            <a:picLocks noChangeAspect="1"/>
          </p:cNvPicPr>
          <p:nvPr userDrawn="1"/>
        </p:nvPicPr>
        <p:blipFill rotWithShape="1">
          <a:blip r:embed="rId6" cstate="hqprint">
            <a:extLst>
              <a:ext uri="{28A0092B-C50C-407E-A947-70E740481C1C}">
                <a14:useLocalDpi xmlns:a14="http://schemas.microsoft.com/office/drawing/2010/main"/>
              </a:ext>
              <a:ext uri="{96DAC541-7B7A-43D3-8B79-37D633B846F1}">
                <asvg:svgBlip xmlns:asvg="http://schemas.microsoft.com/office/drawing/2016/SVG/main" r:embed="rId7"/>
              </a:ext>
            </a:extLst>
          </a:blip>
          <a:srcRect l="37339"/>
          <a:stretch/>
        </p:blipFill>
        <p:spPr>
          <a:xfrm flipH="1">
            <a:off x="10857461" y="4815922"/>
            <a:ext cx="1334539" cy="2042078"/>
          </a:xfrm>
          <a:prstGeom prst="rect">
            <a:avLst/>
          </a:prstGeom>
        </p:spPr>
      </p:pic>
      <p:sp>
        <p:nvSpPr>
          <p:cNvPr id="13" name="Oval 12">
            <a:extLst>
              <a:ext uri="{FF2B5EF4-FFF2-40B4-BE49-F238E27FC236}">
                <a16:creationId xmlns:a16="http://schemas.microsoft.com/office/drawing/2014/main" id="{D7A6C54C-CC85-DD13-1E60-06904289BF29}"/>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Slide Number Placeholder 8">
            <a:extLst>
              <a:ext uri="{FF2B5EF4-FFF2-40B4-BE49-F238E27FC236}">
                <a16:creationId xmlns:a16="http://schemas.microsoft.com/office/drawing/2014/main" id="{9DF7F231-72B2-3A31-E54E-6C985B44F8A7}"/>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a:solidFill>
                <a:schemeClr val="bg1">
                  <a:lumMod val="95000"/>
                </a:schemeClr>
              </a:solidFill>
            </a:endParaRPr>
          </a:p>
        </p:txBody>
      </p:sp>
      <p:cxnSp>
        <p:nvCxnSpPr>
          <p:cNvPr id="26" name="Straight Connector 25">
            <a:extLst>
              <a:ext uri="{FF2B5EF4-FFF2-40B4-BE49-F238E27FC236}">
                <a16:creationId xmlns:a16="http://schemas.microsoft.com/office/drawing/2014/main" id="{93323E4A-A8D2-8A30-3672-3A1015148565}"/>
              </a:ext>
            </a:extLst>
          </p:cNvPr>
          <p:cNvCxnSpPr>
            <a:cxnSpLocks/>
          </p:cNvCxnSpPr>
          <p:nvPr userDrawn="1"/>
        </p:nvCxnSpPr>
        <p:spPr>
          <a:xfrm>
            <a:off x="591134" y="1093950"/>
            <a:ext cx="11190023"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3E4921AC-E50C-6D8E-B03B-DC4FAC1641FC}"/>
              </a:ext>
            </a:extLst>
          </p:cNvPr>
          <p:cNvSpPr>
            <a:spLocks noGrp="1"/>
          </p:cNvSpPr>
          <p:nvPr>
            <p:ph type="body" sz="quarter" idx="19"/>
          </p:nvPr>
        </p:nvSpPr>
        <p:spPr>
          <a:xfrm>
            <a:off x="552450" y="1774252"/>
            <a:ext cx="9893300" cy="3985198"/>
          </a:xfrm>
        </p:spPr>
        <p:txBody>
          <a:bodyPr>
            <a:normAutofit/>
          </a:bodyPr>
          <a:lstStyle>
            <a:lvl1pPr marL="342900" indent="-342900">
              <a:buFont typeface="Arial" panose="020B0604020202020204" pitchFamily="34" charset="0"/>
              <a:buChar char="•"/>
              <a:defRPr sz="2000">
                <a:solidFill>
                  <a:schemeClr val="tx1">
                    <a:lumMod val="65000"/>
                    <a:lumOff val="35000"/>
                  </a:schemeClr>
                </a:solidFill>
                <a:latin typeface="Roboto" panose="02000000000000000000" pitchFamily="2" charset="0"/>
                <a:ea typeface="Roboto" panose="02000000000000000000" pitchFamily="2" charset="0"/>
              </a:defRPr>
            </a:lvl1pPr>
            <a:lvl2pPr marL="742950" indent="-285750">
              <a:buFont typeface="Arial" panose="020B0604020202020204" pitchFamily="34" charset="0"/>
              <a:buChar char="•"/>
              <a:defRPr sz="1800">
                <a:solidFill>
                  <a:schemeClr val="tx1">
                    <a:lumMod val="65000"/>
                    <a:lumOff val="35000"/>
                  </a:schemeClr>
                </a:solidFill>
                <a:latin typeface="Roboto" panose="02000000000000000000" pitchFamily="2" charset="0"/>
                <a:ea typeface="Roboto" panose="02000000000000000000" pitchFamily="2" charset="0"/>
              </a:defRPr>
            </a:lvl2pPr>
            <a:lvl3pPr marL="1200150" indent="-285750">
              <a:buFont typeface="Arial" panose="020B0604020202020204" pitchFamily="34" charset="0"/>
              <a:buChar char="•"/>
              <a:defRPr sz="1600">
                <a:solidFill>
                  <a:schemeClr val="tx1">
                    <a:lumMod val="65000"/>
                    <a:lumOff val="35000"/>
                  </a:schemeClr>
                </a:solidFill>
                <a:latin typeface="Roboto" panose="02000000000000000000" pitchFamily="2" charset="0"/>
                <a:ea typeface="Roboto" panose="02000000000000000000" pitchFamily="2" charset="0"/>
              </a:defRPr>
            </a:lvl3pPr>
            <a:lvl4pPr marL="1657350" indent="-285750">
              <a:buFont typeface="Arial" panose="020B0604020202020204" pitchFamily="34" charset="0"/>
              <a:buChar char="•"/>
              <a:defRPr sz="1400">
                <a:solidFill>
                  <a:schemeClr val="tx1">
                    <a:lumMod val="65000"/>
                    <a:lumOff val="35000"/>
                  </a:schemeClr>
                </a:solidFill>
                <a:latin typeface="Roboto" panose="02000000000000000000" pitchFamily="2" charset="0"/>
                <a:ea typeface="Roboto" panose="02000000000000000000" pitchFamily="2" charset="0"/>
              </a:defRPr>
            </a:lvl4pPr>
            <a:lvl5pPr marL="2114550" indent="-285750">
              <a:buFont typeface="Arial" panose="020B0604020202020204" pitchFamily="34" charset="0"/>
              <a:buChar char="•"/>
              <a:defRPr sz="1400">
                <a:solidFill>
                  <a:schemeClr val="tx1">
                    <a:lumMod val="65000"/>
                    <a:lumOff val="35000"/>
                  </a:schemeClr>
                </a:solidFill>
                <a:latin typeface="Roboto" panose="02000000000000000000" pitchFamily="2" charset="0"/>
                <a:ea typeface="Roboto"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28275740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Graph with Text">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851E25A3-16DF-0BFF-7133-5E3117DDA93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5205" y="117961"/>
            <a:ext cx="11715754" cy="6449423"/>
          </a:xfrm>
          <a:prstGeom prst="rect">
            <a:avLst/>
          </a:prstGeom>
        </p:spPr>
      </p:pic>
      <p:sp>
        <p:nvSpPr>
          <p:cNvPr id="38" name="Chart Placeholder 37">
            <a:extLst>
              <a:ext uri="{FF2B5EF4-FFF2-40B4-BE49-F238E27FC236}">
                <a16:creationId xmlns:a16="http://schemas.microsoft.com/office/drawing/2014/main" id="{DC5FA449-8765-D589-E13A-F022E95222D3}"/>
              </a:ext>
            </a:extLst>
          </p:cNvPr>
          <p:cNvSpPr>
            <a:spLocks noGrp="1"/>
          </p:cNvSpPr>
          <p:nvPr>
            <p:ph type="chart" sz="quarter" idx="21"/>
          </p:nvPr>
        </p:nvSpPr>
        <p:spPr>
          <a:xfrm>
            <a:off x="5809673" y="1788440"/>
            <a:ext cx="5544127" cy="3967163"/>
          </a:xfrm>
        </p:spPr>
        <p:txBody>
          <a:bodyPr/>
          <a:lstStyle>
            <a:lvl1pPr marL="0" indent="0">
              <a:buNone/>
              <a:defRPr/>
            </a:lvl1pPr>
          </a:lstStyle>
          <a:p>
            <a:endParaRPr lang="en-US"/>
          </a:p>
        </p:txBody>
      </p:sp>
      <p:sp>
        <p:nvSpPr>
          <p:cNvPr id="2" name="Text Placeholder 2">
            <a:extLst>
              <a:ext uri="{FF2B5EF4-FFF2-40B4-BE49-F238E27FC236}">
                <a16:creationId xmlns:a16="http://schemas.microsoft.com/office/drawing/2014/main" id="{207307BF-46BC-25EB-FD78-E1D127FCB2C3}"/>
              </a:ext>
            </a:extLst>
          </p:cNvPr>
          <p:cNvSpPr>
            <a:spLocks noGrp="1"/>
          </p:cNvSpPr>
          <p:nvPr>
            <p:ph type="body" sz="quarter" idx="22" hasCustomPrompt="1"/>
          </p:nvPr>
        </p:nvSpPr>
        <p:spPr>
          <a:xfrm>
            <a:off x="554182" y="399950"/>
            <a:ext cx="9643760" cy="693965"/>
          </a:xfrm>
        </p:spPr>
        <p:txBody>
          <a:bodyPr>
            <a:noAutofit/>
          </a:bodyPr>
          <a:lstStyle>
            <a:lvl1pPr marL="0" indent="0">
              <a:buNone/>
              <a:defRPr lang="en-US" sz="4000" kern="1200" dirty="0">
                <a:solidFill>
                  <a:srgbClr val="009972"/>
                </a:solidFill>
                <a:latin typeface="Satoshi Black" pitchFamily="50" charset="0"/>
                <a:ea typeface="+mj-ea"/>
                <a:cs typeface="+mj-cs"/>
              </a:defRPr>
            </a:lvl1pPr>
          </a:lstStyle>
          <a:p>
            <a:pPr marL="0" lvl="0" indent="0" algn="l" defTabSz="914400" rtl="0" eaLnBrk="1" latinLnBrk="0" hangingPunct="1">
              <a:lnSpc>
                <a:spcPct val="90000"/>
              </a:lnSpc>
              <a:spcBef>
                <a:spcPct val="0"/>
              </a:spcBef>
              <a:buFont typeface="Arial" panose="020B0604020202020204" pitchFamily="34" charset="0"/>
              <a:buNone/>
            </a:pPr>
            <a:r>
              <a:rPr lang="en-US"/>
              <a:t>Chart Slide heading</a:t>
            </a:r>
          </a:p>
        </p:txBody>
      </p:sp>
      <p:sp>
        <p:nvSpPr>
          <p:cNvPr id="5" name="Text Placeholder 4">
            <a:extLst>
              <a:ext uri="{FF2B5EF4-FFF2-40B4-BE49-F238E27FC236}">
                <a16:creationId xmlns:a16="http://schemas.microsoft.com/office/drawing/2014/main" id="{DB845C63-A4DB-29FA-A459-2A653A85DA79}"/>
              </a:ext>
            </a:extLst>
          </p:cNvPr>
          <p:cNvSpPr>
            <a:spLocks noGrp="1"/>
          </p:cNvSpPr>
          <p:nvPr>
            <p:ph type="body" sz="quarter" idx="24" hasCustomPrompt="1"/>
          </p:nvPr>
        </p:nvSpPr>
        <p:spPr>
          <a:xfrm>
            <a:off x="556791" y="1102397"/>
            <a:ext cx="9641149" cy="463550"/>
          </a:xfrm>
        </p:spPr>
        <p:txBody>
          <a:bodyPr>
            <a:normAutofit/>
          </a:bodyPr>
          <a:lstStyle>
            <a:lvl1pPr marL="0" indent="0">
              <a:buNone/>
              <a:defRPr lang="en-US" sz="1600" kern="1200" dirty="0">
                <a:solidFill>
                  <a:srgbClr val="DBB327"/>
                </a:solidFill>
                <a:latin typeface="Roboto" pitchFamily="2" charset="0"/>
                <a:ea typeface="Roboto" pitchFamily="2" charset="0"/>
                <a:cs typeface="+mn-cs"/>
              </a:defRPr>
            </a:lvl1pPr>
          </a:lstStyle>
          <a:p>
            <a:pPr marL="0" lvl="0" indent="0" algn="l" defTabSz="914400" rtl="0" eaLnBrk="1" latinLnBrk="0" hangingPunct="1">
              <a:lnSpc>
                <a:spcPct val="150000"/>
              </a:lnSpc>
              <a:spcBef>
                <a:spcPts val="1000"/>
              </a:spcBef>
              <a:buFont typeface="Arial" panose="020B0604020202020204" pitchFamily="34" charset="0"/>
              <a:buNone/>
            </a:pPr>
            <a:r>
              <a:rPr lang="en-US"/>
              <a:t>Sub Heading</a:t>
            </a:r>
          </a:p>
        </p:txBody>
      </p:sp>
      <p:pic>
        <p:nvPicPr>
          <p:cNvPr id="7" name="Graphic 6">
            <a:extLst>
              <a:ext uri="{FF2B5EF4-FFF2-40B4-BE49-F238E27FC236}">
                <a16:creationId xmlns:a16="http://schemas.microsoft.com/office/drawing/2014/main" id="{8EDF6B5A-8162-99DB-29B7-EB722A19152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139944" y="401015"/>
            <a:ext cx="650449" cy="252952"/>
          </a:xfrm>
          <a:prstGeom prst="rect">
            <a:avLst/>
          </a:prstGeom>
        </p:spPr>
      </p:pic>
      <p:pic>
        <p:nvPicPr>
          <p:cNvPr id="8" name="Graphic 7">
            <a:extLst>
              <a:ext uri="{FF2B5EF4-FFF2-40B4-BE49-F238E27FC236}">
                <a16:creationId xmlns:a16="http://schemas.microsoft.com/office/drawing/2014/main" id="{F14D2A7C-B2AF-06B6-43C8-3ABA9C38A2B0}"/>
              </a:ext>
            </a:extLst>
          </p:cNvPr>
          <p:cNvPicPr>
            <a:picLocks noChangeAspect="1"/>
          </p:cNvPicPr>
          <p:nvPr userDrawn="1"/>
        </p:nvPicPr>
        <p:blipFill rotWithShape="1">
          <a:blip r:embed="rId6" cstate="hqprint">
            <a:extLst>
              <a:ext uri="{28A0092B-C50C-407E-A947-70E740481C1C}">
                <a14:useLocalDpi xmlns:a14="http://schemas.microsoft.com/office/drawing/2010/main"/>
              </a:ext>
              <a:ext uri="{96DAC541-7B7A-43D3-8B79-37D633B846F1}">
                <asvg:svgBlip xmlns:asvg="http://schemas.microsoft.com/office/drawing/2016/SVG/main" r:embed="rId7"/>
              </a:ext>
            </a:extLst>
          </a:blip>
          <a:srcRect l="37339"/>
          <a:stretch/>
        </p:blipFill>
        <p:spPr>
          <a:xfrm flipH="1">
            <a:off x="10857461" y="4815922"/>
            <a:ext cx="1334539" cy="2042078"/>
          </a:xfrm>
          <a:prstGeom prst="rect">
            <a:avLst/>
          </a:prstGeom>
        </p:spPr>
      </p:pic>
      <p:sp>
        <p:nvSpPr>
          <p:cNvPr id="9" name="Oval 8">
            <a:extLst>
              <a:ext uri="{FF2B5EF4-FFF2-40B4-BE49-F238E27FC236}">
                <a16:creationId xmlns:a16="http://schemas.microsoft.com/office/drawing/2014/main" id="{9E7A1337-EC0B-A67A-B6A7-526E41900720}"/>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Slide Number Placeholder 8">
            <a:extLst>
              <a:ext uri="{FF2B5EF4-FFF2-40B4-BE49-F238E27FC236}">
                <a16:creationId xmlns:a16="http://schemas.microsoft.com/office/drawing/2014/main" id="{7E6BF5A3-F29C-1991-1085-8121FFDB2C7C}"/>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a:solidFill>
                <a:schemeClr val="bg1">
                  <a:lumMod val="95000"/>
                </a:schemeClr>
              </a:solidFill>
            </a:endParaRPr>
          </a:p>
        </p:txBody>
      </p:sp>
      <p:cxnSp>
        <p:nvCxnSpPr>
          <p:cNvPr id="21" name="Straight Connector 20">
            <a:extLst>
              <a:ext uri="{FF2B5EF4-FFF2-40B4-BE49-F238E27FC236}">
                <a16:creationId xmlns:a16="http://schemas.microsoft.com/office/drawing/2014/main" id="{382B75F2-4082-1589-742A-53116E8046F9}"/>
              </a:ext>
            </a:extLst>
          </p:cNvPr>
          <p:cNvCxnSpPr>
            <a:cxnSpLocks/>
          </p:cNvCxnSpPr>
          <p:nvPr userDrawn="1"/>
        </p:nvCxnSpPr>
        <p:spPr>
          <a:xfrm>
            <a:off x="600370" y="1093950"/>
            <a:ext cx="11190023"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7F659F61-F159-117D-7A3D-A2FF1BAA0C9B}"/>
              </a:ext>
            </a:extLst>
          </p:cNvPr>
          <p:cNvSpPr>
            <a:spLocks noGrp="1"/>
          </p:cNvSpPr>
          <p:nvPr>
            <p:ph type="body" sz="quarter" idx="25"/>
          </p:nvPr>
        </p:nvSpPr>
        <p:spPr>
          <a:xfrm>
            <a:off x="554182" y="1788439"/>
            <a:ext cx="5024450" cy="3947745"/>
          </a:xfrm>
        </p:spPr>
        <p:txBody>
          <a:bodyPr>
            <a:normAutofit/>
          </a:bodyPr>
          <a:lstStyle>
            <a:lvl1pPr>
              <a:defRPr sz="2000">
                <a:solidFill>
                  <a:schemeClr val="tx1">
                    <a:lumMod val="65000"/>
                    <a:lumOff val="35000"/>
                  </a:schemeClr>
                </a:solidFill>
                <a:latin typeface="Roboto" panose="02000000000000000000" pitchFamily="2" charset="0"/>
                <a:ea typeface="Roboto" panose="02000000000000000000" pitchFamily="2" charset="0"/>
              </a:defRPr>
            </a:lvl1pPr>
            <a:lvl2pPr>
              <a:defRPr sz="1800">
                <a:solidFill>
                  <a:schemeClr val="tx1">
                    <a:lumMod val="65000"/>
                    <a:lumOff val="35000"/>
                  </a:schemeClr>
                </a:solidFill>
                <a:latin typeface="Roboto" panose="02000000000000000000" pitchFamily="2" charset="0"/>
                <a:ea typeface="Roboto" panose="02000000000000000000" pitchFamily="2" charset="0"/>
              </a:defRPr>
            </a:lvl2pPr>
            <a:lvl3pPr>
              <a:defRPr sz="1600">
                <a:solidFill>
                  <a:schemeClr val="tx1">
                    <a:lumMod val="65000"/>
                    <a:lumOff val="35000"/>
                  </a:schemeClr>
                </a:solidFill>
                <a:latin typeface="Roboto" panose="02000000000000000000" pitchFamily="2" charset="0"/>
                <a:ea typeface="Roboto" panose="02000000000000000000" pitchFamily="2" charset="0"/>
              </a:defRPr>
            </a:lvl3pPr>
            <a:lvl4pPr>
              <a:defRPr sz="1400">
                <a:solidFill>
                  <a:schemeClr val="tx1">
                    <a:lumMod val="65000"/>
                    <a:lumOff val="35000"/>
                  </a:schemeClr>
                </a:solidFill>
                <a:latin typeface="Roboto" panose="02000000000000000000" pitchFamily="2" charset="0"/>
                <a:ea typeface="Roboto" panose="02000000000000000000" pitchFamily="2" charset="0"/>
              </a:defRPr>
            </a:lvl4pPr>
            <a:lvl5pPr>
              <a:defRPr sz="1400">
                <a:solidFill>
                  <a:schemeClr val="tx1">
                    <a:lumMod val="65000"/>
                    <a:lumOff val="35000"/>
                  </a:schemeClr>
                </a:solidFill>
                <a:latin typeface="Roboto" panose="02000000000000000000" pitchFamily="2" charset="0"/>
                <a:ea typeface="Roboto"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6735705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mage with Text">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D3311CF9-7A43-4521-472D-1EF0BA6AFC8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5857" y="190772"/>
            <a:ext cx="11715754" cy="6449423"/>
          </a:xfrm>
          <a:prstGeom prst="rect">
            <a:avLst/>
          </a:prstGeom>
        </p:spPr>
      </p:pic>
      <p:sp>
        <p:nvSpPr>
          <p:cNvPr id="34" name="Oval 33">
            <a:extLst>
              <a:ext uri="{FF2B5EF4-FFF2-40B4-BE49-F238E27FC236}">
                <a16:creationId xmlns:a16="http://schemas.microsoft.com/office/drawing/2014/main" id="{E4FDEB36-EB93-0B64-C461-ECFDA7930EDD}"/>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5" name="Slide Number Placeholder 8">
            <a:extLst>
              <a:ext uri="{FF2B5EF4-FFF2-40B4-BE49-F238E27FC236}">
                <a16:creationId xmlns:a16="http://schemas.microsoft.com/office/drawing/2014/main" id="{79CFB4A1-F65C-5FC3-9DC6-919A98470FD3}"/>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a:solidFill>
                <a:schemeClr val="bg1">
                  <a:lumMod val="95000"/>
                </a:schemeClr>
              </a:solidFill>
            </a:endParaRPr>
          </a:p>
        </p:txBody>
      </p:sp>
      <p:sp>
        <p:nvSpPr>
          <p:cNvPr id="7" name="Rectangle 6">
            <a:extLst>
              <a:ext uri="{FF2B5EF4-FFF2-40B4-BE49-F238E27FC236}">
                <a16:creationId xmlns:a16="http://schemas.microsoft.com/office/drawing/2014/main" id="{98AAE341-79E9-E8E2-35FA-B5C0A5002FBF}"/>
              </a:ext>
            </a:extLst>
          </p:cNvPr>
          <p:cNvSpPr/>
          <p:nvPr userDrawn="1"/>
        </p:nvSpPr>
        <p:spPr>
          <a:xfrm>
            <a:off x="5804199" y="1883815"/>
            <a:ext cx="5886625" cy="3867344"/>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raphic 7">
            <a:extLst>
              <a:ext uri="{FF2B5EF4-FFF2-40B4-BE49-F238E27FC236}">
                <a16:creationId xmlns:a16="http://schemas.microsoft.com/office/drawing/2014/main" id="{1AED48CE-7F0D-17ED-376B-27AE9498316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139944" y="419487"/>
            <a:ext cx="650449" cy="252952"/>
          </a:xfrm>
          <a:prstGeom prst="rect">
            <a:avLst/>
          </a:prstGeom>
        </p:spPr>
      </p:pic>
      <p:sp>
        <p:nvSpPr>
          <p:cNvPr id="15" name="Text Placeholder 2">
            <a:extLst>
              <a:ext uri="{FF2B5EF4-FFF2-40B4-BE49-F238E27FC236}">
                <a16:creationId xmlns:a16="http://schemas.microsoft.com/office/drawing/2014/main" id="{23BA2E24-7651-5A98-F1C7-DEFE5C0C3569}"/>
              </a:ext>
            </a:extLst>
          </p:cNvPr>
          <p:cNvSpPr>
            <a:spLocks noGrp="1"/>
          </p:cNvSpPr>
          <p:nvPr>
            <p:ph type="body" sz="quarter" idx="14" hasCustomPrompt="1"/>
          </p:nvPr>
        </p:nvSpPr>
        <p:spPr>
          <a:xfrm>
            <a:off x="554181" y="422686"/>
            <a:ext cx="9302749" cy="671754"/>
          </a:xfrm>
        </p:spPr>
        <p:txBody>
          <a:bodyPr>
            <a:normAutofit/>
          </a:bodyPr>
          <a:lstStyle>
            <a:lvl1pPr marL="0" indent="0" algn="l" defTabSz="914400" rtl="0" eaLnBrk="1" latinLnBrk="0" hangingPunct="1">
              <a:lnSpc>
                <a:spcPct val="90000"/>
              </a:lnSpc>
              <a:spcBef>
                <a:spcPct val="0"/>
              </a:spcBef>
              <a:buNone/>
              <a:defRPr lang="en-US" sz="4000" kern="1200" dirty="0">
                <a:solidFill>
                  <a:srgbClr val="009972"/>
                </a:solidFill>
                <a:latin typeface="Satoshi Black" pitchFamily="50" charset="0"/>
                <a:ea typeface="+mj-ea"/>
                <a:cs typeface="+mj-cs"/>
              </a:defRPr>
            </a:lvl1pPr>
          </a:lstStyle>
          <a:p>
            <a:pPr lvl="0"/>
            <a:r>
              <a:rPr lang="en-US"/>
              <a:t>Image slide headline</a:t>
            </a:r>
          </a:p>
        </p:txBody>
      </p:sp>
      <p:sp>
        <p:nvSpPr>
          <p:cNvPr id="21" name="Picture Placeholder 25">
            <a:extLst>
              <a:ext uri="{FF2B5EF4-FFF2-40B4-BE49-F238E27FC236}">
                <a16:creationId xmlns:a16="http://schemas.microsoft.com/office/drawing/2014/main" id="{12BE29AC-1EF6-25FB-AE90-879F70026FB3}"/>
              </a:ext>
            </a:extLst>
          </p:cNvPr>
          <p:cNvSpPr>
            <a:spLocks noGrp="1"/>
          </p:cNvSpPr>
          <p:nvPr>
            <p:ph type="pic" sz="quarter" idx="19"/>
          </p:nvPr>
        </p:nvSpPr>
        <p:spPr>
          <a:xfrm>
            <a:off x="5514110" y="1763570"/>
            <a:ext cx="5886626" cy="3790105"/>
          </a:xfrm>
        </p:spPr>
        <p:txBody>
          <a:bodyPr/>
          <a:lstStyle/>
          <a:p>
            <a:endParaRPr lang="en-US"/>
          </a:p>
        </p:txBody>
      </p:sp>
      <p:sp>
        <p:nvSpPr>
          <p:cNvPr id="23" name="Text Placeholder 22">
            <a:extLst>
              <a:ext uri="{FF2B5EF4-FFF2-40B4-BE49-F238E27FC236}">
                <a16:creationId xmlns:a16="http://schemas.microsoft.com/office/drawing/2014/main" id="{3D5F35C2-C06D-2752-2088-407CDCD132C3}"/>
              </a:ext>
            </a:extLst>
          </p:cNvPr>
          <p:cNvSpPr>
            <a:spLocks noGrp="1"/>
          </p:cNvSpPr>
          <p:nvPr>
            <p:ph type="body" sz="quarter" idx="21" hasCustomPrompt="1"/>
          </p:nvPr>
        </p:nvSpPr>
        <p:spPr>
          <a:xfrm>
            <a:off x="5804199" y="5874517"/>
            <a:ext cx="2890838" cy="305089"/>
          </a:xfrm>
        </p:spPr>
        <p:txBody>
          <a:bodyPr>
            <a:noAutofit/>
          </a:bodyPr>
          <a:lstStyle>
            <a:lvl1pPr>
              <a:defRPr lang="en-IN" sz="1200" b="1" kern="1200" dirty="0" smtClean="0">
                <a:solidFill>
                  <a:schemeClr val="tx1"/>
                </a:solidFill>
                <a:latin typeface="Roboto" panose="02000000000000000000" pitchFamily="2" charset="0"/>
                <a:ea typeface="Roboto" panose="02000000000000000000" pitchFamily="2" charset="0"/>
                <a:cs typeface="+mn-cs"/>
              </a:defRPr>
            </a:lvl1pPr>
            <a:lvl2pPr>
              <a:defRPr/>
            </a:lvl2pPr>
            <a:lvl3pPr>
              <a:defRPr/>
            </a:lvl3pPr>
            <a:lvl4pPr>
              <a:defRPr/>
            </a:lvl4pPr>
            <a:lvl5pPr>
              <a:defRPr/>
            </a:lvl5pPr>
          </a:lstStyle>
          <a:p>
            <a:pPr marL="0" lvl="0" indent="0" algn="l" defTabSz="914400" rtl="0" eaLnBrk="1" latinLnBrk="0" hangingPunct="1">
              <a:lnSpc>
                <a:spcPct val="90000"/>
              </a:lnSpc>
              <a:spcBef>
                <a:spcPts val="1000"/>
              </a:spcBef>
              <a:buFont typeface="Arial" panose="020B0604020202020204" pitchFamily="34" charset="0"/>
              <a:buNone/>
            </a:pPr>
            <a:r>
              <a:rPr lang="en-US"/>
              <a:t>Image Caption</a:t>
            </a:r>
          </a:p>
        </p:txBody>
      </p:sp>
      <p:sp>
        <p:nvSpPr>
          <p:cNvPr id="24" name="Text Placeholder 4">
            <a:extLst>
              <a:ext uri="{FF2B5EF4-FFF2-40B4-BE49-F238E27FC236}">
                <a16:creationId xmlns:a16="http://schemas.microsoft.com/office/drawing/2014/main" id="{86CCBB40-34AF-7CC5-E53D-102837324BFE}"/>
              </a:ext>
            </a:extLst>
          </p:cNvPr>
          <p:cNvSpPr>
            <a:spLocks noGrp="1"/>
          </p:cNvSpPr>
          <p:nvPr>
            <p:ph type="body" sz="quarter" idx="24" hasCustomPrompt="1"/>
          </p:nvPr>
        </p:nvSpPr>
        <p:spPr>
          <a:xfrm>
            <a:off x="554182" y="1102397"/>
            <a:ext cx="9302750" cy="463550"/>
          </a:xfrm>
        </p:spPr>
        <p:txBody>
          <a:bodyPr>
            <a:normAutofit/>
          </a:bodyPr>
          <a:lstStyle>
            <a:lvl1pPr marL="0" indent="0">
              <a:buNone/>
              <a:defRPr lang="en-US" sz="1600" kern="1200" dirty="0">
                <a:solidFill>
                  <a:srgbClr val="DBB327"/>
                </a:solidFill>
                <a:latin typeface="Roboto" pitchFamily="2" charset="0"/>
                <a:ea typeface="Roboto" pitchFamily="2" charset="0"/>
                <a:cs typeface="+mn-cs"/>
              </a:defRPr>
            </a:lvl1pPr>
          </a:lstStyle>
          <a:p>
            <a:pPr marL="0" lvl="0" indent="0" algn="l" defTabSz="914400" rtl="0" eaLnBrk="1" latinLnBrk="0" hangingPunct="1">
              <a:lnSpc>
                <a:spcPct val="150000"/>
              </a:lnSpc>
              <a:spcBef>
                <a:spcPts val="1000"/>
              </a:spcBef>
              <a:buFont typeface="Arial" panose="020B0604020202020204" pitchFamily="34" charset="0"/>
              <a:buNone/>
            </a:pPr>
            <a:r>
              <a:rPr lang="en-US"/>
              <a:t>Sub Heading</a:t>
            </a:r>
          </a:p>
        </p:txBody>
      </p:sp>
      <p:sp>
        <p:nvSpPr>
          <p:cNvPr id="28" name="Text Placeholder 27">
            <a:extLst>
              <a:ext uri="{FF2B5EF4-FFF2-40B4-BE49-F238E27FC236}">
                <a16:creationId xmlns:a16="http://schemas.microsoft.com/office/drawing/2014/main" id="{9CFA0A04-A5E6-2AFE-2707-81354FFAECAA}"/>
              </a:ext>
            </a:extLst>
          </p:cNvPr>
          <p:cNvSpPr>
            <a:spLocks noGrp="1"/>
          </p:cNvSpPr>
          <p:nvPr>
            <p:ph type="body" sz="quarter" idx="25" hasCustomPrompt="1"/>
          </p:nvPr>
        </p:nvSpPr>
        <p:spPr>
          <a:xfrm>
            <a:off x="5804199" y="6234284"/>
            <a:ext cx="5568828" cy="311727"/>
          </a:xfr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lang="en-US" sz="1100" kern="1200" dirty="0" smtClean="0">
                <a:solidFill>
                  <a:schemeClr val="tx1">
                    <a:lumMod val="75000"/>
                    <a:lumOff val="25000"/>
                  </a:schemeClr>
                </a:solidFill>
                <a:latin typeface="Roboto" panose="02000000000000000000" pitchFamily="2" charset="0"/>
                <a:ea typeface="Roboto" panose="02000000000000000000" pitchFamily="2" charset="0"/>
                <a:cs typeface="+mn-cs"/>
              </a:defRPr>
            </a:lvl1pPr>
            <a:lvl2pPr marL="0" indent="0" algn="l" defTabSz="914400" rtl="0" eaLnBrk="1" latinLnBrk="0" hangingPunct="1">
              <a:lnSpc>
                <a:spcPct val="90000"/>
              </a:lnSpc>
              <a:spcBef>
                <a:spcPts val="1000"/>
              </a:spcBef>
              <a:buFont typeface="Arial" panose="020B0604020202020204" pitchFamily="34" charset="0"/>
              <a:buNone/>
              <a:defRPr lang="en-US" sz="1400" kern="1200" dirty="0" smtClean="0">
                <a:solidFill>
                  <a:schemeClr val="tx1">
                    <a:lumMod val="75000"/>
                    <a:lumOff val="25000"/>
                  </a:schemeClr>
                </a:solidFill>
                <a:latin typeface="+mn-lt"/>
                <a:ea typeface="+mn-ea"/>
                <a:cs typeface="+mn-cs"/>
              </a:defRPr>
            </a:lvl2pPr>
            <a:lvl3pPr marL="0" indent="0" algn="l" defTabSz="914400" rtl="0" eaLnBrk="1" latinLnBrk="0" hangingPunct="1">
              <a:lnSpc>
                <a:spcPct val="90000"/>
              </a:lnSpc>
              <a:spcBef>
                <a:spcPts val="1000"/>
              </a:spcBef>
              <a:buFont typeface="Arial" panose="020B0604020202020204" pitchFamily="34" charset="0"/>
              <a:buNone/>
              <a:defRPr lang="en-US" sz="1400" kern="1200" dirty="0" smtClean="0">
                <a:solidFill>
                  <a:schemeClr val="tx1">
                    <a:lumMod val="75000"/>
                    <a:lumOff val="25000"/>
                  </a:schemeClr>
                </a:solidFill>
                <a:latin typeface="+mn-lt"/>
                <a:ea typeface="+mn-ea"/>
                <a:cs typeface="+mn-cs"/>
              </a:defRPr>
            </a:lvl3pPr>
            <a:lvl4pPr marL="0" indent="0" algn="l" defTabSz="914400" rtl="0" eaLnBrk="1" latinLnBrk="0" hangingPunct="1">
              <a:lnSpc>
                <a:spcPct val="90000"/>
              </a:lnSpc>
              <a:spcBef>
                <a:spcPts val="1000"/>
              </a:spcBef>
              <a:buFont typeface="Arial" panose="020B0604020202020204" pitchFamily="34" charset="0"/>
              <a:buNone/>
              <a:defRPr lang="en-US" sz="1400" kern="1200" dirty="0" smtClean="0">
                <a:solidFill>
                  <a:schemeClr val="tx1">
                    <a:lumMod val="75000"/>
                    <a:lumOff val="25000"/>
                  </a:schemeClr>
                </a:solidFill>
                <a:latin typeface="+mn-lt"/>
                <a:ea typeface="+mn-ea"/>
                <a:cs typeface="+mn-cs"/>
              </a:defRPr>
            </a:lvl4pPr>
            <a:lvl5pPr marL="0" indent="0" algn="l" defTabSz="914400" rtl="0" eaLnBrk="1" latinLnBrk="0" hangingPunct="1">
              <a:lnSpc>
                <a:spcPct val="90000"/>
              </a:lnSpc>
              <a:spcBef>
                <a:spcPts val="1000"/>
              </a:spcBef>
              <a:buFont typeface="Arial" panose="020B0604020202020204" pitchFamily="34" charset="0"/>
              <a:buNone/>
              <a:defRPr lang="en-IN" sz="1400" kern="1200" dirty="0">
                <a:solidFill>
                  <a:schemeClr val="tx1">
                    <a:lumMod val="75000"/>
                    <a:lumOff val="25000"/>
                  </a:schemeClr>
                </a:solidFill>
                <a:latin typeface="+mn-lt"/>
                <a:ea typeface="+mn-ea"/>
                <a:cs typeface="+mn-cs"/>
              </a:defRPr>
            </a:lvl5pPr>
          </a:lstStyle>
          <a:p>
            <a:pPr lvl="0"/>
            <a:r>
              <a:rPr lang="en-US"/>
              <a:t>Explanation of the image</a:t>
            </a:r>
            <a:endParaRPr lang="en-IN"/>
          </a:p>
        </p:txBody>
      </p:sp>
      <p:cxnSp>
        <p:nvCxnSpPr>
          <p:cNvPr id="40" name="Straight Connector 39">
            <a:extLst>
              <a:ext uri="{FF2B5EF4-FFF2-40B4-BE49-F238E27FC236}">
                <a16:creationId xmlns:a16="http://schemas.microsoft.com/office/drawing/2014/main" id="{8D389835-AD92-E698-9985-0148BFCED8DF}"/>
              </a:ext>
            </a:extLst>
          </p:cNvPr>
          <p:cNvCxnSpPr>
            <a:cxnSpLocks/>
          </p:cNvCxnSpPr>
          <p:nvPr userDrawn="1"/>
        </p:nvCxnSpPr>
        <p:spPr>
          <a:xfrm>
            <a:off x="600370" y="1093950"/>
            <a:ext cx="11190023"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A651EC67-ADE1-474B-37F0-F9166D6AB36C}"/>
              </a:ext>
            </a:extLst>
          </p:cNvPr>
          <p:cNvSpPr>
            <a:spLocks noGrp="1"/>
          </p:cNvSpPr>
          <p:nvPr>
            <p:ph type="body" sz="quarter" idx="26"/>
          </p:nvPr>
        </p:nvSpPr>
        <p:spPr>
          <a:xfrm>
            <a:off x="554181" y="1763570"/>
            <a:ext cx="4668837" cy="3790104"/>
          </a:xfrm>
        </p:spPr>
        <p:txBody>
          <a:bodyPr>
            <a:normAutofit/>
          </a:bodyPr>
          <a:lstStyle>
            <a:lvl1pPr>
              <a:defRPr sz="2000">
                <a:solidFill>
                  <a:schemeClr val="tx1">
                    <a:lumMod val="65000"/>
                    <a:lumOff val="35000"/>
                  </a:schemeClr>
                </a:solidFill>
                <a:latin typeface="Roboto" panose="02000000000000000000" pitchFamily="2" charset="0"/>
                <a:ea typeface="Roboto" panose="02000000000000000000" pitchFamily="2" charset="0"/>
              </a:defRPr>
            </a:lvl1pPr>
            <a:lvl2pPr>
              <a:defRPr sz="1800">
                <a:solidFill>
                  <a:schemeClr val="tx1">
                    <a:lumMod val="65000"/>
                    <a:lumOff val="35000"/>
                  </a:schemeClr>
                </a:solidFill>
                <a:latin typeface="Roboto" panose="02000000000000000000" pitchFamily="2" charset="0"/>
                <a:ea typeface="Roboto" panose="02000000000000000000" pitchFamily="2" charset="0"/>
              </a:defRPr>
            </a:lvl2pPr>
            <a:lvl3pPr>
              <a:defRPr sz="1600">
                <a:solidFill>
                  <a:schemeClr val="tx1">
                    <a:lumMod val="65000"/>
                    <a:lumOff val="35000"/>
                  </a:schemeClr>
                </a:solidFill>
                <a:latin typeface="Roboto" panose="02000000000000000000" pitchFamily="2" charset="0"/>
                <a:ea typeface="Roboto" panose="02000000000000000000" pitchFamily="2" charset="0"/>
              </a:defRPr>
            </a:lvl3pPr>
            <a:lvl4pPr>
              <a:defRPr sz="1400">
                <a:solidFill>
                  <a:schemeClr val="tx1">
                    <a:lumMod val="65000"/>
                    <a:lumOff val="35000"/>
                  </a:schemeClr>
                </a:solidFill>
                <a:latin typeface="Roboto" panose="02000000000000000000" pitchFamily="2" charset="0"/>
                <a:ea typeface="Roboto" panose="02000000000000000000" pitchFamily="2" charset="0"/>
              </a:defRPr>
            </a:lvl4pPr>
            <a:lvl5pPr>
              <a:defRPr sz="1400">
                <a:solidFill>
                  <a:schemeClr val="tx1">
                    <a:lumMod val="65000"/>
                    <a:lumOff val="35000"/>
                  </a:schemeClr>
                </a:solidFill>
                <a:latin typeface="Roboto" panose="02000000000000000000" pitchFamily="2" charset="0"/>
                <a:ea typeface="Roboto"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11683996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mart Art with Text">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D3311CF9-7A43-4521-472D-1EF0BA6AFC8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5857" y="190772"/>
            <a:ext cx="11715754" cy="6449423"/>
          </a:xfrm>
          <a:prstGeom prst="rect">
            <a:avLst/>
          </a:prstGeom>
        </p:spPr>
      </p:pic>
      <p:pic>
        <p:nvPicPr>
          <p:cNvPr id="17" name="Graphic 16">
            <a:extLst>
              <a:ext uri="{FF2B5EF4-FFF2-40B4-BE49-F238E27FC236}">
                <a16:creationId xmlns:a16="http://schemas.microsoft.com/office/drawing/2014/main" id="{7D433BBB-6B1E-B580-FD99-3B35D5060837}"/>
              </a:ext>
            </a:extLst>
          </p:cNvPr>
          <p:cNvPicPr>
            <a:picLocks noChangeAspect="1"/>
          </p:cNvPicPr>
          <p:nvPr userDrawn="1"/>
        </p:nvPicPr>
        <p:blipFill rotWithShape="1">
          <a:blip r:embed="rId4" cstate="hqprint">
            <a:extLst>
              <a:ext uri="{28A0092B-C50C-407E-A947-70E740481C1C}">
                <a14:useLocalDpi xmlns:a14="http://schemas.microsoft.com/office/drawing/2010/main"/>
              </a:ext>
              <a:ext uri="{96DAC541-7B7A-43D3-8B79-37D633B846F1}">
                <asvg:svgBlip xmlns:asvg="http://schemas.microsoft.com/office/drawing/2016/SVG/main" r:embed="rId5"/>
              </a:ext>
            </a:extLst>
          </a:blip>
          <a:srcRect l="37339"/>
          <a:stretch/>
        </p:blipFill>
        <p:spPr>
          <a:xfrm flipH="1">
            <a:off x="10857461" y="4815922"/>
            <a:ext cx="1334539" cy="2042078"/>
          </a:xfrm>
          <a:prstGeom prst="rect">
            <a:avLst/>
          </a:prstGeom>
        </p:spPr>
      </p:pic>
      <p:sp>
        <p:nvSpPr>
          <p:cNvPr id="34" name="Oval 33">
            <a:extLst>
              <a:ext uri="{FF2B5EF4-FFF2-40B4-BE49-F238E27FC236}">
                <a16:creationId xmlns:a16="http://schemas.microsoft.com/office/drawing/2014/main" id="{E4FDEB36-EB93-0B64-C461-ECFDA7930EDD}"/>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5" name="Slide Number Placeholder 8">
            <a:extLst>
              <a:ext uri="{FF2B5EF4-FFF2-40B4-BE49-F238E27FC236}">
                <a16:creationId xmlns:a16="http://schemas.microsoft.com/office/drawing/2014/main" id="{79CFB4A1-F65C-5FC3-9DC6-919A98470FD3}"/>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a:solidFill>
                <a:schemeClr val="bg1">
                  <a:lumMod val="95000"/>
                </a:schemeClr>
              </a:solidFill>
            </a:endParaRPr>
          </a:p>
        </p:txBody>
      </p:sp>
      <p:pic>
        <p:nvPicPr>
          <p:cNvPr id="8" name="Graphic 7">
            <a:extLst>
              <a:ext uri="{FF2B5EF4-FFF2-40B4-BE49-F238E27FC236}">
                <a16:creationId xmlns:a16="http://schemas.microsoft.com/office/drawing/2014/main" id="{1AED48CE-7F0D-17ED-376B-27AE94983168}"/>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1139944" y="419487"/>
            <a:ext cx="650449" cy="252952"/>
          </a:xfrm>
          <a:prstGeom prst="rect">
            <a:avLst/>
          </a:prstGeom>
        </p:spPr>
      </p:pic>
      <p:cxnSp>
        <p:nvCxnSpPr>
          <p:cNvPr id="10" name="Straight Connector 9">
            <a:extLst>
              <a:ext uri="{FF2B5EF4-FFF2-40B4-BE49-F238E27FC236}">
                <a16:creationId xmlns:a16="http://schemas.microsoft.com/office/drawing/2014/main" id="{72A4D596-F8A7-E868-3A64-4FD30EE8AB72}"/>
              </a:ext>
            </a:extLst>
          </p:cNvPr>
          <p:cNvCxnSpPr>
            <a:cxnSpLocks/>
          </p:cNvCxnSpPr>
          <p:nvPr userDrawn="1"/>
        </p:nvCxnSpPr>
        <p:spPr>
          <a:xfrm>
            <a:off x="600370" y="1093950"/>
            <a:ext cx="11190023"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Text Placeholder 2">
            <a:extLst>
              <a:ext uri="{FF2B5EF4-FFF2-40B4-BE49-F238E27FC236}">
                <a16:creationId xmlns:a16="http://schemas.microsoft.com/office/drawing/2014/main" id="{23BA2E24-7651-5A98-F1C7-DEFE5C0C3569}"/>
              </a:ext>
            </a:extLst>
          </p:cNvPr>
          <p:cNvSpPr>
            <a:spLocks noGrp="1"/>
          </p:cNvSpPr>
          <p:nvPr>
            <p:ph type="body" sz="quarter" idx="14" hasCustomPrompt="1"/>
          </p:nvPr>
        </p:nvSpPr>
        <p:spPr>
          <a:xfrm>
            <a:off x="554453" y="422686"/>
            <a:ext cx="9302749" cy="671754"/>
          </a:xfrm>
        </p:spPr>
        <p:txBody>
          <a:bodyPr>
            <a:normAutofit/>
          </a:bodyPr>
          <a:lstStyle>
            <a:lvl1pPr marL="0" indent="0" algn="l" defTabSz="914400" rtl="0" eaLnBrk="1" latinLnBrk="0" hangingPunct="1">
              <a:lnSpc>
                <a:spcPct val="90000"/>
              </a:lnSpc>
              <a:spcBef>
                <a:spcPct val="0"/>
              </a:spcBef>
              <a:buNone/>
              <a:defRPr lang="en-US" sz="4000" kern="1200" dirty="0">
                <a:solidFill>
                  <a:srgbClr val="009972"/>
                </a:solidFill>
                <a:latin typeface="Satoshi Black" pitchFamily="50" charset="0"/>
                <a:ea typeface="+mj-ea"/>
                <a:cs typeface="+mj-cs"/>
              </a:defRPr>
            </a:lvl1pPr>
          </a:lstStyle>
          <a:p>
            <a:pPr lvl="0"/>
            <a:r>
              <a:rPr lang="en-US"/>
              <a:t>Smart Art Title Slide</a:t>
            </a:r>
          </a:p>
        </p:txBody>
      </p:sp>
      <p:sp>
        <p:nvSpPr>
          <p:cNvPr id="24" name="Text Placeholder 4">
            <a:extLst>
              <a:ext uri="{FF2B5EF4-FFF2-40B4-BE49-F238E27FC236}">
                <a16:creationId xmlns:a16="http://schemas.microsoft.com/office/drawing/2014/main" id="{86CCBB40-34AF-7CC5-E53D-102837324BFE}"/>
              </a:ext>
            </a:extLst>
          </p:cNvPr>
          <p:cNvSpPr>
            <a:spLocks noGrp="1"/>
          </p:cNvSpPr>
          <p:nvPr>
            <p:ph type="body" sz="quarter" idx="24" hasCustomPrompt="1"/>
          </p:nvPr>
        </p:nvSpPr>
        <p:spPr>
          <a:xfrm>
            <a:off x="554454" y="1102397"/>
            <a:ext cx="9302750" cy="463550"/>
          </a:xfrm>
        </p:spPr>
        <p:txBody>
          <a:bodyPr>
            <a:normAutofit/>
          </a:bodyPr>
          <a:lstStyle>
            <a:lvl1pPr marL="0" indent="0">
              <a:buNone/>
              <a:defRPr lang="en-US" sz="1600" kern="1200" dirty="0">
                <a:solidFill>
                  <a:srgbClr val="DBB327"/>
                </a:solidFill>
                <a:latin typeface="Roboto" pitchFamily="2" charset="0"/>
                <a:ea typeface="Roboto" pitchFamily="2" charset="0"/>
                <a:cs typeface="+mn-cs"/>
              </a:defRPr>
            </a:lvl1pPr>
          </a:lstStyle>
          <a:p>
            <a:pPr marL="0" lvl="0" indent="0" algn="l" defTabSz="914400" rtl="0" eaLnBrk="1" latinLnBrk="0" hangingPunct="1">
              <a:lnSpc>
                <a:spcPct val="150000"/>
              </a:lnSpc>
              <a:spcBef>
                <a:spcPts val="1000"/>
              </a:spcBef>
              <a:buFont typeface="Arial" panose="020B0604020202020204" pitchFamily="34" charset="0"/>
              <a:buNone/>
            </a:pPr>
            <a:r>
              <a:rPr lang="en-US"/>
              <a:t>Sub Heading</a:t>
            </a:r>
          </a:p>
        </p:txBody>
      </p:sp>
      <p:sp>
        <p:nvSpPr>
          <p:cNvPr id="9" name="SmartArt Placeholder 8">
            <a:extLst>
              <a:ext uri="{FF2B5EF4-FFF2-40B4-BE49-F238E27FC236}">
                <a16:creationId xmlns:a16="http://schemas.microsoft.com/office/drawing/2014/main" id="{27A9C599-71EC-AA18-EB61-6BD297EF175B}"/>
              </a:ext>
            </a:extLst>
          </p:cNvPr>
          <p:cNvSpPr>
            <a:spLocks noGrp="1"/>
          </p:cNvSpPr>
          <p:nvPr>
            <p:ph type="dgm" sz="quarter" idx="27"/>
          </p:nvPr>
        </p:nvSpPr>
        <p:spPr>
          <a:xfrm>
            <a:off x="5494911" y="1747838"/>
            <a:ext cx="5859462" cy="3987800"/>
          </a:xfrm>
        </p:spPr>
        <p:txBody>
          <a:bodyPr/>
          <a:lstStyle/>
          <a:p>
            <a:endParaRPr lang="en-IN"/>
          </a:p>
        </p:txBody>
      </p:sp>
      <p:sp>
        <p:nvSpPr>
          <p:cNvPr id="5" name="Text Placeholder 4">
            <a:extLst>
              <a:ext uri="{FF2B5EF4-FFF2-40B4-BE49-F238E27FC236}">
                <a16:creationId xmlns:a16="http://schemas.microsoft.com/office/drawing/2014/main" id="{EC505842-1EBF-CEBC-213B-B30EBABA51C4}"/>
              </a:ext>
            </a:extLst>
          </p:cNvPr>
          <p:cNvSpPr>
            <a:spLocks noGrp="1"/>
          </p:cNvSpPr>
          <p:nvPr>
            <p:ph type="body" sz="quarter" idx="28"/>
          </p:nvPr>
        </p:nvSpPr>
        <p:spPr>
          <a:xfrm>
            <a:off x="554038" y="1759344"/>
            <a:ext cx="4646612" cy="4004706"/>
          </a:xfrm>
        </p:spPr>
        <p:txBody>
          <a:bodyPr>
            <a:normAutofit/>
          </a:bodyPr>
          <a:lstStyle>
            <a:lvl1pPr>
              <a:defRPr sz="2000">
                <a:solidFill>
                  <a:schemeClr val="tx1">
                    <a:lumMod val="65000"/>
                    <a:lumOff val="35000"/>
                  </a:schemeClr>
                </a:solidFill>
                <a:latin typeface="Roboto" panose="02000000000000000000" pitchFamily="2" charset="0"/>
                <a:ea typeface="Roboto" panose="02000000000000000000" pitchFamily="2" charset="0"/>
              </a:defRPr>
            </a:lvl1pPr>
            <a:lvl2pPr>
              <a:defRPr sz="1800">
                <a:solidFill>
                  <a:schemeClr val="tx1">
                    <a:lumMod val="65000"/>
                    <a:lumOff val="35000"/>
                  </a:schemeClr>
                </a:solidFill>
                <a:latin typeface="Roboto" panose="02000000000000000000" pitchFamily="2" charset="0"/>
                <a:ea typeface="Roboto" panose="02000000000000000000" pitchFamily="2" charset="0"/>
              </a:defRPr>
            </a:lvl2pPr>
            <a:lvl3pPr>
              <a:defRPr sz="1600">
                <a:solidFill>
                  <a:schemeClr val="tx1">
                    <a:lumMod val="65000"/>
                    <a:lumOff val="35000"/>
                  </a:schemeClr>
                </a:solidFill>
                <a:latin typeface="Roboto" panose="02000000000000000000" pitchFamily="2" charset="0"/>
                <a:ea typeface="Roboto" panose="02000000000000000000" pitchFamily="2" charset="0"/>
              </a:defRPr>
            </a:lvl3pPr>
            <a:lvl4pPr>
              <a:defRPr sz="1400">
                <a:solidFill>
                  <a:schemeClr val="tx1">
                    <a:lumMod val="65000"/>
                    <a:lumOff val="35000"/>
                  </a:schemeClr>
                </a:solidFill>
                <a:latin typeface="Roboto" panose="02000000000000000000" pitchFamily="2" charset="0"/>
                <a:ea typeface="Roboto" panose="02000000000000000000" pitchFamily="2" charset="0"/>
              </a:defRPr>
            </a:lvl4pPr>
            <a:lvl5pPr>
              <a:defRPr sz="1400">
                <a:solidFill>
                  <a:schemeClr val="tx1">
                    <a:lumMod val="65000"/>
                    <a:lumOff val="35000"/>
                  </a:schemeClr>
                </a:solidFill>
                <a:latin typeface="Roboto" panose="02000000000000000000" pitchFamily="2" charset="0"/>
                <a:ea typeface="Roboto" panose="02000000000000000000"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3668031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C29AFDD-74B3-4F13-C84C-7C0BA42A854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66032" y="0"/>
            <a:ext cx="8125968" cy="6858000"/>
          </a:xfrm>
          <a:prstGeom prst="rect">
            <a:avLst/>
          </a:prstGeom>
        </p:spPr>
      </p:pic>
      <p:grpSp>
        <p:nvGrpSpPr>
          <p:cNvPr id="20" name="Group 19">
            <a:extLst>
              <a:ext uri="{FF2B5EF4-FFF2-40B4-BE49-F238E27FC236}">
                <a16:creationId xmlns:a16="http://schemas.microsoft.com/office/drawing/2014/main" id="{C81C906A-B77F-501D-342C-EC57FEEEF72A}"/>
              </a:ext>
            </a:extLst>
          </p:cNvPr>
          <p:cNvGrpSpPr/>
          <p:nvPr userDrawn="1"/>
        </p:nvGrpSpPr>
        <p:grpSpPr>
          <a:xfrm>
            <a:off x="-4503" y="0"/>
            <a:ext cx="8728133" cy="6858000"/>
            <a:chOff x="-4502" y="0"/>
            <a:chExt cx="8728133" cy="6858000"/>
          </a:xfrm>
          <a:solidFill>
            <a:srgbClr val="F8FBF1"/>
          </a:solidFill>
        </p:grpSpPr>
        <p:sp>
          <p:nvSpPr>
            <p:cNvPr id="11" name="Parallelogram 10">
              <a:extLst>
                <a:ext uri="{FF2B5EF4-FFF2-40B4-BE49-F238E27FC236}">
                  <a16:creationId xmlns:a16="http://schemas.microsoft.com/office/drawing/2014/main" id="{5F760078-F571-C9C5-42D2-56567523D383}"/>
                </a:ext>
              </a:extLst>
            </p:cNvPr>
            <p:cNvSpPr/>
            <p:nvPr userDrawn="1"/>
          </p:nvSpPr>
          <p:spPr>
            <a:xfrm>
              <a:off x="1824297" y="0"/>
              <a:ext cx="6899334" cy="6858000"/>
            </a:xfrm>
            <a:prstGeom prst="parallelogram">
              <a:avLst>
                <a:gd name="adj" fmla="val 3873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
          <p:nvSpPr>
            <p:cNvPr id="16" name="Rectangle 15">
              <a:extLst>
                <a:ext uri="{FF2B5EF4-FFF2-40B4-BE49-F238E27FC236}">
                  <a16:creationId xmlns:a16="http://schemas.microsoft.com/office/drawing/2014/main" id="{37B3BBED-5988-37A4-4FA2-17255CF4BB3A}"/>
                </a:ext>
              </a:extLst>
            </p:cNvPr>
            <p:cNvSpPr/>
            <p:nvPr userDrawn="1"/>
          </p:nvSpPr>
          <p:spPr>
            <a:xfrm>
              <a:off x="-4502" y="0"/>
              <a:ext cx="5208184" cy="685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grpSp>
      <p:sp>
        <p:nvSpPr>
          <p:cNvPr id="24" name="Rectangle 23">
            <a:extLst>
              <a:ext uri="{FF2B5EF4-FFF2-40B4-BE49-F238E27FC236}">
                <a16:creationId xmlns:a16="http://schemas.microsoft.com/office/drawing/2014/main" id="{ACCCFD29-0AF7-96E6-00F8-5D9832CE5288}"/>
              </a:ext>
            </a:extLst>
          </p:cNvPr>
          <p:cNvSpPr/>
          <p:nvPr userDrawn="1"/>
        </p:nvSpPr>
        <p:spPr>
          <a:xfrm>
            <a:off x="628655" y="3120902"/>
            <a:ext cx="4968000" cy="36000"/>
          </a:xfrm>
          <a:prstGeom prst="rect">
            <a:avLst/>
          </a:prstGeom>
          <a:solidFill>
            <a:srgbClr val="DD5353"/>
          </a:solidFill>
          <a:ln>
            <a:solidFill>
              <a:srgbClr val="DBB32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 Placeholder 8">
            <a:extLst>
              <a:ext uri="{FF2B5EF4-FFF2-40B4-BE49-F238E27FC236}">
                <a16:creationId xmlns:a16="http://schemas.microsoft.com/office/drawing/2014/main" id="{E3D28244-5639-1796-799E-E5AB3E862E2F}"/>
              </a:ext>
            </a:extLst>
          </p:cNvPr>
          <p:cNvSpPr>
            <a:spLocks noGrp="1"/>
          </p:cNvSpPr>
          <p:nvPr userDrawn="1">
            <p:ph type="body" sz="quarter" idx="16" hasCustomPrompt="1"/>
          </p:nvPr>
        </p:nvSpPr>
        <p:spPr>
          <a:xfrm>
            <a:off x="635289" y="3339943"/>
            <a:ext cx="4638675" cy="722312"/>
          </a:xfrm>
        </p:spPr>
        <p:txBody>
          <a:bodyPr>
            <a:normAutofit/>
          </a:bodyPr>
          <a:lstStyle>
            <a:lvl1pPr marL="0" indent="0" algn="l">
              <a:buNone/>
              <a:defRPr lang="en-US" sz="1800" b="1" kern="1200" dirty="0">
                <a:solidFill>
                  <a:schemeClr val="tx1"/>
                </a:solidFill>
                <a:latin typeface="Roboto Light" panose="02000000000000000000" pitchFamily="2" charset="0"/>
                <a:ea typeface="Roboto Light" panose="02000000000000000000" pitchFamily="2" charset="0"/>
                <a:cs typeface="+mn-cs"/>
              </a:defRPr>
            </a:lvl1pPr>
          </a:lstStyle>
          <a:p>
            <a:pPr lvl="0"/>
            <a:r>
              <a:rPr lang="en-US" dirty="0"/>
              <a:t>Add Subtitle here</a:t>
            </a:r>
          </a:p>
        </p:txBody>
      </p:sp>
      <p:sp>
        <p:nvSpPr>
          <p:cNvPr id="7" name="Text Placeholder 6">
            <a:extLst>
              <a:ext uri="{FF2B5EF4-FFF2-40B4-BE49-F238E27FC236}">
                <a16:creationId xmlns:a16="http://schemas.microsoft.com/office/drawing/2014/main" id="{C55DBD87-384C-BB72-1B91-5F9B38AB1F46}"/>
              </a:ext>
            </a:extLst>
          </p:cNvPr>
          <p:cNvSpPr>
            <a:spLocks noGrp="1"/>
          </p:cNvSpPr>
          <p:nvPr userDrawn="1">
            <p:ph type="body" sz="quarter" idx="17" hasCustomPrompt="1"/>
          </p:nvPr>
        </p:nvSpPr>
        <p:spPr>
          <a:xfrm>
            <a:off x="563419" y="1397943"/>
            <a:ext cx="5429250" cy="1530350"/>
          </a:xfrm>
        </p:spPr>
        <p:txBody>
          <a:bodyPr>
            <a:normAutofit/>
          </a:bodyPr>
          <a:lstStyle>
            <a:lvl1pPr marL="0" indent="0">
              <a:buNone/>
              <a:defRPr sz="4800" b="1">
                <a:solidFill>
                  <a:srgbClr val="0C2025"/>
                </a:solidFill>
                <a:latin typeface="Satoshi Black" pitchFamily="50" charset="0"/>
                <a:cs typeface="Poppins" panose="00000500000000000000" pitchFamily="2" charset="0"/>
              </a:defRPr>
            </a:lvl1pPr>
            <a:lvl2pPr marL="457200" indent="0">
              <a:buNone/>
              <a:defRPr>
                <a:latin typeface="Poppins" panose="00000500000000000000" pitchFamily="2" charset="0"/>
                <a:cs typeface="Poppins" panose="00000500000000000000" pitchFamily="2" charset="0"/>
              </a:defRPr>
            </a:lvl2pPr>
            <a:lvl3pPr marL="914400" indent="0">
              <a:buNone/>
              <a:defRPr>
                <a:latin typeface="Poppins" panose="00000500000000000000" pitchFamily="2" charset="0"/>
                <a:cs typeface="Poppins" panose="00000500000000000000" pitchFamily="2" charset="0"/>
              </a:defRPr>
            </a:lvl3pPr>
            <a:lvl4pPr marL="1371600" indent="0">
              <a:buNone/>
              <a:defRPr>
                <a:latin typeface="Poppins" panose="00000500000000000000" pitchFamily="2" charset="0"/>
                <a:cs typeface="Poppins" panose="00000500000000000000" pitchFamily="2" charset="0"/>
              </a:defRPr>
            </a:lvl4pPr>
            <a:lvl5pPr marL="1828800" indent="0">
              <a:buNone/>
              <a:defRPr>
                <a:latin typeface="Poppins" panose="00000500000000000000" pitchFamily="2" charset="0"/>
                <a:cs typeface="Poppins" panose="00000500000000000000" pitchFamily="2" charset="0"/>
              </a:defRPr>
            </a:lvl5pPr>
          </a:lstStyle>
          <a:p>
            <a:pPr lvl="0"/>
            <a:r>
              <a:rPr lang="en-US" dirty="0"/>
              <a:t>Title for Presentation</a:t>
            </a:r>
          </a:p>
        </p:txBody>
      </p:sp>
      <p:pic>
        <p:nvPicPr>
          <p:cNvPr id="10" name="Graphic 9">
            <a:extLst>
              <a:ext uri="{FF2B5EF4-FFF2-40B4-BE49-F238E27FC236}">
                <a16:creationId xmlns:a16="http://schemas.microsoft.com/office/drawing/2014/main" id="{B832FC8A-7029-CAD6-13B2-293F604723FB}"/>
              </a:ext>
            </a:extLst>
          </p:cNvPr>
          <p:cNvPicPr>
            <a:picLocks noChangeAspect="1"/>
          </p:cNvPicPr>
          <p:nvPr userDrawn="1"/>
        </p:nvPicPr>
        <p:blipFill rotWithShape="1">
          <a:blip r:embed="rId3">
            <a:extLst>
              <a:ext uri="{96DAC541-7B7A-43D3-8B79-37D633B846F1}">
                <asvg:svgBlip xmlns:asvg="http://schemas.microsoft.com/office/drawing/2016/SVG/main" r:embed="rId4"/>
              </a:ext>
            </a:extLst>
          </a:blip>
          <a:srcRect l="37339"/>
          <a:stretch/>
        </p:blipFill>
        <p:spPr>
          <a:xfrm>
            <a:off x="-4503" y="4815922"/>
            <a:ext cx="1334539" cy="2042078"/>
          </a:xfrm>
          <a:prstGeom prst="rect">
            <a:avLst/>
          </a:prstGeom>
        </p:spPr>
      </p:pic>
      <p:pic>
        <p:nvPicPr>
          <p:cNvPr id="12" name="Picture 11">
            <a:extLst>
              <a:ext uri="{FF2B5EF4-FFF2-40B4-BE49-F238E27FC236}">
                <a16:creationId xmlns:a16="http://schemas.microsoft.com/office/drawing/2014/main" id="{1B8A9994-B4B5-4AC0-DEEC-51F23AFBEB4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7781" y="263008"/>
            <a:ext cx="2273818" cy="1041637"/>
          </a:xfrm>
          <a:prstGeom prst="rect">
            <a:avLst/>
          </a:prstGeom>
        </p:spPr>
      </p:pic>
      <p:sp>
        <p:nvSpPr>
          <p:cNvPr id="19" name="Date Placeholder 3">
            <a:extLst>
              <a:ext uri="{FF2B5EF4-FFF2-40B4-BE49-F238E27FC236}">
                <a16:creationId xmlns:a16="http://schemas.microsoft.com/office/drawing/2014/main" id="{B00B4492-4A55-0156-BBE1-FA60A2D0800B}"/>
              </a:ext>
            </a:extLst>
          </p:cNvPr>
          <p:cNvSpPr>
            <a:spLocks noGrp="1"/>
          </p:cNvSpPr>
          <p:nvPr userDrawn="1">
            <p:ph type="dt" sz="half" idx="10"/>
          </p:nvPr>
        </p:nvSpPr>
        <p:spPr>
          <a:xfrm>
            <a:off x="635289" y="4255765"/>
            <a:ext cx="1171132" cy="365125"/>
          </a:xfrm>
        </p:spPr>
        <p:txBody>
          <a:bodyPr anchor="ctr"/>
          <a:lstStyle>
            <a:lvl1pPr>
              <a:defRPr lang="en-US" sz="1200" kern="1200" smtClean="0">
                <a:solidFill>
                  <a:schemeClr val="tx1">
                    <a:tint val="75000"/>
                  </a:schemeClr>
                </a:solidFill>
                <a:latin typeface="+mn-lt"/>
                <a:ea typeface="+mn-ea"/>
                <a:cs typeface="+mn-cs"/>
              </a:defRPr>
            </a:lvl1pPr>
          </a:lstStyle>
          <a:p>
            <a:fld id="{2EF11CD1-CC98-4B06-9F5B-C55318F93964}" type="datetime4">
              <a:rPr lang="en-IN" smtClean="0"/>
              <a:pPr/>
              <a:t>21 May 2025</a:t>
            </a:fld>
            <a:endParaRPr lang="en-IN" dirty="0"/>
          </a:p>
        </p:txBody>
      </p:sp>
      <p:cxnSp>
        <p:nvCxnSpPr>
          <p:cNvPr id="2" name="Straight Connector 1">
            <a:extLst>
              <a:ext uri="{FF2B5EF4-FFF2-40B4-BE49-F238E27FC236}">
                <a16:creationId xmlns:a16="http://schemas.microsoft.com/office/drawing/2014/main" id="{7D1E0834-5797-2DB8-2BA1-EDD5F860E2DB}"/>
              </a:ext>
            </a:extLst>
          </p:cNvPr>
          <p:cNvCxnSpPr/>
          <p:nvPr userDrawn="1"/>
        </p:nvCxnSpPr>
        <p:spPr>
          <a:xfrm>
            <a:off x="1959766" y="4291766"/>
            <a:ext cx="0" cy="293125"/>
          </a:xfrm>
          <a:prstGeom prst="line">
            <a:avLst/>
          </a:prstGeom>
        </p:spPr>
        <p:style>
          <a:lnRef idx="1">
            <a:schemeClr val="accent1"/>
          </a:lnRef>
          <a:fillRef idx="0">
            <a:schemeClr val="accent1"/>
          </a:fillRef>
          <a:effectRef idx="0">
            <a:schemeClr val="accent1"/>
          </a:effectRef>
          <a:fontRef idx="minor">
            <a:schemeClr val="tx1"/>
          </a:fontRef>
        </p:style>
      </p:cxnSp>
      <p:sp>
        <p:nvSpPr>
          <p:cNvPr id="4" name="Text Placeholder 13">
            <a:extLst>
              <a:ext uri="{FF2B5EF4-FFF2-40B4-BE49-F238E27FC236}">
                <a16:creationId xmlns:a16="http://schemas.microsoft.com/office/drawing/2014/main" id="{F3863F02-C8E3-30FC-3BA6-09FEE4E2CE35}"/>
              </a:ext>
            </a:extLst>
          </p:cNvPr>
          <p:cNvSpPr>
            <a:spLocks noGrp="1"/>
          </p:cNvSpPr>
          <p:nvPr userDrawn="1">
            <p:ph type="body" sz="quarter" idx="19" hasCustomPrompt="1"/>
          </p:nvPr>
        </p:nvSpPr>
        <p:spPr>
          <a:xfrm>
            <a:off x="2107547" y="4271429"/>
            <a:ext cx="2909456" cy="350982"/>
          </a:xfrm>
        </p:spPr>
        <p:txBody>
          <a:bodyPr anchor="ctr">
            <a:normAutofit/>
          </a:bodyPr>
          <a:lstStyle>
            <a:lvl1pPr marL="0" indent="0" algn="l" defTabSz="914400" rtl="0" eaLnBrk="1" latinLnBrk="0" hangingPunct="1">
              <a:buNone/>
              <a:defRPr lang="en-US" sz="1200" kern="1200" dirty="0" smtClean="0">
                <a:solidFill>
                  <a:schemeClr val="tx1">
                    <a:tint val="75000"/>
                  </a:schemeClr>
                </a:solidFill>
                <a:latin typeface="+mn-lt"/>
                <a:ea typeface="+mn-ea"/>
                <a:cs typeface="+mn-cs"/>
              </a:defRPr>
            </a:lvl1pPr>
            <a:lvl2pPr marL="0" indent="0" algn="l" defTabSz="914400" rtl="0" eaLnBrk="1" latinLnBrk="0" hangingPunct="1">
              <a:buNone/>
              <a:defRPr lang="en-US" sz="1200" kern="1200" dirty="0" smtClean="0">
                <a:solidFill>
                  <a:schemeClr val="tx1">
                    <a:tint val="75000"/>
                  </a:schemeClr>
                </a:solidFill>
                <a:latin typeface="+mn-lt"/>
                <a:ea typeface="+mn-ea"/>
                <a:cs typeface="+mn-cs"/>
              </a:defRPr>
            </a:lvl2pPr>
            <a:lvl3pPr marL="0" indent="0" algn="l" defTabSz="914400" rtl="0" eaLnBrk="1" latinLnBrk="0" hangingPunct="1">
              <a:buNone/>
              <a:defRPr lang="en-US" sz="1200" kern="1200" dirty="0" smtClean="0">
                <a:solidFill>
                  <a:schemeClr val="tx1">
                    <a:tint val="75000"/>
                  </a:schemeClr>
                </a:solidFill>
                <a:latin typeface="+mn-lt"/>
                <a:ea typeface="+mn-ea"/>
                <a:cs typeface="+mn-cs"/>
              </a:defRPr>
            </a:lvl3pPr>
            <a:lvl4pPr marL="0" indent="0" algn="l" defTabSz="914400" rtl="0" eaLnBrk="1" latinLnBrk="0" hangingPunct="1">
              <a:buNone/>
              <a:defRPr lang="en-US" sz="1200" kern="1200" dirty="0" smtClean="0">
                <a:solidFill>
                  <a:schemeClr val="tx1">
                    <a:tint val="75000"/>
                  </a:schemeClr>
                </a:solidFill>
                <a:latin typeface="+mn-lt"/>
                <a:ea typeface="+mn-ea"/>
                <a:cs typeface="+mn-cs"/>
              </a:defRPr>
            </a:lvl4pPr>
            <a:lvl5pPr marL="0" indent="0" algn="l" defTabSz="914400" rtl="0" eaLnBrk="1" latinLnBrk="0" hangingPunct="1">
              <a:buNone/>
              <a:defRPr lang="en-IN" sz="1200" kern="1200" dirty="0">
                <a:solidFill>
                  <a:schemeClr val="tx1">
                    <a:tint val="75000"/>
                  </a:schemeClr>
                </a:solidFill>
                <a:latin typeface="+mn-lt"/>
                <a:ea typeface="+mn-ea"/>
                <a:cs typeface="+mn-cs"/>
              </a:defRPr>
            </a:lvl5pPr>
          </a:lstStyle>
          <a:p>
            <a:pPr lvl="0"/>
            <a:r>
              <a:rPr lang="en-US" dirty="0"/>
              <a:t>Author Name</a:t>
            </a:r>
            <a:endParaRPr lang="en-IN" dirty="0"/>
          </a:p>
        </p:txBody>
      </p:sp>
      <p:sp>
        <p:nvSpPr>
          <p:cNvPr id="5" name="Rectangle 4">
            <a:extLst>
              <a:ext uri="{FF2B5EF4-FFF2-40B4-BE49-F238E27FC236}">
                <a16:creationId xmlns:a16="http://schemas.microsoft.com/office/drawing/2014/main" id="{7B21718F-6DF4-65DB-C488-1AA078093E61}"/>
              </a:ext>
            </a:extLst>
          </p:cNvPr>
          <p:cNvSpPr/>
          <p:nvPr userDrawn="1"/>
        </p:nvSpPr>
        <p:spPr>
          <a:xfrm rot="1287004">
            <a:off x="7272010" y="-351332"/>
            <a:ext cx="155285" cy="7524000"/>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 name="Picture 5">
            <a:extLst>
              <a:ext uri="{FF2B5EF4-FFF2-40B4-BE49-F238E27FC236}">
                <a16:creationId xmlns:a16="http://schemas.microsoft.com/office/drawing/2014/main" id="{E9024EDD-A739-89B9-B9D5-83A7604227ED}"/>
              </a:ext>
            </a:extLst>
          </p:cNvPr>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387571" y="6159822"/>
            <a:ext cx="567055" cy="449580"/>
          </a:xfrm>
          <a:prstGeom prst="rect">
            <a:avLst/>
          </a:prstGeom>
          <a:noFill/>
          <a:ln>
            <a:noFill/>
          </a:ln>
        </p:spPr>
      </p:pic>
      <p:pic>
        <p:nvPicPr>
          <p:cNvPr id="8" name="Picture 7">
            <a:extLst>
              <a:ext uri="{FF2B5EF4-FFF2-40B4-BE49-F238E27FC236}">
                <a16:creationId xmlns:a16="http://schemas.microsoft.com/office/drawing/2014/main" id="{87362BB0-6043-2DD0-D877-934C60C2D35E}"/>
              </a:ext>
            </a:extLst>
          </p:cNvPr>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498849" y="6205542"/>
            <a:ext cx="1297305" cy="403860"/>
          </a:xfrm>
          <a:prstGeom prst="rect">
            <a:avLst/>
          </a:prstGeom>
          <a:noFill/>
          <a:ln>
            <a:noFill/>
          </a:ln>
        </p:spPr>
      </p:pic>
      <p:pic>
        <p:nvPicPr>
          <p:cNvPr id="3" name="Picture 2" descr="A logo with text and a flag&#10;&#10;Description automatically generated">
            <a:extLst>
              <a:ext uri="{FF2B5EF4-FFF2-40B4-BE49-F238E27FC236}">
                <a16:creationId xmlns:a16="http://schemas.microsoft.com/office/drawing/2014/main" id="{E6241DF2-970E-729D-1BEC-40D67753EAEA}"/>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941119" y="5963329"/>
            <a:ext cx="1057275" cy="704850"/>
          </a:xfrm>
          <a:prstGeom prst="rect">
            <a:avLst/>
          </a:prstGeom>
        </p:spPr>
      </p:pic>
    </p:spTree>
    <p:extLst>
      <p:ext uri="{BB962C8B-B14F-4D97-AF65-F5344CB8AC3E}">
        <p14:creationId xmlns:p14="http://schemas.microsoft.com/office/powerpoint/2010/main" val="2729493545"/>
      </p:ext>
    </p:extLst>
  </p:cSld>
  <p:clrMapOvr>
    <a:masterClrMapping/>
  </p:clrMapOvr>
  <p:hf sldNum="0" hdr="0" ftr="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Smart Art with Text">
    <p:spTree>
      <p:nvGrpSpPr>
        <p:cNvPr id="1" name=""/>
        <p:cNvGrpSpPr/>
        <p:nvPr/>
      </p:nvGrpSpPr>
      <p:grpSpPr>
        <a:xfrm>
          <a:off x="0" y="0"/>
          <a:ext cx="0" cy="0"/>
          <a:chOff x="0" y="0"/>
          <a:chExt cx="0" cy="0"/>
        </a:xfrm>
      </p:grpSpPr>
      <p:pic>
        <p:nvPicPr>
          <p:cNvPr id="13" name="Graphic 12">
            <a:extLst>
              <a:ext uri="{FF2B5EF4-FFF2-40B4-BE49-F238E27FC236}">
                <a16:creationId xmlns:a16="http://schemas.microsoft.com/office/drawing/2014/main" id="{DB560747-45B5-E70E-9894-9EDB7ED0F87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01963" y="179977"/>
            <a:ext cx="11788073" cy="6489234"/>
          </a:xfrm>
          <a:prstGeom prst="rect">
            <a:avLst/>
          </a:prstGeom>
        </p:spPr>
      </p:pic>
      <p:sp>
        <p:nvSpPr>
          <p:cNvPr id="16" name="Subtitle 2">
            <a:extLst>
              <a:ext uri="{FF2B5EF4-FFF2-40B4-BE49-F238E27FC236}">
                <a16:creationId xmlns:a16="http://schemas.microsoft.com/office/drawing/2014/main" id="{76B267D6-EC6B-2026-E531-972927DBF3CD}"/>
              </a:ext>
            </a:extLst>
          </p:cNvPr>
          <p:cNvSpPr txBox="1">
            <a:spLocks/>
          </p:cNvSpPr>
          <p:nvPr userDrawn="1"/>
        </p:nvSpPr>
        <p:spPr>
          <a:xfrm>
            <a:off x="3663042" y="2107201"/>
            <a:ext cx="4865915" cy="177949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50000"/>
              </a:lnSpc>
            </a:pPr>
            <a:r>
              <a:rPr lang="en-US" sz="6000">
                <a:solidFill>
                  <a:srgbClr val="F8FBF1"/>
                </a:solidFill>
                <a:latin typeface="Satoshi" pitchFamily="50" charset="0"/>
              </a:rPr>
              <a:t>Thank You</a:t>
            </a:r>
          </a:p>
        </p:txBody>
      </p:sp>
      <p:sp>
        <p:nvSpPr>
          <p:cNvPr id="22" name="Text Placeholder 20">
            <a:extLst>
              <a:ext uri="{FF2B5EF4-FFF2-40B4-BE49-F238E27FC236}">
                <a16:creationId xmlns:a16="http://schemas.microsoft.com/office/drawing/2014/main" id="{C8935CC9-F0CE-698D-26AB-BF7CE8E5FC8B}"/>
              </a:ext>
            </a:extLst>
          </p:cNvPr>
          <p:cNvSpPr>
            <a:spLocks noGrp="1"/>
          </p:cNvSpPr>
          <p:nvPr>
            <p:ph type="body" sz="quarter" idx="14" hasCustomPrompt="1"/>
          </p:nvPr>
        </p:nvSpPr>
        <p:spPr>
          <a:xfrm>
            <a:off x="1674237" y="5620057"/>
            <a:ext cx="1881183" cy="365125"/>
          </a:xfrm>
        </p:spPr>
        <p:txBody>
          <a:bodyPr>
            <a:normAutofit/>
          </a:bodyPr>
          <a:lstStyle>
            <a:lvl1pPr marL="0" indent="0">
              <a:buNone/>
              <a:defRPr sz="1200">
                <a:solidFill>
                  <a:schemeClr val="bg1"/>
                </a:solidFill>
              </a:defRPr>
            </a:lvl1pPr>
          </a:lstStyle>
          <a:p>
            <a:pPr lvl="0"/>
            <a:r>
              <a:rPr lang="en-US"/>
              <a:t>Your Text Here</a:t>
            </a:r>
          </a:p>
        </p:txBody>
      </p:sp>
      <p:sp>
        <p:nvSpPr>
          <p:cNvPr id="30" name="Text Placeholder 20">
            <a:extLst>
              <a:ext uri="{FF2B5EF4-FFF2-40B4-BE49-F238E27FC236}">
                <a16:creationId xmlns:a16="http://schemas.microsoft.com/office/drawing/2014/main" id="{A8366646-304A-C195-1708-C956562F20A3}"/>
              </a:ext>
            </a:extLst>
          </p:cNvPr>
          <p:cNvSpPr>
            <a:spLocks noGrp="1"/>
          </p:cNvSpPr>
          <p:nvPr>
            <p:ph type="body" sz="quarter" idx="15" hasCustomPrompt="1"/>
          </p:nvPr>
        </p:nvSpPr>
        <p:spPr>
          <a:xfrm>
            <a:off x="4087345" y="5620057"/>
            <a:ext cx="1881183" cy="365125"/>
          </a:xfrm>
        </p:spPr>
        <p:txBody>
          <a:bodyPr>
            <a:normAutofit/>
          </a:bodyPr>
          <a:lstStyle>
            <a:lvl1pPr marL="0" indent="0">
              <a:buNone/>
              <a:defRPr sz="1200">
                <a:solidFill>
                  <a:schemeClr val="bg1"/>
                </a:solidFill>
              </a:defRPr>
            </a:lvl1pPr>
          </a:lstStyle>
          <a:p>
            <a:pPr lvl="0"/>
            <a:r>
              <a:rPr lang="en-US"/>
              <a:t>Your Text Here</a:t>
            </a:r>
          </a:p>
        </p:txBody>
      </p:sp>
      <p:sp>
        <p:nvSpPr>
          <p:cNvPr id="32" name="Text Placeholder 20">
            <a:extLst>
              <a:ext uri="{FF2B5EF4-FFF2-40B4-BE49-F238E27FC236}">
                <a16:creationId xmlns:a16="http://schemas.microsoft.com/office/drawing/2014/main" id="{CC6A14D1-4820-271E-386E-05FCE629EF67}"/>
              </a:ext>
            </a:extLst>
          </p:cNvPr>
          <p:cNvSpPr>
            <a:spLocks noGrp="1"/>
          </p:cNvSpPr>
          <p:nvPr>
            <p:ph type="body" sz="quarter" idx="16" hasCustomPrompt="1"/>
          </p:nvPr>
        </p:nvSpPr>
        <p:spPr>
          <a:xfrm>
            <a:off x="6664801" y="5620057"/>
            <a:ext cx="1881183" cy="365125"/>
          </a:xfrm>
        </p:spPr>
        <p:txBody>
          <a:bodyPr>
            <a:normAutofit/>
          </a:bodyPr>
          <a:lstStyle>
            <a:lvl1pPr marL="0" indent="0">
              <a:buNone/>
              <a:defRPr sz="1200">
                <a:solidFill>
                  <a:schemeClr val="bg1"/>
                </a:solidFill>
              </a:defRPr>
            </a:lvl1pPr>
          </a:lstStyle>
          <a:p>
            <a:pPr lvl="0"/>
            <a:r>
              <a:rPr lang="en-US"/>
              <a:t>Your Text Here</a:t>
            </a:r>
          </a:p>
        </p:txBody>
      </p:sp>
      <p:sp>
        <p:nvSpPr>
          <p:cNvPr id="36" name="Text Placeholder 20">
            <a:extLst>
              <a:ext uri="{FF2B5EF4-FFF2-40B4-BE49-F238E27FC236}">
                <a16:creationId xmlns:a16="http://schemas.microsoft.com/office/drawing/2014/main" id="{CD6A38ED-62A3-5E38-9BC4-B4F21C962209}"/>
              </a:ext>
            </a:extLst>
          </p:cNvPr>
          <p:cNvSpPr>
            <a:spLocks noGrp="1"/>
          </p:cNvSpPr>
          <p:nvPr>
            <p:ph type="body" sz="quarter" idx="17" hasCustomPrompt="1"/>
          </p:nvPr>
        </p:nvSpPr>
        <p:spPr>
          <a:xfrm>
            <a:off x="8928879" y="5620057"/>
            <a:ext cx="1881183" cy="365125"/>
          </a:xfrm>
        </p:spPr>
        <p:txBody>
          <a:bodyPr>
            <a:normAutofit/>
          </a:bodyPr>
          <a:lstStyle>
            <a:lvl1pPr marL="0" indent="0">
              <a:buNone/>
              <a:defRPr sz="1200">
                <a:solidFill>
                  <a:schemeClr val="bg1"/>
                </a:solidFill>
              </a:defRPr>
            </a:lvl1pPr>
          </a:lstStyle>
          <a:p>
            <a:pPr lvl="0"/>
            <a:r>
              <a:rPr lang="en-US"/>
              <a:t>Your Text Here</a:t>
            </a:r>
          </a:p>
        </p:txBody>
      </p:sp>
      <p:pic>
        <p:nvPicPr>
          <p:cNvPr id="41" name="Picture 40">
            <a:extLst>
              <a:ext uri="{FF2B5EF4-FFF2-40B4-BE49-F238E27FC236}">
                <a16:creationId xmlns:a16="http://schemas.microsoft.com/office/drawing/2014/main" id="{E11FB44E-E495-56C7-4F01-3C5B9CD3CD09}"/>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8638483" y="5671373"/>
            <a:ext cx="208924" cy="208924"/>
          </a:xfrm>
          <a:prstGeom prst="rect">
            <a:avLst/>
          </a:prstGeom>
        </p:spPr>
      </p:pic>
      <p:cxnSp>
        <p:nvCxnSpPr>
          <p:cNvPr id="46" name="Straight Connector 45">
            <a:extLst>
              <a:ext uri="{FF2B5EF4-FFF2-40B4-BE49-F238E27FC236}">
                <a16:creationId xmlns:a16="http://schemas.microsoft.com/office/drawing/2014/main" id="{E76E8982-B124-E16A-F120-3E940415973F}"/>
              </a:ext>
            </a:extLst>
          </p:cNvPr>
          <p:cNvCxnSpPr>
            <a:cxnSpLocks/>
          </p:cNvCxnSpPr>
          <p:nvPr userDrawn="1"/>
        </p:nvCxnSpPr>
        <p:spPr>
          <a:xfrm>
            <a:off x="1442581" y="5246255"/>
            <a:ext cx="930683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pic>
        <p:nvPicPr>
          <p:cNvPr id="47" name="Graphic 46">
            <a:extLst>
              <a:ext uri="{FF2B5EF4-FFF2-40B4-BE49-F238E27FC236}">
                <a16:creationId xmlns:a16="http://schemas.microsoft.com/office/drawing/2014/main" id="{06B056A2-8426-8FDA-12B8-D2AE0E9F8A55}"/>
              </a:ext>
            </a:extLst>
          </p:cNvPr>
          <p:cNvPicPr>
            <a:picLocks noChangeAspect="1"/>
          </p:cNvPicPr>
          <p:nvPr userDrawn="1"/>
        </p:nvPicPr>
        <p:blipFill rotWithShape="1">
          <a:blip r:embed="rId5" cstate="hqprint">
            <a:extLst>
              <a:ext uri="{28A0092B-C50C-407E-A947-70E740481C1C}">
                <a14:useLocalDpi xmlns:a14="http://schemas.microsoft.com/office/drawing/2010/main"/>
              </a:ext>
              <a:ext uri="{96DAC541-7B7A-43D3-8B79-37D633B846F1}">
                <asvg:svgBlip xmlns:asvg="http://schemas.microsoft.com/office/drawing/2016/SVG/main" r:embed="rId6"/>
              </a:ext>
            </a:extLst>
          </a:blip>
          <a:srcRect l="37339"/>
          <a:stretch/>
        </p:blipFill>
        <p:spPr>
          <a:xfrm>
            <a:off x="201963" y="5210774"/>
            <a:ext cx="953118" cy="1458437"/>
          </a:xfrm>
          <a:prstGeom prst="rect">
            <a:avLst/>
          </a:prstGeom>
        </p:spPr>
      </p:pic>
      <p:pic>
        <p:nvPicPr>
          <p:cNvPr id="48" name="Graphic 47">
            <a:extLst>
              <a:ext uri="{FF2B5EF4-FFF2-40B4-BE49-F238E27FC236}">
                <a16:creationId xmlns:a16="http://schemas.microsoft.com/office/drawing/2014/main" id="{A7E2265E-CB14-823F-7142-DE586413942C}"/>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449890" y="5679327"/>
            <a:ext cx="142875" cy="200025"/>
          </a:xfrm>
          <a:prstGeom prst="rect">
            <a:avLst/>
          </a:prstGeom>
        </p:spPr>
      </p:pic>
      <p:pic>
        <p:nvPicPr>
          <p:cNvPr id="49" name="Graphic 48">
            <a:extLst>
              <a:ext uri="{FF2B5EF4-FFF2-40B4-BE49-F238E27FC236}">
                <a16:creationId xmlns:a16="http://schemas.microsoft.com/office/drawing/2014/main" id="{25284A2D-2303-E087-DD12-5AD38C79F31F}"/>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3838302" y="5679327"/>
            <a:ext cx="200025" cy="200025"/>
          </a:xfrm>
          <a:prstGeom prst="rect">
            <a:avLst/>
          </a:prstGeom>
        </p:spPr>
      </p:pic>
      <p:pic>
        <p:nvPicPr>
          <p:cNvPr id="55" name="Graphic 54">
            <a:extLst>
              <a:ext uri="{FF2B5EF4-FFF2-40B4-BE49-F238E27FC236}">
                <a16:creationId xmlns:a16="http://schemas.microsoft.com/office/drawing/2014/main" id="{5064E77A-B1CC-72B6-393D-BD842E5D9279}"/>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a:xfrm>
            <a:off x="5281612" y="1190778"/>
            <a:ext cx="1628775" cy="628650"/>
          </a:xfrm>
          <a:prstGeom prst="rect">
            <a:avLst/>
          </a:prstGeom>
        </p:spPr>
      </p:pic>
      <p:pic>
        <p:nvPicPr>
          <p:cNvPr id="56" name="Graphic 55">
            <a:extLst>
              <a:ext uri="{FF2B5EF4-FFF2-40B4-BE49-F238E27FC236}">
                <a16:creationId xmlns:a16="http://schemas.microsoft.com/office/drawing/2014/main" id="{AFB2DFCB-F269-509F-60F5-960BF5779045}"/>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6385502" y="5699567"/>
            <a:ext cx="200025" cy="152400"/>
          </a:xfrm>
          <a:prstGeom prst="rect">
            <a:avLst/>
          </a:prstGeom>
        </p:spPr>
      </p:pic>
      <p:pic>
        <p:nvPicPr>
          <p:cNvPr id="7" name="Picture 6">
            <a:extLst>
              <a:ext uri="{FF2B5EF4-FFF2-40B4-BE49-F238E27FC236}">
                <a16:creationId xmlns:a16="http://schemas.microsoft.com/office/drawing/2014/main" id="{DA67B138-BB23-8C20-64D7-7DA7D9DE0BB0}"/>
              </a:ext>
            </a:extLst>
          </p:cNvPr>
          <p:cNvPicPr>
            <a:picLocks noChangeAspect="1"/>
          </p:cNvPicPr>
          <p:nvPr userDrawn="1"/>
        </p:nvPicPr>
        <p:blipFill>
          <a:blip r:embed="rId15" cstate="hqprint">
            <a:extLst>
              <a:ext uri="{28A0092B-C50C-407E-A947-70E740481C1C}">
                <a14:useLocalDpi xmlns:a14="http://schemas.microsoft.com/office/drawing/2010/main"/>
              </a:ext>
            </a:extLst>
          </a:blip>
          <a:srcRect/>
          <a:stretch>
            <a:fillRect/>
          </a:stretch>
        </p:blipFill>
        <p:spPr bwMode="auto">
          <a:xfrm>
            <a:off x="6910387" y="4116570"/>
            <a:ext cx="1428547" cy="803694"/>
          </a:xfrm>
          <a:prstGeom prst="rect">
            <a:avLst/>
          </a:prstGeom>
          <a:noFill/>
          <a:ln>
            <a:noFill/>
          </a:ln>
        </p:spPr>
      </p:pic>
      <p:pic>
        <p:nvPicPr>
          <p:cNvPr id="8" name="Picture 7">
            <a:extLst>
              <a:ext uri="{FF2B5EF4-FFF2-40B4-BE49-F238E27FC236}">
                <a16:creationId xmlns:a16="http://schemas.microsoft.com/office/drawing/2014/main" id="{6D97F8FA-EED5-8577-62C9-B98A2DCCA84F}"/>
              </a:ext>
            </a:extLst>
          </p:cNvPr>
          <p:cNvPicPr>
            <a:picLocks noChangeAspect="1"/>
          </p:cNvPicPr>
          <p:nvPr userDrawn="1"/>
        </p:nvPicPr>
        <p:blipFill rotWithShape="1">
          <a:blip r:embed="rId16" cstate="hqprint">
            <a:extLst>
              <a:ext uri="{28A0092B-C50C-407E-A947-70E740481C1C}">
                <a14:useLocalDpi xmlns:a14="http://schemas.microsoft.com/office/drawing/2010/main"/>
              </a:ext>
            </a:extLst>
          </a:blip>
          <a:srcRect/>
          <a:stretch/>
        </p:blipFill>
        <p:spPr bwMode="auto">
          <a:xfrm>
            <a:off x="1090634" y="4148301"/>
            <a:ext cx="2147182" cy="785155"/>
          </a:xfrm>
          <a:prstGeom prst="rect">
            <a:avLst/>
          </a:prstGeom>
          <a:noFill/>
          <a:ln>
            <a:noFill/>
          </a:ln>
          <a:extLst>
            <a:ext uri="{53640926-AAD7-44D8-BBD7-CCE9431645EC}">
              <a14:shadowObscured xmlns:a14="http://schemas.microsoft.com/office/drawing/2010/main"/>
            </a:ext>
          </a:extLst>
        </p:spPr>
      </p:pic>
      <p:pic>
        <p:nvPicPr>
          <p:cNvPr id="10" name="Picture 9" descr="A logo with green text&#10;&#10;Description automatically generated">
            <a:extLst>
              <a:ext uri="{FF2B5EF4-FFF2-40B4-BE49-F238E27FC236}">
                <a16:creationId xmlns:a16="http://schemas.microsoft.com/office/drawing/2014/main" id="{6595A761-33CD-C4A4-D3EB-F575D26D8A52}"/>
              </a:ext>
            </a:extLst>
          </p:cNvPr>
          <p:cNvPicPr>
            <a:picLocks noChangeAspect="1"/>
          </p:cNvPicPr>
          <p:nvPr userDrawn="1"/>
        </p:nvPicPr>
        <p:blipFill rotWithShape="1">
          <a:blip r:embed="rId17" cstate="hqprint">
            <a:extLst>
              <a:ext uri="{28A0092B-C50C-407E-A947-70E740481C1C}">
                <a14:useLocalDpi xmlns:a14="http://schemas.microsoft.com/office/drawing/2010/main"/>
              </a:ext>
            </a:extLst>
          </a:blip>
          <a:srcRect/>
          <a:stretch/>
        </p:blipFill>
        <p:spPr>
          <a:xfrm>
            <a:off x="3663042" y="4129761"/>
            <a:ext cx="1726192" cy="803695"/>
          </a:xfrm>
          <a:prstGeom prst="rect">
            <a:avLst/>
          </a:prstGeom>
        </p:spPr>
      </p:pic>
      <p:pic>
        <p:nvPicPr>
          <p:cNvPr id="14" name="Picture 13" descr="A black background with white text&#10;&#10;Description automatically generated">
            <a:extLst>
              <a:ext uri="{FF2B5EF4-FFF2-40B4-BE49-F238E27FC236}">
                <a16:creationId xmlns:a16="http://schemas.microsoft.com/office/drawing/2014/main" id="{A8C393BF-433C-80A2-5A29-C2FE5EB278A4}"/>
              </a:ext>
            </a:extLst>
          </p:cNvPr>
          <p:cNvPicPr>
            <a:picLocks noChangeAspect="1"/>
          </p:cNvPicPr>
          <p:nvPr userDrawn="1"/>
        </p:nvPicPr>
        <p:blipFill>
          <a:blip r:embed="rId18" cstate="hqprint">
            <a:extLst>
              <a:ext uri="{28A0092B-C50C-407E-A947-70E740481C1C}">
                <a14:useLocalDpi xmlns:a14="http://schemas.microsoft.com/office/drawing/2010/main"/>
              </a:ext>
            </a:extLst>
          </a:blip>
          <a:stretch>
            <a:fillRect/>
          </a:stretch>
        </p:blipFill>
        <p:spPr>
          <a:xfrm>
            <a:off x="8082623" y="4184486"/>
            <a:ext cx="2685128" cy="839679"/>
          </a:xfrm>
          <a:prstGeom prst="rect">
            <a:avLst/>
          </a:prstGeom>
        </p:spPr>
      </p:pic>
      <p:pic>
        <p:nvPicPr>
          <p:cNvPr id="17" name="Picture 16" descr="A black and white logo&#10;&#10;Description automatically generated">
            <a:extLst>
              <a:ext uri="{FF2B5EF4-FFF2-40B4-BE49-F238E27FC236}">
                <a16:creationId xmlns:a16="http://schemas.microsoft.com/office/drawing/2014/main" id="{3ECDDC2B-F901-7F8C-B707-75EE7B1F22E2}"/>
              </a:ext>
            </a:extLst>
          </p:cNvPr>
          <p:cNvPicPr>
            <a:picLocks noChangeAspect="1"/>
          </p:cNvPicPr>
          <p:nvPr userDrawn="1"/>
        </p:nvPicPr>
        <p:blipFill>
          <a:blip r:embed="rId19" cstate="hqprint">
            <a:extLst>
              <a:ext uri="{28A0092B-C50C-407E-A947-70E740481C1C}">
                <a14:useLocalDpi xmlns:a14="http://schemas.microsoft.com/office/drawing/2010/main"/>
              </a:ext>
            </a:extLst>
          </a:blip>
          <a:stretch>
            <a:fillRect/>
          </a:stretch>
        </p:blipFill>
        <p:spPr>
          <a:xfrm>
            <a:off x="5841787" y="3886694"/>
            <a:ext cx="1372997" cy="1146213"/>
          </a:xfrm>
          <a:prstGeom prst="rect">
            <a:avLst/>
          </a:prstGeom>
        </p:spPr>
      </p:pic>
    </p:spTree>
    <p:extLst>
      <p:ext uri="{BB962C8B-B14F-4D97-AF65-F5344CB8AC3E}">
        <p14:creationId xmlns:p14="http://schemas.microsoft.com/office/powerpoint/2010/main" val="42699243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hank you Option 1">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13A1E00-1B6D-3D66-0B66-78714606AE71}"/>
              </a:ext>
            </a:extLst>
          </p:cNvPr>
          <p:cNvSpPr/>
          <p:nvPr userDrawn="1"/>
        </p:nvSpPr>
        <p:spPr>
          <a:xfrm>
            <a:off x="0" y="0"/>
            <a:ext cx="12192000" cy="6858000"/>
          </a:xfrm>
          <a:prstGeom prst="rect">
            <a:avLst/>
          </a:prstGeom>
          <a:solidFill>
            <a:srgbClr val="049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3" name="Graphic 12">
            <a:extLst>
              <a:ext uri="{FF2B5EF4-FFF2-40B4-BE49-F238E27FC236}">
                <a16:creationId xmlns:a16="http://schemas.microsoft.com/office/drawing/2014/main" id="{DB560747-45B5-E70E-9894-9EDB7ED0F87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01963" y="179977"/>
            <a:ext cx="11788073" cy="6489234"/>
          </a:xfrm>
          <a:prstGeom prst="rect">
            <a:avLst/>
          </a:prstGeom>
        </p:spPr>
      </p:pic>
      <p:sp>
        <p:nvSpPr>
          <p:cNvPr id="16" name="Subtitle 2">
            <a:extLst>
              <a:ext uri="{FF2B5EF4-FFF2-40B4-BE49-F238E27FC236}">
                <a16:creationId xmlns:a16="http://schemas.microsoft.com/office/drawing/2014/main" id="{76B267D6-EC6B-2026-E531-972927DBF3CD}"/>
              </a:ext>
            </a:extLst>
          </p:cNvPr>
          <p:cNvSpPr txBox="1">
            <a:spLocks/>
          </p:cNvSpPr>
          <p:nvPr userDrawn="1"/>
        </p:nvSpPr>
        <p:spPr>
          <a:xfrm>
            <a:off x="3663042" y="2107201"/>
            <a:ext cx="4865915" cy="177949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50000"/>
              </a:lnSpc>
            </a:pPr>
            <a:r>
              <a:rPr lang="en-US" sz="6000">
                <a:solidFill>
                  <a:srgbClr val="016E50"/>
                </a:solidFill>
                <a:latin typeface="Satoshi" pitchFamily="50" charset="0"/>
              </a:rPr>
              <a:t>Thank You</a:t>
            </a:r>
          </a:p>
        </p:txBody>
      </p:sp>
      <p:cxnSp>
        <p:nvCxnSpPr>
          <p:cNvPr id="46" name="Straight Connector 45">
            <a:extLst>
              <a:ext uri="{FF2B5EF4-FFF2-40B4-BE49-F238E27FC236}">
                <a16:creationId xmlns:a16="http://schemas.microsoft.com/office/drawing/2014/main" id="{E76E8982-B124-E16A-F120-3E940415973F}"/>
              </a:ext>
            </a:extLst>
          </p:cNvPr>
          <p:cNvCxnSpPr>
            <a:cxnSpLocks/>
          </p:cNvCxnSpPr>
          <p:nvPr userDrawn="1"/>
        </p:nvCxnSpPr>
        <p:spPr>
          <a:xfrm>
            <a:off x="1442581" y="5246255"/>
            <a:ext cx="9306839"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pic>
        <p:nvPicPr>
          <p:cNvPr id="47" name="Graphic 46">
            <a:extLst>
              <a:ext uri="{FF2B5EF4-FFF2-40B4-BE49-F238E27FC236}">
                <a16:creationId xmlns:a16="http://schemas.microsoft.com/office/drawing/2014/main" id="{06B056A2-8426-8FDA-12B8-D2AE0E9F8A55}"/>
              </a:ext>
            </a:extLst>
          </p:cNvPr>
          <p:cNvPicPr>
            <a:picLocks noChangeAspect="1"/>
          </p:cNvPicPr>
          <p:nvPr userDrawn="1"/>
        </p:nvPicPr>
        <p:blipFill rotWithShape="1">
          <a:blip r:embed="rId4" cstate="hqprint">
            <a:extLst>
              <a:ext uri="{28A0092B-C50C-407E-A947-70E740481C1C}">
                <a14:useLocalDpi xmlns:a14="http://schemas.microsoft.com/office/drawing/2010/main"/>
              </a:ext>
              <a:ext uri="{96DAC541-7B7A-43D3-8B79-37D633B846F1}">
                <asvg:svgBlip xmlns:asvg="http://schemas.microsoft.com/office/drawing/2016/SVG/main" r:embed="rId5"/>
              </a:ext>
            </a:extLst>
          </a:blip>
          <a:srcRect l="37339"/>
          <a:stretch/>
        </p:blipFill>
        <p:spPr>
          <a:xfrm>
            <a:off x="201963" y="5210774"/>
            <a:ext cx="953118" cy="1458437"/>
          </a:xfrm>
          <a:prstGeom prst="rect">
            <a:avLst/>
          </a:prstGeom>
        </p:spPr>
      </p:pic>
      <p:pic>
        <p:nvPicPr>
          <p:cNvPr id="49" name="Graphic 48">
            <a:extLst>
              <a:ext uri="{FF2B5EF4-FFF2-40B4-BE49-F238E27FC236}">
                <a16:creationId xmlns:a16="http://schemas.microsoft.com/office/drawing/2014/main" id="{25284A2D-2303-E087-DD12-5AD38C79F31F}"/>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3431905" y="5679327"/>
            <a:ext cx="200025" cy="200025"/>
          </a:xfrm>
          <a:prstGeom prst="rect">
            <a:avLst/>
          </a:prstGeom>
        </p:spPr>
      </p:pic>
      <p:pic>
        <p:nvPicPr>
          <p:cNvPr id="56" name="Graphic 55">
            <a:extLst>
              <a:ext uri="{FF2B5EF4-FFF2-40B4-BE49-F238E27FC236}">
                <a16:creationId xmlns:a16="http://schemas.microsoft.com/office/drawing/2014/main" id="{AFB2DFCB-F269-509F-60F5-960BF5779045}"/>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6300180" y="5708871"/>
            <a:ext cx="200025" cy="152400"/>
          </a:xfrm>
          <a:prstGeom prst="rect">
            <a:avLst/>
          </a:prstGeom>
        </p:spPr>
      </p:pic>
      <p:pic>
        <p:nvPicPr>
          <p:cNvPr id="4" name="Picture 3">
            <a:extLst>
              <a:ext uri="{FF2B5EF4-FFF2-40B4-BE49-F238E27FC236}">
                <a16:creationId xmlns:a16="http://schemas.microsoft.com/office/drawing/2014/main" id="{A82F55DA-4467-A2A7-D4B1-86BA6A1128DD}"/>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4963666" y="985418"/>
            <a:ext cx="2264669" cy="1039370"/>
          </a:xfrm>
          <a:prstGeom prst="rect">
            <a:avLst/>
          </a:prstGeom>
        </p:spPr>
      </p:pic>
      <p:cxnSp>
        <p:nvCxnSpPr>
          <p:cNvPr id="8" name="Straight Connector 7">
            <a:extLst>
              <a:ext uri="{FF2B5EF4-FFF2-40B4-BE49-F238E27FC236}">
                <a16:creationId xmlns:a16="http://schemas.microsoft.com/office/drawing/2014/main" id="{31B0E318-BED2-6101-8D39-4D8C4E4D8091}"/>
              </a:ext>
            </a:extLst>
          </p:cNvPr>
          <p:cNvCxnSpPr>
            <a:cxnSpLocks/>
          </p:cNvCxnSpPr>
          <p:nvPr userDrawn="1"/>
        </p:nvCxnSpPr>
        <p:spPr>
          <a:xfrm>
            <a:off x="4378036" y="2207492"/>
            <a:ext cx="3389746" cy="0"/>
          </a:xfrm>
          <a:prstGeom prst="line">
            <a:avLst/>
          </a:prstGeom>
          <a:ln>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6717FA2D-B3D6-4560-5CC5-4CF37A16B98E}"/>
              </a:ext>
            </a:extLst>
          </p:cNvPr>
          <p:cNvSpPr txBox="1"/>
          <p:nvPr userDrawn="1"/>
        </p:nvSpPr>
        <p:spPr>
          <a:xfrm>
            <a:off x="3676458" y="5643809"/>
            <a:ext cx="219535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Roboto Light" panose="02000000000000000000" pitchFamily="2" charset="0"/>
                <a:ea typeface="Roboto Light" panose="02000000000000000000" pitchFamily="2" charset="0"/>
              </a:rPr>
              <a:t>www.thrivechildevidence.org</a:t>
            </a:r>
          </a:p>
        </p:txBody>
      </p:sp>
      <p:sp>
        <p:nvSpPr>
          <p:cNvPr id="6" name="TextBox 5">
            <a:extLst>
              <a:ext uri="{FF2B5EF4-FFF2-40B4-BE49-F238E27FC236}">
                <a16:creationId xmlns:a16="http://schemas.microsoft.com/office/drawing/2014/main" id="{D0463D62-8A0B-B1DB-C787-1EF699E09924}"/>
              </a:ext>
            </a:extLst>
          </p:cNvPr>
          <p:cNvSpPr txBox="1"/>
          <p:nvPr userDrawn="1"/>
        </p:nvSpPr>
        <p:spPr>
          <a:xfrm>
            <a:off x="6576675" y="5643809"/>
            <a:ext cx="253037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latin typeface="Roboto Light" panose="02000000000000000000" pitchFamily="2" charset="0"/>
                <a:ea typeface="Roboto Light" panose="02000000000000000000" pitchFamily="2" charset="0"/>
                <a:cs typeface="+mn-cs"/>
              </a:rPr>
              <a:t>thriveprogramme@opml.co.uk</a:t>
            </a:r>
          </a:p>
        </p:txBody>
      </p:sp>
      <p:grpSp>
        <p:nvGrpSpPr>
          <p:cNvPr id="2" name="Group 1">
            <a:extLst>
              <a:ext uri="{FF2B5EF4-FFF2-40B4-BE49-F238E27FC236}">
                <a16:creationId xmlns:a16="http://schemas.microsoft.com/office/drawing/2014/main" id="{BE357C5F-844E-7527-6657-BBF85476F33B}"/>
              </a:ext>
            </a:extLst>
          </p:cNvPr>
          <p:cNvGrpSpPr/>
          <p:nvPr userDrawn="1"/>
        </p:nvGrpSpPr>
        <p:grpSpPr>
          <a:xfrm>
            <a:off x="912834" y="3999687"/>
            <a:ext cx="10496788" cy="1057779"/>
            <a:chOff x="0" y="0"/>
            <a:chExt cx="6112332" cy="615950"/>
          </a:xfrm>
        </p:grpSpPr>
        <p:pic>
          <p:nvPicPr>
            <p:cNvPr id="7" name="Picture 6">
              <a:extLst>
                <a:ext uri="{FF2B5EF4-FFF2-40B4-BE49-F238E27FC236}">
                  <a16:creationId xmlns:a16="http://schemas.microsoft.com/office/drawing/2014/main" id="{3948D138-FEC7-B2EB-C909-86DF28C149D7}"/>
                </a:ext>
              </a:extLst>
            </p:cNvPr>
            <p:cNvPicPr>
              <a:picLocks noChangeAspect="1"/>
            </p:cNvPicPr>
            <p:nvPr userDrawn="1"/>
          </p:nvPicPr>
          <p:blipFill>
            <a:blip r:embed="rId11" cstate="hqprint">
              <a:extLst>
                <a:ext uri="{28A0092B-C50C-407E-A947-70E740481C1C}">
                  <a14:useLocalDpi xmlns:a14="http://schemas.microsoft.com/office/drawing/2010/main"/>
                </a:ext>
              </a:extLst>
            </a:blip>
            <a:srcRect/>
            <a:stretch>
              <a:fillRect/>
            </a:stretch>
          </p:blipFill>
          <p:spPr bwMode="auto">
            <a:xfrm>
              <a:off x="2741558" y="83185"/>
              <a:ext cx="567055" cy="449580"/>
            </a:xfrm>
            <a:prstGeom prst="rect">
              <a:avLst/>
            </a:prstGeom>
            <a:noFill/>
            <a:ln>
              <a:noFill/>
            </a:ln>
          </p:spPr>
        </p:pic>
        <p:pic>
          <p:nvPicPr>
            <p:cNvPr id="9" name="Picture 8">
              <a:extLst>
                <a:ext uri="{FF2B5EF4-FFF2-40B4-BE49-F238E27FC236}">
                  <a16:creationId xmlns:a16="http://schemas.microsoft.com/office/drawing/2014/main" id="{1CB04916-F6F9-5A13-FCDE-9318DFBEA0BE}"/>
                </a:ext>
              </a:extLst>
            </p:cNvPr>
            <p:cNvPicPr>
              <a:picLocks noChangeAspect="1"/>
            </p:cNvPicPr>
            <p:nvPr userDrawn="1"/>
          </p:nvPicPr>
          <p:blipFill>
            <a:blip r:embed="rId12" cstate="hqprint">
              <a:extLst>
                <a:ext uri="{28A0092B-C50C-407E-A947-70E740481C1C}">
                  <a14:useLocalDpi xmlns:a14="http://schemas.microsoft.com/office/drawing/2010/main"/>
                </a:ext>
              </a:extLst>
            </a:blip>
            <a:srcRect/>
            <a:stretch>
              <a:fillRect/>
            </a:stretch>
          </p:blipFill>
          <p:spPr bwMode="auto">
            <a:xfrm>
              <a:off x="4588332" y="122231"/>
              <a:ext cx="1524000" cy="474345"/>
            </a:xfrm>
            <a:prstGeom prst="rect">
              <a:avLst/>
            </a:prstGeom>
            <a:noFill/>
            <a:ln>
              <a:noFill/>
            </a:ln>
          </p:spPr>
        </p:pic>
        <p:pic>
          <p:nvPicPr>
            <p:cNvPr id="10" name="Picture 9">
              <a:extLst>
                <a:ext uri="{FF2B5EF4-FFF2-40B4-BE49-F238E27FC236}">
                  <a16:creationId xmlns:a16="http://schemas.microsoft.com/office/drawing/2014/main" id="{E9163BBD-0C67-C95B-AB95-098F438D530C}"/>
                </a:ext>
              </a:extLst>
            </p:cNvPr>
            <p:cNvPicPr>
              <a:picLocks noChangeAspect="1"/>
            </p:cNvPicPr>
            <p:nvPr userDrawn="1"/>
          </p:nvPicPr>
          <p:blipFill rotWithShape="1">
            <a:blip r:embed="rId13" cstate="hqprint">
              <a:extLst>
                <a:ext uri="{28A0092B-C50C-407E-A947-70E740481C1C}">
                  <a14:useLocalDpi xmlns:a14="http://schemas.microsoft.com/office/drawing/2010/main"/>
                </a:ext>
              </a:extLst>
            </a:blip>
            <a:srcRect/>
            <a:stretch/>
          </p:blipFill>
          <p:spPr bwMode="auto">
            <a:xfrm>
              <a:off x="1304766" y="0"/>
              <a:ext cx="1270000" cy="615950"/>
            </a:xfrm>
            <a:prstGeom prst="rect">
              <a:avLst/>
            </a:prstGeom>
            <a:noFill/>
            <a:ln>
              <a:noFill/>
            </a:ln>
            <a:extLst>
              <a:ext uri="{53640926-AAD7-44D8-BBD7-CCE9431645EC}">
                <a14:shadowObscured xmlns:a14="http://schemas.microsoft.com/office/drawing/2010/main"/>
              </a:ext>
            </a:extLst>
          </p:spPr>
        </p:pic>
        <p:pic>
          <p:nvPicPr>
            <p:cNvPr id="14" name="Picture 13">
              <a:extLst>
                <a:ext uri="{FF2B5EF4-FFF2-40B4-BE49-F238E27FC236}">
                  <a16:creationId xmlns:a16="http://schemas.microsoft.com/office/drawing/2014/main" id="{2257B723-213B-6035-FF52-406001B6211F}"/>
                </a:ext>
              </a:extLst>
            </p:cNvPr>
            <p:cNvPicPr>
              <a:picLocks noChangeAspect="1"/>
            </p:cNvPicPr>
            <p:nvPr userDrawn="1"/>
          </p:nvPicPr>
          <p:blipFill rotWithShape="1">
            <a:blip r:embed="rId14" cstate="hqprint">
              <a:extLst>
                <a:ext uri="{28A0092B-C50C-407E-A947-70E740481C1C}">
                  <a14:useLocalDpi xmlns:a14="http://schemas.microsoft.com/office/drawing/2010/main"/>
                </a:ext>
              </a:extLst>
            </a:blip>
            <a:srcRect/>
            <a:stretch/>
          </p:blipFill>
          <p:spPr bwMode="auto">
            <a:xfrm>
              <a:off x="0" y="114300"/>
              <a:ext cx="1250315" cy="457200"/>
            </a:xfrm>
            <a:prstGeom prst="rect">
              <a:avLst/>
            </a:prstGeom>
            <a:noFill/>
            <a:ln>
              <a:noFill/>
            </a:ln>
            <a:extLst>
              <a:ext uri="{53640926-AAD7-44D8-BBD7-CCE9431645EC}">
                <a14:shadowObscured xmlns:a14="http://schemas.microsoft.com/office/drawing/2010/main"/>
              </a:ext>
            </a:extLst>
          </p:spPr>
        </p:pic>
      </p:grpSp>
      <p:pic>
        <p:nvPicPr>
          <p:cNvPr id="5" name="Picture 4" descr="A blue text on a black background&#10;&#10;Description automatically generated">
            <a:extLst>
              <a:ext uri="{FF2B5EF4-FFF2-40B4-BE49-F238E27FC236}">
                <a16:creationId xmlns:a16="http://schemas.microsoft.com/office/drawing/2014/main" id="{0999ADE7-6C71-D34E-EDD5-0E2542577E8A}"/>
              </a:ext>
            </a:extLst>
          </p:cNvPr>
          <p:cNvPicPr>
            <a:picLocks noChangeAspect="1"/>
          </p:cNvPicPr>
          <p:nvPr userDrawn="1"/>
        </p:nvPicPr>
        <p:blipFill>
          <a:blip r:embed="rId15">
            <a:extLst>
              <a:ext uri="{28A0092B-C50C-407E-A947-70E740481C1C}">
                <a14:useLocalDpi xmlns:a14="http://schemas.microsoft.com/office/drawing/2010/main"/>
              </a:ext>
            </a:extLst>
          </a:blip>
          <a:stretch>
            <a:fillRect/>
          </a:stretch>
        </p:blipFill>
        <p:spPr>
          <a:xfrm>
            <a:off x="6688268" y="4185071"/>
            <a:ext cx="2180988" cy="872395"/>
          </a:xfrm>
          <a:prstGeom prst="rect">
            <a:avLst/>
          </a:prstGeom>
        </p:spPr>
      </p:pic>
    </p:spTree>
    <p:extLst>
      <p:ext uri="{BB962C8B-B14F-4D97-AF65-F5344CB8AC3E}">
        <p14:creationId xmlns:p14="http://schemas.microsoft.com/office/powerpoint/2010/main" val="4726100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and Imag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ED25CDA-C8EC-81F5-8F4D-C69EC9697E96}"/>
              </a:ext>
            </a:extLst>
          </p:cNvPr>
          <p:cNvSpPr/>
          <p:nvPr userDrawn="1"/>
        </p:nvSpPr>
        <p:spPr>
          <a:xfrm>
            <a:off x="-12283" y="0"/>
            <a:ext cx="12216565" cy="6858000"/>
          </a:xfrm>
          <a:prstGeom prst="rect">
            <a:avLst/>
          </a:prstGeom>
          <a:solidFill>
            <a:srgbClr val="DBEAB7">
              <a:alpha val="20000"/>
            </a:srgbClr>
          </a:solidFill>
          <a:ln w="10470"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5" name="Rectangle 34">
            <a:extLst>
              <a:ext uri="{FF2B5EF4-FFF2-40B4-BE49-F238E27FC236}">
                <a16:creationId xmlns:a16="http://schemas.microsoft.com/office/drawing/2014/main" id="{477AF95E-D80F-CBB2-7247-6FBC3E00A4FB}"/>
              </a:ext>
            </a:extLst>
          </p:cNvPr>
          <p:cNvSpPr/>
          <p:nvPr userDrawn="1"/>
        </p:nvSpPr>
        <p:spPr>
          <a:xfrm>
            <a:off x="0" y="332253"/>
            <a:ext cx="908767"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7" name="Rectangle 36">
            <a:extLst>
              <a:ext uri="{FF2B5EF4-FFF2-40B4-BE49-F238E27FC236}">
                <a16:creationId xmlns:a16="http://schemas.microsoft.com/office/drawing/2014/main" id="{2C16FA20-5562-C1A4-21CF-F0A201EE524F}"/>
              </a:ext>
            </a:extLst>
          </p:cNvPr>
          <p:cNvSpPr/>
          <p:nvPr userDrawn="1"/>
        </p:nvSpPr>
        <p:spPr>
          <a:xfrm>
            <a:off x="2125980" y="343427"/>
            <a:ext cx="10066020"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9" name="Picture 38">
            <a:extLst>
              <a:ext uri="{FF2B5EF4-FFF2-40B4-BE49-F238E27FC236}">
                <a16:creationId xmlns:a16="http://schemas.microsoft.com/office/drawing/2014/main" id="{1F1749E4-6AD1-F82A-5D1F-C7BFE9F0735A}"/>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023241" y="82154"/>
            <a:ext cx="963235" cy="500199"/>
          </a:xfrm>
          <a:prstGeom prst="rect">
            <a:avLst/>
          </a:prstGeom>
        </p:spPr>
      </p:pic>
      <p:sp>
        <p:nvSpPr>
          <p:cNvPr id="40" name="Oval 39">
            <a:extLst>
              <a:ext uri="{FF2B5EF4-FFF2-40B4-BE49-F238E27FC236}">
                <a16:creationId xmlns:a16="http://schemas.microsoft.com/office/drawing/2014/main" id="{7EC9A383-2F1C-4E77-822F-5D0E7C8FD845}"/>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1" name="Slide Number Placeholder 8">
            <a:extLst>
              <a:ext uri="{FF2B5EF4-FFF2-40B4-BE49-F238E27FC236}">
                <a16:creationId xmlns:a16="http://schemas.microsoft.com/office/drawing/2014/main" id="{1D03A122-4E89-9196-0324-CED373D3AC47}"/>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a:solidFill>
                <a:schemeClr val="bg1">
                  <a:lumMod val="95000"/>
                </a:schemeClr>
              </a:solidFill>
            </a:endParaRPr>
          </a:p>
        </p:txBody>
      </p:sp>
    </p:spTree>
    <p:extLst>
      <p:ext uri="{BB962C8B-B14F-4D97-AF65-F5344CB8AC3E}">
        <p14:creationId xmlns:p14="http://schemas.microsoft.com/office/powerpoint/2010/main" val="9134747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Slide Blac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7D93DD6-F742-FE8A-A96C-96C8FE02588D}"/>
              </a:ext>
            </a:extLst>
          </p:cNvPr>
          <p:cNvSpPr/>
          <p:nvPr userDrawn="1"/>
        </p:nvSpPr>
        <p:spPr>
          <a:xfrm>
            <a:off x="-12283" y="0"/>
            <a:ext cx="12216565" cy="6858000"/>
          </a:xfrm>
          <a:prstGeom prst="rect">
            <a:avLst/>
          </a:prstGeom>
          <a:solidFill>
            <a:srgbClr val="049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 name="Oval 1">
            <a:extLst>
              <a:ext uri="{FF2B5EF4-FFF2-40B4-BE49-F238E27FC236}">
                <a16:creationId xmlns:a16="http://schemas.microsoft.com/office/drawing/2014/main" id="{8CF1A2F1-E96A-2754-18BA-4DAE0A2BADA0}"/>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Slide Number Placeholder 8">
            <a:extLst>
              <a:ext uri="{FF2B5EF4-FFF2-40B4-BE49-F238E27FC236}">
                <a16:creationId xmlns:a16="http://schemas.microsoft.com/office/drawing/2014/main" id="{8FF48B4B-F77B-C271-8C26-6B4698CD2D59}"/>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a:solidFill>
                <a:schemeClr val="bg1">
                  <a:lumMod val="95000"/>
                </a:schemeClr>
              </a:solidFill>
            </a:endParaRPr>
          </a:p>
        </p:txBody>
      </p:sp>
      <p:sp>
        <p:nvSpPr>
          <p:cNvPr id="6" name="Rectangle 5">
            <a:extLst>
              <a:ext uri="{FF2B5EF4-FFF2-40B4-BE49-F238E27FC236}">
                <a16:creationId xmlns:a16="http://schemas.microsoft.com/office/drawing/2014/main" id="{1D5BD79A-348D-C550-A06A-905D525FBEBA}"/>
              </a:ext>
            </a:extLst>
          </p:cNvPr>
          <p:cNvSpPr/>
          <p:nvPr userDrawn="1"/>
        </p:nvSpPr>
        <p:spPr>
          <a:xfrm>
            <a:off x="0" y="332253"/>
            <a:ext cx="908767" cy="45719"/>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C729FAA8-9F3D-DF70-42F8-86569C186810}"/>
              </a:ext>
            </a:extLst>
          </p:cNvPr>
          <p:cNvSpPr/>
          <p:nvPr userDrawn="1"/>
        </p:nvSpPr>
        <p:spPr>
          <a:xfrm>
            <a:off x="2125980" y="343427"/>
            <a:ext cx="10066020" cy="45719"/>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5" name="Picture 14">
            <a:extLst>
              <a:ext uri="{FF2B5EF4-FFF2-40B4-BE49-F238E27FC236}">
                <a16:creationId xmlns:a16="http://schemas.microsoft.com/office/drawing/2014/main" id="{95D5E911-114F-7DB5-773E-EA06F32C924B}"/>
              </a:ext>
            </a:extLst>
          </p:cNvPr>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1011326" y="154222"/>
            <a:ext cx="1008000" cy="419514"/>
          </a:xfrm>
          <a:prstGeom prst="rect">
            <a:avLst/>
          </a:prstGeom>
        </p:spPr>
      </p:pic>
    </p:spTree>
    <p:extLst>
      <p:ext uri="{BB962C8B-B14F-4D97-AF65-F5344CB8AC3E}">
        <p14:creationId xmlns:p14="http://schemas.microsoft.com/office/powerpoint/2010/main" val="37123062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Slide Whit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3FEFA018-19BF-3514-F0E2-0628FFD3BED2}"/>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Slide Number Placeholder 8">
            <a:extLst>
              <a:ext uri="{FF2B5EF4-FFF2-40B4-BE49-F238E27FC236}">
                <a16:creationId xmlns:a16="http://schemas.microsoft.com/office/drawing/2014/main" id="{0F49B0C8-CC5E-96C4-69F8-6DB6C02C8D91}"/>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a:solidFill>
                <a:schemeClr val="bg1">
                  <a:lumMod val="95000"/>
                </a:schemeClr>
              </a:solidFill>
            </a:endParaRPr>
          </a:p>
        </p:txBody>
      </p:sp>
    </p:spTree>
    <p:extLst>
      <p:ext uri="{BB962C8B-B14F-4D97-AF65-F5344CB8AC3E}">
        <p14:creationId xmlns:p14="http://schemas.microsoft.com/office/powerpoint/2010/main" val="17347157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A5C59-0B22-D2E2-7D83-169D1890149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7021AA6-85A0-55EE-4079-F3ED518AB6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F77E54-645A-E31B-5D52-4AF217230D36}"/>
              </a:ext>
            </a:extLst>
          </p:cNvPr>
          <p:cNvSpPr>
            <a:spLocks noGrp="1"/>
          </p:cNvSpPr>
          <p:nvPr>
            <p:ph type="dt" sz="half" idx="10"/>
          </p:nvPr>
        </p:nvSpPr>
        <p:spPr/>
        <p:txBody>
          <a:bodyPr/>
          <a:lstStyle/>
          <a:p>
            <a:fld id="{C78CACFD-1323-4D08-8679-C88F654DAF73}" type="datetimeFigureOut">
              <a:rPr lang="en-US" smtClean="0"/>
              <a:t>5/21/2025</a:t>
            </a:fld>
            <a:endParaRPr lang="en-US"/>
          </a:p>
        </p:txBody>
      </p:sp>
      <p:sp>
        <p:nvSpPr>
          <p:cNvPr id="5" name="Footer Placeholder 4">
            <a:extLst>
              <a:ext uri="{FF2B5EF4-FFF2-40B4-BE49-F238E27FC236}">
                <a16:creationId xmlns:a16="http://schemas.microsoft.com/office/drawing/2014/main" id="{FA14BE35-9866-E20C-9390-08FBA4A3A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A761ED-609A-3384-DBEA-2C883F981011}"/>
              </a:ext>
            </a:extLst>
          </p:cNvPr>
          <p:cNvSpPr>
            <a:spLocks noGrp="1"/>
          </p:cNvSpPr>
          <p:nvPr>
            <p:ph type="sldNum" sz="quarter" idx="12"/>
          </p:nvPr>
        </p:nvSpPr>
        <p:spPr/>
        <p:txBody>
          <a:bodyPr/>
          <a:lstStyle/>
          <a:p>
            <a:fld id="{8ECC3E25-E2EE-4244-BAD8-B476F9D2D528}" type="slidenum">
              <a:rPr lang="en-US" smtClean="0"/>
              <a:t>‹#›</a:t>
            </a:fld>
            <a:endParaRPr lang="en-US"/>
          </a:p>
        </p:txBody>
      </p:sp>
    </p:spTree>
    <p:extLst>
      <p:ext uri="{BB962C8B-B14F-4D97-AF65-F5344CB8AC3E}">
        <p14:creationId xmlns:p14="http://schemas.microsoft.com/office/powerpoint/2010/main" val="4547444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E4864D-B1D7-DA57-028C-2811EF6A83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628FCB7-5CA5-FE6E-78B9-488D80A9FA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0FEE6D-58D3-7275-836A-140E52B4B82F}"/>
              </a:ext>
            </a:extLst>
          </p:cNvPr>
          <p:cNvSpPr>
            <a:spLocks noGrp="1"/>
          </p:cNvSpPr>
          <p:nvPr>
            <p:ph type="dt" sz="half" idx="10"/>
          </p:nvPr>
        </p:nvSpPr>
        <p:spPr/>
        <p:txBody>
          <a:bodyPr/>
          <a:lstStyle/>
          <a:p>
            <a:fld id="{C78CACFD-1323-4D08-8679-C88F654DAF73}" type="datetimeFigureOut">
              <a:rPr lang="en-US" smtClean="0"/>
              <a:t>5/21/2025</a:t>
            </a:fld>
            <a:endParaRPr lang="en-US"/>
          </a:p>
        </p:txBody>
      </p:sp>
      <p:sp>
        <p:nvSpPr>
          <p:cNvPr id="5" name="Footer Placeholder 4">
            <a:extLst>
              <a:ext uri="{FF2B5EF4-FFF2-40B4-BE49-F238E27FC236}">
                <a16:creationId xmlns:a16="http://schemas.microsoft.com/office/drawing/2014/main" id="{5819D7A9-EE4E-2A64-03C5-70D86ABFD1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AAA3CC-4F77-0F2D-EFF0-C4EA06854874}"/>
              </a:ext>
            </a:extLst>
          </p:cNvPr>
          <p:cNvSpPr>
            <a:spLocks noGrp="1"/>
          </p:cNvSpPr>
          <p:nvPr>
            <p:ph type="sldNum" sz="quarter" idx="12"/>
          </p:nvPr>
        </p:nvSpPr>
        <p:spPr/>
        <p:txBody>
          <a:bodyPr/>
          <a:lstStyle/>
          <a:p>
            <a:fld id="{8ECC3E25-E2EE-4244-BAD8-B476F9D2D528}" type="slidenum">
              <a:rPr lang="en-US" smtClean="0"/>
              <a:t>‹#›</a:t>
            </a:fld>
            <a:endParaRPr lang="en-US"/>
          </a:p>
        </p:txBody>
      </p:sp>
    </p:spTree>
    <p:extLst>
      <p:ext uri="{BB962C8B-B14F-4D97-AF65-F5344CB8AC3E}">
        <p14:creationId xmlns:p14="http://schemas.microsoft.com/office/powerpoint/2010/main" val="2860270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Styl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A3A4FC-11E7-EDAB-4702-51AB0A9D1A0F}"/>
              </a:ext>
            </a:extLst>
          </p:cNvPr>
          <p:cNvSpPr/>
          <p:nvPr userDrawn="1"/>
        </p:nvSpPr>
        <p:spPr>
          <a:xfrm>
            <a:off x="0" y="0"/>
            <a:ext cx="12192000" cy="6858000"/>
          </a:xfrm>
          <a:prstGeom prst="rect">
            <a:avLst/>
          </a:prstGeom>
          <a:solidFill>
            <a:srgbClr val="E4E7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Rectangle 9">
            <a:extLst>
              <a:ext uri="{FF2B5EF4-FFF2-40B4-BE49-F238E27FC236}">
                <a16:creationId xmlns:a16="http://schemas.microsoft.com/office/drawing/2014/main" id="{EB09952E-4588-A3FB-878F-57891EE22BBC}"/>
              </a:ext>
            </a:extLst>
          </p:cNvPr>
          <p:cNvSpPr/>
          <p:nvPr userDrawn="1"/>
        </p:nvSpPr>
        <p:spPr>
          <a:xfrm>
            <a:off x="0" y="332253"/>
            <a:ext cx="908767"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Rectangle 10">
            <a:extLst>
              <a:ext uri="{FF2B5EF4-FFF2-40B4-BE49-F238E27FC236}">
                <a16:creationId xmlns:a16="http://schemas.microsoft.com/office/drawing/2014/main" id="{35AD5BAF-BFEF-ADE8-F7ED-4BCCC5F9CDCD}"/>
              </a:ext>
            </a:extLst>
          </p:cNvPr>
          <p:cNvSpPr/>
          <p:nvPr userDrawn="1"/>
        </p:nvSpPr>
        <p:spPr>
          <a:xfrm>
            <a:off x="2125980" y="343427"/>
            <a:ext cx="10066020"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Rectangle 12">
            <a:extLst>
              <a:ext uri="{FF2B5EF4-FFF2-40B4-BE49-F238E27FC236}">
                <a16:creationId xmlns:a16="http://schemas.microsoft.com/office/drawing/2014/main" id="{A37F80A9-83A9-4B24-EAFF-5218F0FE469A}"/>
              </a:ext>
            </a:extLst>
          </p:cNvPr>
          <p:cNvSpPr/>
          <p:nvPr userDrawn="1"/>
        </p:nvSpPr>
        <p:spPr>
          <a:xfrm>
            <a:off x="1440872" y="1219200"/>
            <a:ext cx="10751128" cy="4609408"/>
          </a:xfrm>
          <a:prstGeom prst="rect">
            <a:avLst/>
          </a:prstGeom>
          <a:solidFill>
            <a:srgbClr val="0498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1" name="Text Placeholder 30">
            <a:extLst>
              <a:ext uri="{FF2B5EF4-FFF2-40B4-BE49-F238E27FC236}">
                <a16:creationId xmlns:a16="http://schemas.microsoft.com/office/drawing/2014/main" id="{C8AD707A-EF70-7F0C-8684-E1FCAB524D19}"/>
              </a:ext>
            </a:extLst>
          </p:cNvPr>
          <p:cNvSpPr>
            <a:spLocks noGrp="1"/>
          </p:cNvSpPr>
          <p:nvPr>
            <p:ph type="body" sz="quarter" idx="14" hasCustomPrompt="1"/>
          </p:nvPr>
        </p:nvSpPr>
        <p:spPr>
          <a:xfrm>
            <a:off x="1823274" y="1400649"/>
            <a:ext cx="9241889" cy="3998913"/>
          </a:xfrm>
        </p:spPr>
        <p:txBody>
          <a:bodyPr>
            <a:normAutofit/>
          </a:bodyPr>
          <a:lstStyle>
            <a:lvl1pPr marL="342900" indent="-342900">
              <a:lnSpc>
                <a:spcPct val="150000"/>
              </a:lnSpc>
              <a:buFont typeface="+mj-lt"/>
              <a:buAutoNum type="arabicPeriod"/>
              <a:defRPr sz="1800">
                <a:solidFill>
                  <a:schemeClr val="bg1"/>
                </a:solidFill>
                <a:latin typeface="Roboto" panose="02000000000000000000" pitchFamily="2" charset="0"/>
                <a:ea typeface="Roboto" panose="02000000000000000000" pitchFamily="2" charset="0"/>
              </a:defRPr>
            </a:lvl1pPr>
          </a:lstStyle>
          <a:p>
            <a:pPr lvl="0"/>
            <a:r>
              <a:rPr lang="en-US" sz="1800" dirty="0"/>
              <a:t>First Content Item</a:t>
            </a:r>
          </a:p>
          <a:p>
            <a:pPr lvl="0"/>
            <a:r>
              <a:rPr lang="en-US" sz="1800" dirty="0"/>
              <a:t>Second Content Item </a:t>
            </a:r>
          </a:p>
          <a:p>
            <a:pPr lvl="0"/>
            <a:r>
              <a:rPr lang="en-US" sz="1800" dirty="0"/>
              <a:t>Third Content Item</a:t>
            </a:r>
          </a:p>
        </p:txBody>
      </p:sp>
      <p:pic>
        <p:nvPicPr>
          <p:cNvPr id="2" name="Graphic 1">
            <a:extLst>
              <a:ext uri="{FF2B5EF4-FFF2-40B4-BE49-F238E27FC236}">
                <a16:creationId xmlns:a16="http://schemas.microsoft.com/office/drawing/2014/main" id="{3E718434-6852-A1A7-E449-BABFDF957A1F}"/>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7339"/>
          <a:stretch/>
        </p:blipFill>
        <p:spPr>
          <a:xfrm>
            <a:off x="0" y="5399563"/>
            <a:ext cx="953118" cy="1458437"/>
          </a:xfrm>
          <a:prstGeom prst="rect">
            <a:avLst/>
          </a:prstGeom>
        </p:spPr>
      </p:pic>
      <p:pic>
        <p:nvPicPr>
          <p:cNvPr id="4" name="Picture 3">
            <a:extLst>
              <a:ext uri="{FF2B5EF4-FFF2-40B4-BE49-F238E27FC236}">
                <a16:creationId xmlns:a16="http://schemas.microsoft.com/office/drawing/2014/main" id="{309A8861-185B-AFA2-3830-F5C01FE41CDB}"/>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0660" r="10496" b="10625"/>
          <a:stretch/>
        </p:blipFill>
        <p:spPr>
          <a:xfrm>
            <a:off x="1023241" y="82154"/>
            <a:ext cx="963235" cy="500199"/>
          </a:xfrm>
          <a:prstGeom prst="rect">
            <a:avLst/>
          </a:prstGeom>
        </p:spPr>
      </p:pic>
      <p:sp>
        <p:nvSpPr>
          <p:cNvPr id="8" name="TextBox 7">
            <a:extLst>
              <a:ext uri="{FF2B5EF4-FFF2-40B4-BE49-F238E27FC236}">
                <a16:creationId xmlns:a16="http://schemas.microsoft.com/office/drawing/2014/main" id="{AEFF8C64-4B3B-590A-63D5-F66D39681FEE}"/>
              </a:ext>
            </a:extLst>
          </p:cNvPr>
          <p:cNvSpPr txBox="1"/>
          <p:nvPr userDrawn="1"/>
        </p:nvSpPr>
        <p:spPr>
          <a:xfrm rot="16200000">
            <a:off x="485143" y="1380781"/>
            <a:ext cx="1414750" cy="276999"/>
          </a:xfrm>
          <a:prstGeom prst="rect">
            <a:avLst/>
          </a:prstGeom>
          <a:noFill/>
        </p:spPr>
        <p:txBody>
          <a:bodyPr wrap="square" rtlCol="0">
            <a:spAutoFit/>
          </a:bodyPr>
          <a:lstStyle/>
          <a:p>
            <a:r>
              <a:rPr lang="en-IN" sz="1200" b="1" dirty="0">
                <a:solidFill>
                  <a:srgbClr val="016E50">
                    <a:alpha val="32000"/>
                  </a:srgbClr>
                </a:solidFill>
                <a:latin typeface="Satoshi Black" pitchFamily="50" charset="0"/>
              </a:rPr>
              <a:t>CONTENTS</a:t>
            </a:r>
          </a:p>
        </p:txBody>
      </p:sp>
    </p:spTree>
    <p:extLst>
      <p:ext uri="{BB962C8B-B14F-4D97-AF65-F5344CB8AC3E}">
        <p14:creationId xmlns:p14="http://schemas.microsoft.com/office/powerpoint/2010/main" val="1259556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1F740BC9-B194-D778-B052-DB70D6BA3307}"/>
              </a:ext>
            </a:extLst>
          </p:cNvPr>
          <p:cNvSpPr/>
          <p:nvPr userDrawn="1"/>
        </p:nvSpPr>
        <p:spPr>
          <a:xfrm>
            <a:off x="0" y="0"/>
            <a:ext cx="12192000" cy="6858000"/>
          </a:xfrm>
          <a:prstGeom prst="rect">
            <a:avLst/>
          </a:prstGeom>
          <a:solidFill>
            <a:srgbClr val="E4E7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pic>
        <p:nvPicPr>
          <p:cNvPr id="5" name="Picture 4">
            <a:extLst>
              <a:ext uri="{FF2B5EF4-FFF2-40B4-BE49-F238E27FC236}">
                <a16:creationId xmlns:a16="http://schemas.microsoft.com/office/drawing/2014/main" id="{CD2DA347-3655-6CEB-86AA-E845369F289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 y="1249388"/>
            <a:ext cx="6217920" cy="4724400"/>
          </a:xfrm>
          <a:prstGeom prst="rect">
            <a:avLst/>
          </a:prstGeom>
        </p:spPr>
      </p:pic>
      <p:sp>
        <p:nvSpPr>
          <p:cNvPr id="12" name="Rectangle 11">
            <a:extLst>
              <a:ext uri="{FF2B5EF4-FFF2-40B4-BE49-F238E27FC236}">
                <a16:creationId xmlns:a16="http://schemas.microsoft.com/office/drawing/2014/main" id="{782200A9-015D-0E91-BA7F-3CAF0A095225}"/>
              </a:ext>
            </a:extLst>
          </p:cNvPr>
          <p:cNvSpPr/>
          <p:nvPr userDrawn="1"/>
        </p:nvSpPr>
        <p:spPr>
          <a:xfrm>
            <a:off x="6218620" y="1244138"/>
            <a:ext cx="5973380" cy="4729480"/>
          </a:xfrm>
          <a:prstGeom prst="rect">
            <a:avLst/>
          </a:prstGeom>
          <a:solidFill>
            <a:srgbClr val="04987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D5353"/>
              </a:solidFill>
            </a:endParaRPr>
          </a:p>
        </p:txBody>
      </p:sp>
      <p:sp>
        <p:nvSpPr>
          <p:cNvPr id="16" name="Rectangle 15">
            <a:extLst>
              <a:ext uri="{FF2B5EF4-FFF2-40B4-BE49-F238E27FC236}">
                <a16:creationId xmlns:a16="http://schemas.microsoft.com/office/drawing/2014/main" id="{95C3EC0D-191E-F2D9-47E9-FADD366BAAE5}"/>
              </a:ext>
            </a:extLst>
          </p:cNvPr>
          <p:cNvSpPr/>
          <p:nvPr userDrawn="1"/>
        </p:nvSpPr>
        <p:spPr>
          <a:xfrm>
            <a:off x="-2" y="5958101"/>
            <a:ext cx="12192000" cy="79707"/>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Text Placeholder 2">
            <a:extLst>
              <a:ext uri="{FF2B5EF4-FFF2-40B4-BE49-F238E27FC236}">
                <a16:creationId xmlns:a16="http://schemas.microsoft.com/office/drawing/2014/main" id="{6B894C2E-2A73-E1B9-D7F0-97AA11676F8F}"/>
              </a:ext>
            </a:extLst>
          </p:cNvPr>
          <p:cNvSpPr>
            <a:spLocks noGrp="1"/>
          </p:cNvSpPr>
          <p:nvPr>
            <p:ph type="body" sz="quarter" idx="16" hasCustomPrompt="1"/>
          </p:nvPr>
        </p:nvSpPr>
        <p:spPr>
          <a:xfrm>
            <a:off x="6600825" y="2967126"/>
            <a:ext cx="1812925" cy="412994"/>
          </a:xfrm>
        </p:spPr>
        <p:txBody>
          <a:bodyPr>
            <a:normAutofit/>
          </a:bodyPr>
          <a:lstStyle>
            <a:lvl1pPr marL="0" indent="0">
              <a:buNone/>
              <a:defRPr lang="en-US" sz="2800" b="1" kern="1200" dirty="0">
                <a:solidFill>
                  <a:srgbClr val="FFF3E5"/>
                </a:solidFill>
                <a:latin typeface="Satoshi Black" pitchFamily="50" charset="0"/>
                <a:ea typeface="+mn-ea"/>
                <a:cs typeface="Poppins" panose="00000500000000000000" pitchFamily="2" charset="0"/>
              </a:defRPr>
            </a:lvl1pPr>
          </a:lstStyle>
          <a:p>
            <a:pPr lvl="0"/>
            <a:r>
              <a:rPr lang="en-US" sz="2800" b="1" kern="1200" dirty="0">
                <a:solidFill>
                  <a:srgbClr val="FFF3E5"/>
                </a:solidFill>
                <a:latin typeface="Poppins" panose="00000500000000000000" pitchFamily="2" charset="0"/>
                <a:ea typeface="+mn-ea"/>
                <a:cs typeface="Poppins" panose="00000500000000000000" pitchFamily="2" charset="0"/>
              </a:rPr>
              <a:t>01</a:t>
            </a:r>
            <a:endParaRPr lang="en-US" dirty="0"/>
          </a:p>
        </p:txBody>
      </p:sp>
      <p:sp>
        <p:nvSpPr>
          <p:cNvPr id="14" name="Text Placeholder 13">
            <a:extLst>
              <a:ext uri="{FF2B5EF4-FFF2-40B4-BE49-F238E27FC236}">
                <a16:creationId xmlns:a16="http://schemas.microsoft.com/office/drawing/2014/main" id="{F976ABB6-5FF0-FA57-675F-0DC249166E92}"/>
              </a:ext>
            </a:extLst>
          </p:cNvPr>
          <p:cNvSpPr>
            <a:spLocks noGrp="1"/>
          </p:cNvSpPr>
          <p:nvPr>
            <p:ph type="body" sz="quarter" idx="17" hasCustomPrompt="1"/>
          </p:nvPr>
        </p:nvSpPr>
        <p:spPr>
          <a:xfrm>
            <a:off x="6601546" y="3530985"/>
            <a:ext cx="4094163" cy="518461"/>
          </a:xfrm>
        </p:spPr>
        <p:txBody>
          <a:bodyPr>
            <a:noAutofit/>
          </a:bodyPr>
          <a:lstStyle>
            <a:lvl1pPr marL="0" indent="0">
              <a:buNone/>
              <a:defRPr lang="en-US" sz="3200" b="1" kern="1200" dirty="0">
                <a:solidFill>
                  <a:srgbClr val="FFF3E5"/>
                </a:solidFill>
                <a:latin typeface="Satoshi Black" pitchFamily="50" charset="0"/>
                <a:ea typeface="+mn-ea"/>
                <a:cs typeface="Poppins" panose="00000500000000000000" pitchFamily="2" charset="0"/>
              </a:defRPr>
            </a:lvl1pPr>
            <a:lvl2pPr>
              <a:defRPr/>
            </a:lvl2pPr>
            <a:lvl3pPr>
              <a:defRPr/>
            </a:lvl3pPr>
            <a:lvl4pPr>
              <a:defRPr/>
            </a:lvl4pPr>
            <a:lvl5pPr>
              <a:defRPr/>
            </a:lvl5pPr>
          </a:lstStyle>
          <a:p>
            <a:pPr marL="228600" lvl="0" indent="-228600" algn="l" defTabSz="914400" rtl="0" eaLnBrk="1" latinLnBrk="0" hangingPunct="1">
              <a:lnSpc>
                <a:spcPct val="90000"/>
              </a:lnSpc>
              <a:spcBef>
                <a:spcPts val="1000"/>
              </a:spcBef>
            </a:pPr>
            <a:r>
              <a:rPr lang="en-US" dirty="0"/>
              <a:t>Section heading</a:t>
            </a:r>
          </a:p>
        </p:txBody>
      </p:sp>
      <p:sp>
        <p:nvSpPr>
          <p:cNvPr id="18" name="Text Placeholder 17">
            <a:extLst>
              <a:ext uri="{FF2B5EF4-FFF2-40B4-BE49-F238E27FC236}">
                <a16:creationId xmlns:a16="http://schemas.microsoft.com/office/drawing/2014/main" id="{46DA99A3-C4F4-8853-8611-ED9CC2761B86}"/>
              </a:ext>
            </a:extLst>
          </p:cNvPr>
          <p:cNvSpPr>
            <a:spLocks noGrp="1"/>
          </p:cNvSpPr>
          <p:nvPr>
            <p:ph type="body" sz="quarter" idx="18" hasCustomPrompt="1"/>
          </p:nvPr>
        </p:nvSpPr>
        <p:spPr>
          <a:xfrm>
            <a:off x="6600825" y="4227581"/>
            <a:ext cx="4094163" cy="1495425"/>
          </a:xfrm>
        </p:spPr>
        <p:txBody>
          <a:bodyPr>
            <a:noAutofit/>
          </a:bodyPr>
          <a:lstStyle>
            <a:lvl1pPr marL="0" indent="0">
              <a:buNone/>
              <a:defRPr lang="en-US" sz="1400" kern="1200" dirty="0">
                <a:solidFill>
                  <a:srgbClr val="FFF3E5"/>
                </a:solidFill>
                <a:latin typeface="Roboto" panose="02000000000000000000" pitchFamily="2" charset="0"/>
                <a:ea typeface="Roboto" panose="02000000000000000000" pitchFamily="2" charset="0"/>
                <a:cs typeface="+mn-cs"/>
              </a:defRPr>
            </a:lvl1pPr>
            <a:lvl2pPr>
              <a:defRPr/>
            </a:lvl2pPr>
            <a:lvl3pPr>
              <a:defRPr/>
            </a:lvl3pPr>
            <a:lvl4pPr>
              <a:defRPr/>
            </a:lvl4pPr>
            <a:lvl5pPr>
              <a:defRPr/>
            </a:lvl5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a:t>
            </a:r>
          </a:p>
        </p:txBody>
      </p:sp>
      <p:sp>
        <p:nvSpPr>
          <p:cNvPr id="4" name="Rectangle 3">
            <a:extLst>
              <a:ext uri="{FF2B5EF4-FFF2-40B4-BE49-F238E27FC236}">
                <a16:creationId xmlns:a16="http://schemas.microsoft.com/office/drawing/2014/main" id="{957D4E6C-80A8-742C-05D6-804B354E2FF1}"/>
              </a:ext>
            </a:extLst>
          </p:cNvPr>
          <p:cNvSpPr/>
          <p:nvPr userDrawn="1"/>
        </p:nvSpPr>
        <p:spPr>
          <a:xfrm>
            <a:off x="0" y="332253"/>
            <a:ext cx="908767"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Rectangle 5">
            <a:extLst>
              <a:ext uri="{FF2B5EF4-FFF2-40B4-BE49-F238E27FC236}">
                <a16:creationId xmlns:a16="http://schemas.microsoft.com/office/drawing/2014/main" id="{6BF491E7-891D-9894-A9A1-A2D0A09C9656}"/>
              </a:ext>
            </a:extLst>
          </p:cNvPr>
          <p:cNvSpPr/>
          <p:nvPr userDrawn="1"/>
        </p:nvSpPr>
        <p:spPr>
          <a:xfrm>
            <a:off x="2125980" y="343427"/>
            <a:ext cx="10066020"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1" name="Picture 10">
            <a:extLst>
              <a:ext uri="{FF2B5EF4-FFF2-40B4-BE49-F238E27FC236}">
                <a16:creationId xmlns:a16="http://schemas.microsoft.com/office/drawing/2014/main" id="{563AF98A-7D1D-DC54-971D-791057113CB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0660" r="10496" b="10625"/>
          <a:stretch/>
        </p:blipFill>
        <p:spPr>
          <a:xfrm>
            <a:off x="1023241" y="82154"/>
            <a:ext cx="963235" cy="500199"/>
          </a:xfrm>
          <a:prstGeom prst="rect">
            <a:avLst/>
          </a:prstGeom>
        </p:spPr>
      </p:pic>
    </p:spTree>
    <p:extLst>
      <p:ext uri="{BB962C8B-B14F-4D97-AF65-F5344CB8AC3E}">
        <p14:creationId xmlns:p14="http://schemas.microsoft.com/office/powerpoint/2010/main" val="2761074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2">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1F740BC9-B194-D778-B052-DB70D6BA3307}"/>
              </a:ext>
            </a:extLst>
          </p:cNvPr>
          <p:cNvSpPr/>
          <p:nvPr userDrawn="1"/>
        </p:nvSpPr>
        <p:spPr>
          <a:xfrm>
            <a:off x="0" y="0"/>
            <a:ext cx="12192000" cy="6858000"/>
          </a:xfrm>
          <a:prstGeom prst="rect">
            <a:avLst/>
          </a:prstGeom>
          <a:solidFill>
            <a:srgbClr val="F8FB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2" name="Rectangle 11">
            <a:extLst>
              <a:ext uri="{FF2B5EF4-FFF2-40B4-BE49-F238E27FC236}">
                <a16:creationId xmlns:a16="http://schemas.microsoft.com/office/drawing/2014/main" id="{782200A9-015D-0E91-BA7F-3CAF0A095225}"/>
              </a:ext>
            </a:extLst>
          </p:cNvPr>
          <p:cNvSpPr/>
          <p:nvPr userDrawn="1"/>
        </p:nvSpPr>
        <p:spPr>
          <a:xfrm>
            <a:off x="6218620" y="1244138"/>
            <a:ext cx="5973380" cy="4729480"/>
          </a:xfrm>
          <a:prstGeom prst="rect">
            <a:avLst/>
          </a:prstGeom>
          <a:solidFill>
            <a:srgbClr val="04987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D5353"/>
              </a:solidFill>
            </a:endParaRPr>
          </a:p>
        </p:txBody>
      </p:sp>
      <p:sp>
        <p:nvSpPr>
          <p:cNvPr id="16" name="Rectangle 15">
            <a:extLst>
              <a:ext uri="{FF2B5EF4-FFF2-40B4-BE49-F238E27FC236}">
                <a16:creationId xmlns:a16="http://schemas.microsoft.com/office/drawing/2014/main" id="{95C3EC0D-191E-F2D9-47E9-FADD366BAAE5}"/>
              </a:ext>
            </a:extLst>
          </p:cNvPr>
          <p:cNvSpPr/>
          <p:nvPr userDrawn="1"/>
        </p:nvSpPr>
        <p:spPr>
          <a:xfrm>
            <a:off x="-2" y="5958101"/>
            <a:ext cx="12192000" cy="79707"/>
          </a:xfrm>
          <a:prstGeom prst="rect">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Text Placeholder 2">
            <a:extLst>
              <a:ext uri="{FF2B5EF4-FFF2-40B4-BE49-F238E27FC236}">
                <a16:creationId xmlns:a16="http://schemas.microsoft.com/office/drawing/2014/main" id="{6B894C2E-2A73-E1B9-D7F0-97AA11676F8F}"/>
              </a:ext>
            </a:extLst>
          </p:cNvPr>
          <p:cNvSpPr>
            <a:spLocks noGrp="1"/>
          </p:cNvSpPr>
          <p:nvPr>
            <p:ph type="body" sz="quarter" idx="16" hasCustomPrompt="1"/>
          </p:nvPr>
        </p:nvSpPr>
        <p:spPr>
          <a:xfrm>
            <a:off x="6600825" y="2967126"/>
            <a:ext cx="1812925" cy="412994"/>
          </a:xfrm>
        </p:spPr>
        <p:txBody>
          <a:bodyPr>
            <a:normAutofit/>
          </a:bodyPr>
          <a:lstStyle>
            <a:lvl1pPr marL="0" indent="0">
              <a:buNone/>
              <a:defRPr lang="en-US" sz="2800" b="1" kern="1200" dirty="0">
                <a:solidFill>
                  <a:srgbClr val="FFF3E5"/>
                </a:solidFill>
                <a:latin typeface="Satoshi Black" pitchFamily="50" charset="0"/>
                <a:ea typeface="+mn-ea"/>
                <a:cs typeface="Poppins" panose="00000500000000000000" pitchFamily="2" charset="0"/>
              </a:defRPr>
            </a:lvl1pPr>
          </a:lstStyle>
          <a:p>
            <a:pPr lvl="0"/>
            <a:r>
              <a:rPr lang="en-US" sz="2800" b="1" kern="1200" dirty="0">
                <a:solidFill>
                  <a:srgbClr val="FFF3E5"/>
                </a:solidFill>
                <a:latin typeface="Poppins" panose="00000500000000000000" pitchFamily="2" charset="0"/>
                <a:ea typeface="+mn-ea"/>
                <a:cs typeface="Poppins" panose="00000500000000000000" pitchFamily="2" charset="0"/>
              </a:rPr>
              <a:t>01</a:t>
            </a:r>
            <a:endParaRPr lang="en-US" dirty="0"/>
          </a:p>
        </p:txBody>
      </p:sp>
      <p:sp>
        <p:nvSpPr>
          <p:cNvPr id="14" name="Text Placeholder 13">
            <a:extLst>
              <a:ext uri="{FF2B5EF4-FFF2-40B4-BE49-F238E27FC236}">
                <a16:creationId xmlns:a16="http://schemas.microsoft.com/office/drawing/2014/main" id="{F976ABB6-5FF0-FA57-675F-0DC249166E92}"/>
              </a:ext>
            </a:extLst>
          </p:cNvPr>
          <p:cNvSpPr>
            <a:spLocks noGrp="1"/>
          </p:cNvSpPr>
          <p:nvPr>
            <p:ph type="body" sz="quarter" idx="17" hasCustomPrompt="1"/>
          </p:nvPr>
        </p:nvSpPr>
        <p:spPr>
          <a:xfrm>
            <a:off x="6601546" y="3530985"/>
            <a:ext cx="4094163" cy="518461"/>
          </a:xfrm>
        </p:spPr>
        <p:txBody>
          <a:bodyPr>
            <a:noAutofit/>
          </a:bodyPr>
          <a:lstStyle>
            <a:lvl1pPr marL="0" indent="0">
              <a:buNone/>
              <a:defRPr lang="en-US" sz="3200" b="1" kern="1200" dirty="0">
                <a:solidFill>
                  <a:srgbClr val="FFF3E5"/>
                </a:solidFill>
                <a:latin typeface="Satoshi Black" pitchFamily="50" charset="0"/>
                <a:ea typeface="+mn-ea"/>
                <a:cs typeface="Poppins" panose="00000500000000000000" pitchFamily="2" charset="0"/>
              </a:defRPr>
            </a:lvl1pPr>
            <a:lvl2pPr>
              <a:defRPr/>
            </a:lvl2pPr>
            <a:lvl3pPr>
              <a:defRPr/>
            </a:lvl3pPr>
            <a:lvl4pPr>
              <a:defRPr/>
            </a:lvl4pPr>
            <a:lvl5pPr>
              <a:defRPr/>
            </a:lvl5pPr>
          </a:lstStyle>
          <a:p>
            <a:pPr marL="228600" lvl="0" indent="-228600" algn="l" defTabSz="914400" rtl="0" eaLnBrk="1" latinLnBrk="0" hangingPunct="1">
              <a:lnSpc>
                <a:spcPct val="90000"/>
              </a:lnSpc>
              <a:spcBef>
                <a:spcPts val="1000"/>
              </a:spcBef>
            </a:pPr>
            <a:r>
              <a:rPr lang="en-US" dirty="0"/>
              <a:t>Section heading</a:t>
            </a:r>
          </a:p>
        </p:txBody>
      </p:sp>
      <p:sp>
        <p:nvSpPr>
          <p:cNvPr id="18" name="Text Placeholder 17">
            <a:extLst>
              <a:ext uri="{FF2B5EF4-FFF2-40B4-BE49-F238E27FC236}">
                <a16:creationId xmlns:a16="http://schemas.microsoft.com/office/drawing/2014/main" id="{46DA99A3-C4F4-8853-8611-ED9CC2761B86}"/>
              </a:ext>
            </a:extLst>
          </p:cNvPr>
          <p:cNvSpPr>
            <a:spLocks noGrp="1"/>
          </p:cNvSpPr>
          <p:nvPr>
            <p:ph type="body" sz="quarter" idx="18" hasCustomPrompt="1"/>
          </p:nvPr>
        </p:nvSpPr>
        <p:spPr>
          <a:xfrm>
            <a:off x="6600825" y="4227581"/>
            <a:ext cx="4094163" cy="1495425"/>
          </a:xfrm>
        </p:spPr>
        <p:txBody>
          <a:bodyPr>
            <a:noAutofit/>
          </a:bodyPr>
          <a:lstStyle>
            <a:lvl1pPr marL="0" indent="0">
              <a:buNone/>
              <a:defRPr lang="en-US" sz="1400" kern="1200" dirty="0">
                <a:solidFill>
                  <a:srgbClr val="FFF3E5"/>
                </a:solidFill>
                <a:latin typeface="Roboto" panose="02000000000000000000" pitchFamily="2" charset="0"/>
                <a:ea typeface="Roboto" panose="02000000000000000000" pitchFamily="2" charset="0"/>
                <a:cs typeface="+mn-cs"/>
              </a:defRPr>
            </a:lvl1pPr>
            <a:lvl2pPr>
              <a:defRPr/>
            </a:lvl2pPr>
            <a:lvl3pPr>
              <a:defRPr/>
            </a:lvl3pPr>
            <a:lvl4pPr>
              <a:defRPr/>
            </a:lvl4pPr>
            <a:lvl5pPr>
              <a:defRPr/>
            </a:lvl5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a:t>
            </a:r>
          </a:p>
        </p:txBody>
      </p:sp>
      <p:sp>
        <p:nvSpPr>
          <p:cNvPr id="4" name="Rectangle 3">
            <a:extLst>
              <a:ext uri="{FF2B5EF4-FFF2-40B4-BE49-F238E27FC236}">
                <a16:creationId xmlns:a16="http://schemas.microsoft.com/office/drawing/2014/main" id="{957D4E6C-80A8-742C-05D6-804B354E2FF1}"/>
              </a:ext>
            </a:extLst>
          </p:cNvPr>
          <p:cNvSpPr/>
          <p:nvPr userDrawn="1"/>
        </p:nvSpPr>
        <p:spPr>
          <a:xfrm>
            <a:off x="0" y="332253"/>
            <a:ext cx="908767"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Rectangle 5">
            <a:extLst>
              <a:ext uri="{FF2B5EF4-FFF2-40B4-BE49-F238E27FC236}">
                <a16:creationId xmlns:a16="http://schemas.microsoft.com/office/drawing/2014/main" id="{6BF491E7-891D-9894-A9A1-A2D0A09C9656}"/>
              </a:ext>
            </a:extLst>
          </p:cNvPr>
          <p:cNvSpPr/>
          <p:nvPr userDrawn="1"/>
        </p:nvSpPr>
        <p:spPr>
          <a:xfrm>
            <a:off x="2125980" y="343427"/>
            <a:ext cx="10066020" cy="45719"/>
          </a:xfrm>
          <a:prstGeom prst="rect">
            <a:avLst/>
          </a:prstGeom>
          <a:solidFill>
            <a:srgbClr val="016E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1" name="Picture 10">
            <a:extLst>
              <a:ext uri="{FF2B5EF4-FFF2-40B4-BE49-F238E27FC236}">
                <a16:creationId xmlns:a16="http://schemas.microsoft.com/office/drawing/2014/main" id="{563AF98A-7D1D-DC54-971D-791057113CB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0660" r="10496" b="10625"/>
          <a:stretch/>
        </p:blipFill>
        <p:spPr>
          <a:xfrm>
            <a:off x="1023241" y="82154"/>
            <a:ext cx="963235" cy="500199"/>
          </a:xfrm>
          <a:prstGeom prst="rect">
            <a:avLst/>
          </a:prstGeom>
        </p:spPr>
      </p:pic>
      <p:sp>
        <p:nvSpPr>
          <p:cNvPr id="5" name="Picture Placeholder 4">
            <a:extLst>
              <a:ext uri="{FF2B5EF4-FFF2-40B4-BE49-F238E27FC236}">
                <a16:creationId xmlns:a16="http://schemas.microsoft.com/office/drawing/2014/main" id="{D8F28E55-FA11-ED5B-5577-8E3BB8681DD8}"/>
              </a:ext>
            </a:extLst>
          </p:cNvPr>
          <p:cNvSpPr>
            <a:spLocks noGrp="1"/>
          </p:cNvSpPr>
          <p:nvPr>
            <p:ph type="pic" sz="quarter" idx="19"/>
          </p:nvPr>
        </p:nvSpPr>
        <p:spPr>
          <a:xfrm>
            <a:off x="-4" y="1244600"/>
            <a:ext cx="6218238" cy="4713288"/>
          </a:xfrm>
        </p:spPr>
        <p:txBody>
          <a:bodyPr/>
          <a:lstStyle/>
          <a:p>
            <a:endParaRPr lang="en-IN"/>
          </a:p>
        </p:txBody>
      </p:sp>
    </p:spTree>
    <p:extLst>
      <p:ext uri="{BB962C8B-B14F-4D97-AF65-F5344CB8AC3E}">
        <p14:creationId xmlns:p14="http://schemas.microsoft.com/office/powerpoint/2010/main" val="713765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3">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7CFACB22-8F32-856F-7317-727D54C28AE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5205" y="228600"/>
            <a:ext cx="11715754" cy="6449423"/>
          </a:xfrm>
          <a:prstGeom prst="rect">
            <a:avLst/>
          </a:prstGeom>
        </p:spPr>
      </p:pic>
      <p:sp>
        <p:nvSpPr>
          <p:cNvPr id="2" name="Text Placeholder 2">
            <a:extLst>
              <a:ext uri="{FF2B5EF4-FFF2-40B4-BE49-F238E27FC236}">
                <a16:creationId xmlns:a16="http://schemas.microsoft.com/office/drawing/2014/main" id="{FA07150F-3848-D2D6-E6DD-C7B14747C4C3}"/>
              </a:ext>
            </a:extLst>
          </p:cNvPr>
          <p:cNvSpPr>
            <a:spLocks noGrp="1"/>
          </p:cNvSpPr>
          <p:nvPr>
            <p:ph type="body" sz="quarter" idx="13" hasCustomPrompt="1"/>
          </p:nvPr>
        </p:nvSpPr>
        <p:spPr>
          <a:xfrm>
            <a:off x="914400" y="1861795"/>
            <a:ext cx="4244975" cy="1997558"/>
          </a:xfrm>
        </p:spPr>
        <p:txBody>
          <a:bodyPr>
            <a:noAutofit/>
          </a:bodyPr>
          <a:lstStyle>
            <a:lvl1pPr marL="0" indent="0" algn="l" defTabSz="914400" rtl="0" eaLnBrk="1" latinLnBrk="0" hangingPunct="1">
              <a:buNone/>
              <a:defRPr lang="en-US" sz="16600" kern="1200" dirty="0" smtClean="0">
                <a:solidFill>
                  <a:srgbClr val="DBEAB7"/>
                </a:solidFill>
                <a:latin typeface="Satoshi Black" pitchFamily="50" charset="0"/>
                <a:ea typeface="+mn-ea"/>
                <a:cs typeface="+mn-cs"/>
              </a:defRPr>
            </a:lvl1pPr>
            <a:lvl2pPr marL="0" algn="l" defTabSz="914400" rtl="0" eaLnBrk="1" latinLnBrk="0" hangingPunct="1">
              <a:defRPr lang="en-US" sz="16600" kern="1200" dirty="0" smtClean="0">
                <a:solidFill>
                  <a:srgbClr val="DBEAB7"/>
                </a:solidFill>
                <a:latin typeface="Satoshi Black" pitchFamily="50" charset="0"/>
                <a:ea typeface="+mn-ea"/>
                <a:cs typeface="+mn-cs"/>
              </a:defRPr>
            </a:lvl2pPr>
            <a:lvl3pPr marL="0" algn="l" defTabSz="914400" rtl="0" eaLnBrk="1" latinLnBrk="0" hangingPunct="1">
              <a:defRPr lang="en-US" sz="16600" kern="1200" dirty="0" smtClean="0">
                <a:solidFill>
                  <a:srgbClr val="DBEAB7"/>
                </a:solidFill>
                <a:latin typeface="Satoshi Black" pitchFamily="50" charset="0"/>
                <a:ea typeface="+mn-ea"/>
                <a:cs typeface="+mn-cs"/>
              </a:defRPr>
            </a:lvl3pPr>
            <a:lvl4pPr marL="0" algn="l" defTabSz="914400" rtl="0" eaLnBrk="1" latinLnBrk="0" hangingPunct="1">
              <a:defRPr lang="en-US" sz="16600" kern="1200" dirty="0" smtClean="0">
                <a:solidFill>
                  <a:srgbClr val="DBEAB7"/>
                </a:solidFill>
                <a:latin typeface="Satoshi Black" pitchFamily="50" charset="0"/>
                <a:ea typeface="+mn-ea"/>
                <a:cs typeface="+mn-cs"/>
              </a:defRPr>
            </a:lvl4pPr>
            <a:lvl5pPr marL="0" algn="l" defTabSz="914400" rtl="0" eaLnBrk="1" latinLnBrk="0" hangingPunct="1">
              <a:defRPr lang="en-US" sz="16600" kern="1200" dirty="0">
                <a:solidFill>
                  <a:srgbClr val="DBEAB7"/>
                </a:solidFill>
                <a:latin typeface="Satoshi Black" pitchFamily="50" charset="0"/>
                <a:ea typeface="+mn-ea"/>
                <a:cs typeface="+mn-cs"/>
              </a:defRPr>
            </a:lvl5pPr>
          </a:lstStyle>
          <a:p>
            <a:pPr lvl="0"/>
            <a:r>
              <a:rPr lang="en-US" dirty="0"/>
              <a:t>01</a:t>
            </a:r>
          </a:p>
        </p:txBody>
      </p:sp>
      <p:sp>
        <p:nvSpPr>
          <p:cNvPr id="8" name="Slide Number Placeholder 3">
            <a:extLst>
              <a:ext uri="{FF2B5EF4-FFF2-40B4-BE49-F238E27FC236}">
                <a16:creationId xmlns:a16="http://schemas.microsoft.com/office/drawing/2014/main" id="{D0FD477A-A75C-FC3D-3B79-4189E820122B}"/>
              </a:ext>
            </a:extLst>
          </p:cNvPr>
          <p:cNvSpPr>
            <a:spLocks noGrp="1"/>
          </p:cNvSpPr>
          <p:nvPr>
            <p:ph type="sldNum" sz="quarter" idx="12"/>
          </p:nvPr>
        </p:nvSpPr>
        <p:spPr>
          <a:xfrm>
            <a:off x="8610600" y="6356350"/>
            <a:ext cx="2743200" cy="365125"/>
          </a:xfrm>
        </p:spPr>
        <p:txBody>
          <a:bodyPr/>
          <a:lstStyle/>
          <a:p>
            <a:fld id="{6E523574-0B04-4E9F-B3B5-B0EDF31B8C55}" type="slidenum">
              <a:rPr lang="en-US" smtClean="0"/>
              <a:t>‹#›</a:t>
            </a:fld>
            <a:endParaRPr lang="en-US"/>
          </a:p>
        </p:txBody>
      </p:sp>
      <p:pic>
        <p:nvPicPr>
          <p:cNvPr id="9" name="Graphic 8">
            <a:extLst>
              <a:ext uri="{FF2B5EF4-FFF2-40B4-BE49-F238E27FC236}">
                <a16:creationId xmlns:a16="http://schemas.microsoft.com/office/drawing/2014/main" id="{0D7F4311-EFFC-4E05-A0CA-D53F83ADA1E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14400" y="419486"/>
            <a:ext cx="978721" cy="380613"/>
          </a:xfrm>
          <a:prstGeom prst="rect">
            <a:avLst/>
          </a:prstGeom>
        </p:spPr>
      </p:pic>
      <p:pic>
        <p:nvPicPr>
          <p:cNvPr id="10" name="Graphic 9">
            <a:extLst>
              <a:ext uri="{FF2B5EF4-FFF2-40B4-BE49-F238E27FC236}">
                <a16:creationId xmlns:a16="http://schemas.microsoft.com/office/drawing/2014/main" id="{4E6EB7B7-5323-DF9E-3079-A534207A6E58}"/>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919843" y="6068423"/>
            <a:ext cx="952500" cy="609600"/>
          </a:xfrm>
          <a:prstGeom prst="rect">
            <a:avLst/>
          </a:prstGeom>
        </p:spPr>
      </p:pic>
      <p:sp>
        <p:nvSpPr>
          <p:cNvPr id="13" name="Subtitle 2">
            <a:extLst>
              <a:ext uri="{FF2B5EF4-FFF2-40B4-BE49-F238E27FC236}">
                <a16:creationId xmlns:a16="http://schemas.microsoft.com/office/drawing/2014/main" id="{F43B46D8-1A70-B9AE-2CF1-9B914C2FA552}"/>
              </a:ext>
            </a:extLst>
          </p:cNvPr>
          <p:cNvSpPr txBox="1">
            <a:spLocks/>
          </p:cNvSpPr>
          <p:nvPr userDrawn="1"/>
        </p:nvSpPr>
        <p:spPr>
          <a:xfrm>
            <a:off x="8341353" y="3543311"/>
            <a:ext cx="3139447" cy="86070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en-US" sz="3600" dirty="0">
                <a:solidFill>
                  <a:srgbClr val="F8FBF1"/>
                </a:solidFill>
                <a:latin typeface="Satoshi" pitchFamily="50" charset="0"/>
              </a:rPr>
              <a:t>Image</a:t>
            </a:r>
          </a:p>
        </p:txBody>
      </p:sp>
      <p:sp>
        <p:nvSpPr>
          <p:cNvPr id="15" name="Text Placeholder 2">
            <a:extLst>
              <a:ext uri="{FF2B5EF4-FFF2-40B4-BE49-F238E27FC236}">
                <a16:creationId xmlns:a16="http://schemas.microsoft.com/office/drawing/2014/main" id="{8082128E-B68E-147E-EF2C-4D4D5C5245F0}"/>
              </a:ext>
            </a:extLst>
          </p:cNvPr>
          <p:cNvSpPr>
            <a:spLocks noGrp="1"/>
          </p:cNvSpPr>
          <p:nvPr>
            <p:ph type="body" sz="quarter" idx="14" hasCustomPrompt="1"/>
          </p:nvPr>
        </p:nvSpPr>
        <p:spPr>
          <a:xfrm>
            <a:off x="796020" y="3377506"/>
            <a:ext cx="8865610" cy="671754"/>
          </a:xfrm>
        </p:spPr>
        <p:txBody>
          <a:bodyPr>
            <a:normAutofit/>
          </a:bodyPr>
          <a:lstStyle>
            <a:lvl1pPr marL="0" indent="0" algn="l" defTabSz="914400" rtl="0" eaLnBrk="1" latinLnBrk="0" hangingPunct="1">
              <a:lnSpc>
                <a:spcPct val="90000"/>
              </a:lnSpc>
              <a:spcBef>
                <a:spcPct val="0"/>
              </a:spcBef>
              <a:buNone/>
              <a:defRPr lang="en-US" sz="4000" kern="1200" dirty="0">
                <a:solidFill>
                  <a:srgbClr val="009972"/>
                </a:solidFill>
                <a:latin typeface="Satoshi Black" pitchFamily="50" charset="0"/>
                <a:ea typeface="+mj-ea"/>
                <a:cs typeface="+mj-cs"/>
              </a:defRPr>
            </a:lvl1pPr>
          </a:lstStyle>
          <a:p>
            <a:pPr lvl="0"/>
            <a:r>
              <a:rPr lang="en-US" dirty="0"/>
              <a:t>Headline here</a:t>
            </a:r>
          </a:p>
        </p:txBody>
      </p:sp>
      <p:sp>
        <p:nvSpPr>
          <p:cNvPr id="17" name="Text Placeholder 16">
            <a:extLst>
              <a:ext uri="{FF2B5EF4-FFF2-40B4-BE49-F238E27FC236}">
                <a16:creationId xmlns:a16="http://schemas.microsoft.com/office/drawing/2014/main" id="{05E62B9A-03A0-3EA9-296F-F925E1BC5C54}"/>
              </a:ext>
            </a:extLst>
          </p:cNvPr>
          <p:cNvSpPr>
            <a:spLocks noGrp="1"/>
          </p:cNvSpPr>
          <p:nvPr>
            <p:ph type="body" sz="quarter" idx="15" hasCustomPrompt="1"/>
          </p:nvPr>
        </p:nvSpPr>
        <p:spPr>
          <a:xfrm>
            <a:off x="914400" y="4251609"/>
            <a:ext cx="4386263" cy="2046287"/>
          </a:xfrm>
        </p:spPr>
        <p:txBody>
          <a:bodyPr>
            <a:normAutofit/>
          </a:bodyPr>
          <a:lstStyle>
            <a:lvl1pPr marL="0" indent="0">
              <a:buNone/>
              <a:defRPr sz="1600">
                <a:solidFill>
                  <a:schemeClr val="tx1">
                    <a:lumMod val="65000"/>
                    <a:lumOff val="35000"/>
                  </a:schemeClr>
                </a:solidFill>
                <a:latin typeface="Roboto" pitchFamily="2" charset="0"/>
                <a:ea typeface="Roboto" pitchFamily="2" charset="0"/>
              </a:defRPr>
            </a:lvl1pPr>
          </a:lstStyle>
          <a:p>
            <a:pPr lvl="0"/>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sed diam </a:t>
            </a:r>
            <a:r>
              <a:rPr lang="en-US" dirty="0" err="1"/>
              <a:t>nonummy</a:t>
            </a:r>
            <a:r>
              <a:rPr lang="en-US" dirty="0"/>
              <a:t> </a:t>
            </a:r>
            <a:r>
              <a:rPr lang="en-US" dirty="0" err="1"/>
              <a:t>nibh</a:t>
            </a:r>
            <a:r>
              <a:rPr lang="en-US" dirty="0"/>
              <a:t> </a:t>
            </a:r>
            <a:r>
              <a:rPr lang="en-US" dirty="0" err="1"/>
              <a:t>euismod</a:t>
            </a:r>
            <a:r>
              <a:rPr lang="en-US" dirty="0"/>
              <a:t> </a:t>
            </a:r>
            <a:r>
              <a:rPr lang="en-US" dirty="0" err="1"/>
              <a:t>tincidunt</a:t>
            </a:r>
            <a:r>
              <a:rPr lang="en-US" dirty="0"/>
              <a:t> </a:t>
            </a:r>
            <a:r>
              <a:rPr lang="en-US" dirty="0" err="1"/>
              <a:t>ut</a:t>
            </a:r>
            <a:r>
              <a:rPr lang="en-US" dirty="0"/>
              <a:t> </a:t>
            </a:r>
            <a:r>
              <a:rPr lang="en-US" dirty="0" err="1"/>
              <a:t>laoreet</a:t>
            </a:r>
            <a:r>
              <a:rPr lang="en-US" dirty="0"/>
              <a:t> dolore magna </a:t>
            </a:r>
            <a:r>
              <a:rPr lang="en-US" dirty="0" err="1"/>
              <a:t>aliquam</a:t>
            </a:r>
            <a:r>
              <a:rPr lang="en-US" dirty="0"/>
              <a:t> </a:t>
            </a:r>
            <a:r>
              <a:rPr lang="en-US" dirty="0" err="1"/>
              <a:t>erat</a:t>
            </a:r>
            <a:r>
              <a:rPr lang="en-US" dirty="0"/>
              <a:t> </a:t>
            </a:r>
            <a:r>
              <a:rPr lang="en-US" dirty="0" err="1"/>
              <a:t>volutpat</a:t>
            </a:r>
            <a:r>
              <a:rPr lang="en-US" dirty="0"/>
              <a:t>. </a:t>
            </a:r>
          </a:p>
        </p:txBody>
      </p:sp>
      <p:cxnSp>
        <p:nvCxnSpPr>
          <p:cNvPr id="20" name="Straight Connector 19">
            <a:extLst>
              <a:ext uri="{FF2B5EF4-FFF2-40B4-BE49-F238E27FC236}">
                <a16:creationId xmlns:a16="http://schemas.microsoft.com/office/drawing/2014/main" id="{18E0DBF0-CB8E-18B7-232F-14CC305B1A36}"/>
              </a:ext>
            </a:extLst>
          </p:cNvPr>
          <p:cNvCxnSpPr/>
          <p:nvPr userDrawn="1"/>
        </p:nvCxnSpPr>
        <p:spPr>
          <a:xfrm flipH="1">
            <a:off x="10855573" y="6477000"/>
            <a:ext cx="609596" cy="0"/>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1" name="Slide Number Placeholder 5">
            <a:extLst>
              <a:ext uri="{FF2B5EF4-FFF2-40B4-BE49-F238E27FC236}">
                <a16:creationId xmlns:a16="http://schemas.microsoft.com/office/drawing/2014/main" id="{049A6012-3FB8-4D93-A9F8-4B5DBC70149D}"/>
              </a:ext>
            </a:extLst>
          </p:cNvPr>
          <p:cNvSpPr txBox="1">
            <a:spLocks/>
          </p:cNvSpPr>
          <p:nvPr userDrawn="1"/>
        </p:nvSpPr>
        <p:spPr>
          <a:xfrm>
            <a:off x="9217759" y="627614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800" kern="1200" smtClean="0">
                <a:solidFill>
                  <a:schemeClr val="bg1">
                    <a:lumMod val="85000"/>
                  </a:schemeClr>
                </a:solidFill>
                <a:latin typeface="Satoshi" pitchFamily="50"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E523574-0B04-4E9F-B3B5-B0EDF31B8C55}" type="slidenum">
              <a:rPr lang="en-US" smtClean="0"/>
              <a:pPr/>
              <a:t>‹#›</a:t>
            </a:fld>
            <a:endParaRPr lang="en-US" dirty="0"/>
          </a:p>
        </p:txBody>
      </p:sp>
      <p:sp>
        <p:nvSpPr>
          <p:cNvPr id="22" name="Rectangle 10">
            <a:extLst>
              <a:ext uri="{FF2B5EF4-FFF2-40B4-BE49-F238E27FC236}">
                <a16:creationId xmlns:a16="http://schemas.microsoft.com/office/drawing/2014/main" id="{01B98F2B-2DE5-15B4-3F03-357A859831B3}"/>
              </a:ext>
            </a:extLst>
          </p:cNvPr>
          <p:cNvSpPr/>
          <p:nvPr userDrawn="1"/>
        </p:nvSpPr>
        <p:spPr>
          <a:xfrm>
            <a:off x="4712605" y="0"/>
            <a:ext cx="7499275" cy="6831408"/>
          </a:xfrm>
          <a:custGeom>
            <a:avLst/>
            <a:gdLst>
              <a:gd name="connsiteX0" fmla="*/ 0 w 5216060"/>
              <a:gd name="connsiteY0" fmla="*/ 0 h 7296727"/>
              <a:gd name="connsiteX1" fmla="*/ 5216060 w 5216060"/>
              <a:gd name="connsiteY1" fmla="*/ 0 h 7296727"/>
              <a:gd name="connsiteX2" fmla="*/ 5216060 w 5216060"/>
              <a:gd name="connsiteY2" fmla="*/ 7296727 h 7296727"/>
              <a:gd name="connsiteX3" fmla="*/ 0 w 5216060"/>
              <a:gd name="connsiteY3" fmla="*/ 7296727 h 7296727"/>
              <a:gd name="connsiteX4" fmla="*/ 0 w 5216060"/>
              <a:gd name="connsiteY4" fmla="*/ 0 h 7296727"/>
              <a:gd name="connsiteX0" fmla="*/ 2673751 w 7889811"/>
              <a:gd name="connsiteY0" fmla="*/ 0 h 7296727"/>
              <a:gd name="connsiteX1" fmla="*/ 7889811 w 7889811"/>
              <a:gd name="connsiteY1" fmla="*/ 0 h 7296727"/>
              <a:gd name="connsiteX2" fmla="*/ 7889811 w 7889811"/>
              <a:gd name="connsiteY2" fmla="*/ 7296727 h 7296727"/>
              <a:gd name="connsiteX3" fmla="*/ 0 w 7889811"/>
              <a:gd name="connsiteY3" fmla="*/ 6984211 h 7296727"/>
              <a:gd name="connsiteX4" fmla="*/ 2673751 w 7889811"/>
              <a:gd name="connsiteY4" fmla="*/ 0 h 7296727"/>
              <a:gd name="connsiteX0" fmla="*/ 2673751 w 7889811"/>
              <a:gd name="connsiteY0" fmla="*/ 0 h 7042084"/>
              <a:gd name="connsiteX1" fmla="*/ 7889811 w 7889811"/>
              <a:gd name="connsiteY1" fmla="*/ 0 h 7042084"/>
              <a:gd name="connsiteX2" fmla="*/ 7727765 w 7889811"/>
              <a:gd name="connsiteY2" fmla="*/ 7042084 h 7042084"/>
              <a:gd name="connsiteX3" fmla="*/ 0 w 7889811"/>
              <a:gd name="connsiteY3" fmla="*/ 6984211 h 7042084"/>
              <a:gd name="connsiteX4" fmla="*/ 2673751 w 7889811"/>
              <a:gd name="connsiteY4" fmla="*/ 0 h 7042084"/>
              <a:gd name="connsiteX0" fmla="*/ 2673751 w 7889811"/>
              <a:gd name="connsiteY0" fmla="*/ 0 h 6984211"/>
              <a:gd name="connsiteX1" fmla="*/ 7889811 w 7889811"/>
              <a:gd name="connsiteY1" fmla="*/ 0 h 6984211"/>
              <a:gd name="connsiteX2" fmla="*/ 7878236 w 7889811"/>
              <a:gd name="connsiteY2" fmla="*/ 6949486 h 6984211"/>
              <a:gd name="connsiteX3" fmla="*/ 0 w 7889811"/>
              <a:gd name="connsiteY3" fmla="*/ 6984211 h 6984211"/>
              <a:gd name="connsiteX4" fmla="*/ 2673751 w 7889811"/>
              <a:gd name="connsiteY4" fmla="*/ 0 h 69842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89811" h="6984211">
                <a:moveTo>
                  <a:pt x="2673751" y="0"/>
                </a:moveTo>
                <a:lnTo>
                  <a:pt x="7889811" y="0"/>
                </a:lnTo>
                <a:cubicBezTo>
                  <a:pt x="7885953" y="2316495"/>
                  <a:pt x="7882094" y="4632991"/>
                  <a:pt x="7878236" y="6949486"/>
                </a:cubicBezTo>
                <a:lnTo>
                  <a:pt x="0" y="6984211"/>
                </a:lnTo>
                <a:lnTo>
                  <a:pt x="2673751" y="0"/>
                </a:lnTo>
                <a:close/>
              </a:path>
            </a:pathLst>
          </a:custGeom>
          <a:solidFill>
            <a:srgbClr val="0099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Picture Placeholder 5">
            <a:extLst>
              <a:ext uri="{FF2B5EF4-FFF2-40B4-BE49-F238E27FC236}">
                <a16:creationId xmlns:a16="http://schemas.microsoft.com/office/drawing/2014/main" id="{83512BCA-4C8D-D484-E33E-C3D27C9CD6DC}"/>
              </a:ext>
            </a:extLst>
          </p:cNvPr>
          <p:cNvSpPr>
            <a:spLocks noGrp="1"/>
          </p:cNvSpPr>
          <p:nvPr>
            <p:ph type="pic" sz="quarter" idx="16"/>
          </p:nvPr>
        </p:nvSpPr>
        <p:spPr>
          <a:xfrm>
            <a:off x="4712605" y="0"/>
            <a:ext cx="7479396" cy="6831408"/>
          </a:xfrm>
          <a:custGeom>
            <a:avLst/>
            <a:gdLst>
              <a:gd name="connsiteX0" fmla="*/ 0 w 7889811"/>
              <a:gd name="connsiteY0" fmla="*/ 6984210 h 6984210"/>
              <a:gd name="connsiteX1" fmla="*/ 1746053 w 7889811"/>
              <a:gd name="connsiteY1" fmla="*/ 0 h 6984210"/>
              <a:gd name="connsiteX2" fmla="*/ 7889811 w 7889811"/>
              <a:gd name="connsiteY2" fmla="*/ 0 h 6984210"/>
              <a:gd name="connsiteX3" fmla="*/ 6143759 w 7889811"/>
              <a:gd name="connsiteY3" fmla="*/ 6984210 h 6984210"/>
              <a:gd name="connsiteX4" fmla="*/ 0 w 7889811"/>
              <a:gd name="connsiteY4" fmla="*/ 6984210 h 6984210"/>
              <a:gd name="connsiteX0" fmla="*/ 0 w 8868865"/>
              <a:gd name="connsiteY0" fmla="*/ 6974974 h 6984210"/>
              <a:gd name="connsiteX1" fmla="*/ 2725107 w 8868865"/>
              <a:gd name="connsiteY1" fmla="*/ 0 h 6984210"/>
              <a:gd name="connsiteX2" fmla="*/ 8868865 w 8868865"/>
              <a:gd name="connsiteY2" fmla="*/ 0 h 6984210"/>
              <a:gd name="connsiteX3" fmla="*/ 7122813 w 8868865"/>
              <a:gd name="connsiteY3" fmla="*/ 6984210 h 6984210"/>
              <a:gd name="connsiteX4" fmla="*/ 0 w 8868865"/>
              <a:gd name="connsiteY4" fmla="*/ 6974974 h 6984210"/>
              <a:gd name="connsiteX0" fmla="*/ 0 w 8868865"/>
              <a:gd name="connsiteY0" fmla="*/ 6974974 h 6974974"/>
              <a:gd name="connsiteX1" fmla="*/ 2725107 w 8868865"/>
              <a:gd name="connsiteY1" fmla="*/ 0 h 6974974"/>
              <a:gd name="connsiteX2" fmla="*/ 8868865 w 8868865"/>
              <a:gd name="connsiteY2" fmla="*/ 0 h 6974974"/>
              <a:gd name="connsiteX3" fmla="*/ 7926377 w 8868865"/>
              <a:gd name="connsiteY3" fmla="*/ 6947264 h 6974974"/>
              <a:gd name="connsiteX4" fmla="*/ 0 w 8868865"/>
              <a:gd name="connsiteY4" fmla="*/ 6974974 h 6974974"/>
              <a:gd name="connsiteX0" fmla="*/ 0 w 7926377"/>
              <a:gd name="connsiteY0" fmla="*/ 6974974 h 6974974"/>
              <a:gd name="connsiteX1" fmla="*/ 2725107 w 7926377"/>
              <a:gd name="connsiteY1" fmla="*/ 0 h 6974974"/>
              <a:gd name="connsiteX2" fmla="*/ 7888477 w 7926377"/>
              <a:gd name="connsiteY2" fmla="*/ 28281 h 6974974"/>
              <a:gd name="connsiteX3" fmla="*/ 7926377 w 7926377"/>
              <a:gd name="connsiteY3" fmla="*/ 6947264 h 6974974"/>
              <a:gd name="connsiteX4" fmla="*/ 0 w 7926377"/>
              <a:gd name="connsiteY4" fmla="*/ 6974974 h 6974974"/>
              <a:gd name="connsiteX0" fmla="*/ 0 w 7926377"/>
              <a:gd name="connsiteY0" fmla="*/ 6956121 h 6956121"/>
              <a:gd name="connsiteX1" fmla="*/ 2640266 w 7926377"/>
              <a:gd name="connsiteY1" fmla="*/ 0 h 6956121"/>
              <a:gd name="connsiteX2" fmla="*/ 7888477 w 7926377"/>
              <a:gd name="connsiteY2" fmla="*/ 9428 h 6956121"/>
              <a:gd name="connsiteX3" fmla="*/ 7926377 w 7926377"/>
              <a:gd name="connsiteY3" fmla="*/ 6928411 h 6956121"/>
              <a:gd name="connsiteX4" fmla="*/ 0 w 7926377"/>
              <a:gd name="connsiteY4" fmla="*/ 6956121 h 6956121"/>
              <a:gd name="connsiteX0" fmla="*/ 0 w 7888477"/>
              <a:gd name="connsiteY0" fmla="*/ 6956121 h 7030011"/>
              <a:gd name="connsiteX1" fmla="*/ 2640266 w 7888477"/>
              <a:gd name="connsiteY1" fmla="*/ 0 h 7030011"/>
              <a:gd name="connsiteX2" fmla="*/ 7888477 w 7888477"/>
              <a:gd name="connsiteY2" fmla="*/ 9428 h 7030011"/>
              <a:gd name="connsiteX3" fmla="*/ 7865417 w 7888477"/>
              <a:gd name="connsiteY3" fmla="*/ 7030011 h 7030011"/>
              <a:gd name="connsiteX4" fmla="*/ 0 w 7888477"/>
              <a:gd name="connsiteY4" fmla="*/ 6956121 h 7030011"/>
              <a:gd name="connsiteX0" fmla="*/ 0 w 7949437"/>
              <a:gd name="connsiteY0" fmla="*/ 7037401 h 7037401"/>
              <a:gd name="connsiteX1" fmla="*/ 2701226 w 7949437"/>
              <a:gd name="connsiteY1" fmla="*/ 0 h 7037401"/>
              <a:gd name="connsiteX2" fmla="*/ 7949437 w 7949437"/>
              <a:gd name="connsiteY2" fmla="*/ 9428 h 7037401"/>
              <a:gd name="connsiteX3" fmla="*/ 7926377 w 7949437"/>
              <a:gd name="connsiteY3" fmla="*/ 7030011 h 7037401"/>
              <a:gd name="connsiteX4" fmla="*/ 0 w 7949437"/>
              <a:gd name="connsiteY4" fmla="*/ 7037401 h 7037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9437" h="7037401">
                <a:moveTo>
                  <a:pt x="0" y="7037401"/>
                </a:moveTo>
                <a:lnTo>
                  <a:pt x="2701226" y="0"/>
                </a:lnTo>
                <a:lnTo>
                  <a:pt x="7949437" y="9428"/>
                </a:lnTo>
                <a:cubicBezTo>
                  <a:pt x="7941750" y="2349622"/>
                  <a:pt x="7934064" y="4689817"/>
                  <a:pt x="7926377" y="7030011"/>
                </a:cubicBezTo>
                <a:lnTo>
                  <a:pt x="0" y="7037401"/>
                </a:lnTo>
                <a:close/>
              </a:path>
            </a:pathLst>
          </a:custGeom>
        </p:spPr>
        <p:txBody>
          <a:bodyPr/>
          <a:lstStyle/>
          <a:p>
            <a:endParaRPr lang="en-US" dirty="0"/>
          </a:p>
        </p:txBody>
      </p:sp>
      <p:sp>
        <p:nvSpPr>
          <p:cNvPr id="32" name="Rectangle 31">
            <a:extLst>
              <a:ext uri="{FF2B5EF4-FFF2-40B4-BE49-F238E27FC236}">
                <a16:creationId xmlns:a16="http://schemas.microsoft.com/office/drawing/2014/main" id="{D380F47A-6700-D962-5D55-646B222120A5}"/>
              </a:ext>
            </a:extLst>
          </p:cNvPr>
          <p:cNvSpPr/>
          <p:nvPr userDrawn="1"/>
        </p:nvSpPr>
        <p:spPr>
          <a:xfrm>
            <a:off x="-1191491" y="2105891"/>
            <a:ext cx="812800" cy="979054"/>
          </a:xfrm>
          <a:prstGeom prst="rect">
            <a:avLst/>
          </a:prstGeom>
          <a:solidFill>
            <a:srgbClr val="DBEAB7">
              <a:alpha val="20000"/>
            </a:srgbClr>
          </a:solidFill>
          <a:ln w="10470"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a:p>
        </p:txBody>
      </p:sp>
    </p:spTree>
    <p:extLst>
      <p:ext uri="{BB962C8B-B14F-4D97-AF65-F5344CB8AC3E}">
        <p14:creationId xmlns:p14="http://schemas.microsoft.com/office/powerpoint/2010/main" val="3841872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with content 1">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07CD3B4D-ADD5-BE4E-E26F-3D86EE04CAF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5205" y="117961"/>
            <a:ext cx="11715754" cy="6449423"/>
          </a:xfrm>
          <a:prstGeom prst="rect">
            <a:avLst/>
          </a:prstGeom>
        </p:spPr>
      </p:pic>
      <p:sp>
        <p:nvSpPr>
          <p:cNvPr id="3" name="Text Placeholder 2">
            <a:extLst>
              <a:ext uri="{FF2B5EF4-FFF2-40B4-BE49-F238E27FC236}">
                <a16:creationId xmlns:a16="http://schemas.microsoft.com/office/drawing/2014/main" id="{BBB915DA-A0E5-4653-10E4-5663A0C4E33D}"/>
              </a:ext>
            </a:extLst>
          </p:cNvPr>
          <p:cNvSpPr>
            <a:spLocks noGrp="1"/>
          </p:cNvSpPr>
          <p:nvPr>
            <p:ph type="body" sz="quarter" idx="16" hasCustomPrompt="1"/>
          </p:nvPr>
        </p:nvSpPr>
        <p:spPr>
          <a:xfrm>
            <a:off x="553028" y="419487"/>
            <a:ext cx="9405938" cy="671754"/>
          </a:xfrm>
        </p:spPr>
        <p:txBody>
          <a:bodyPr>
            <a:noAutofit/>
          </a:bodyPr>
          <a:lstStyle>
            <a:lvl1pPr marL="0" indent="0">
              <a:buNone/>
              <a:defRPr lang="en-US" sz="4000" kern="1200" dirty="0">
                <a:solidFill>
                  <a:srgbClr val="009972"/>
                </a:solidFill>
                <a:latin typeface="Satoshi Black" pitchFamily="50" charset="0"/>
                <a:ea typeface="+mj-ea"/>
                <a:cs typeface="+mj-cs"/>
              </a:defRPr>
            </a:lvl1pPr>
          </a:lstStyle>
          <a:p>
            <a:pPr marL="0" lvl="0" indent="0" algn="l" defTabSz="914400" rtl="0" eaLnBrk="1" latinLnBrk="0" hangingPunct="1">
              <a:lnSpc>
                <a:spcPct val="90000"/>
              </a:lnSpc>
              <a:spcBef>
                <a:spcPct val="0"/>
              </a:spcBef>
              <a:buFont typeface="Arial" panose="020B0604020202020204" pitchFamily="34" charset="0"/>
              <a:buNone/>
            </a:pPr>
            <a:r>
              <a:rPr lang="en-US" dirty="0"/>
              <a:t>Text slide, heading</a:t>
            </a:r>
          </a:p>
        </p:txBody>
      </p:sp>
      <p:sp>
        <p:nvSpPr>
          <p:cNvPr id="4" name="Text Placeholder 3">
            <a:extLst>
              <a:ext uri="{FF2B5EF4-FFF2-40B4-BE49-F238E27FC236}">
                <a16:creationId xmlns:a16="http://schemas.microsoft.com/office/drawing/2014/main" id="{DB4FC853-AE49-6311-17FB-7B1D4CB567AB}"/>
              </a:ext>
            </a:extLst>
          </p:cNvPr>
          <p:cNvSpPr>
            <a:spLocks noGrp="1"/>
          </p:cNvSpPr>
          <p:nvPr>
            <p:ph type="body" sz="quarter" idx="18" hasCustomPrompt="1"/>
          </p:nvPr>
        </p:nvSpPr>
        <p:spPr>
          <a:xfrm>
            <a:off x="553028" y="1098834"/>
            <a:ext cx="9405938" cy="527050"/>
          </a:xfrm>
        </p:spPr>
        <p:txBody>
          <a:bodyPr>
            <a:normAutofit/>
          </a:bodyPr>
          <a:lstStyle>
            <a:lvl1pPr marL="0" indent="0" algn="l" defTabSz="914400" rtl="0" eaLnBrk="1" latinLnBrk="0" hangingPunct="1">
              <a:lnSpc>
                <a:spcPct val="150000"/>
              </a:lnSpc>
              <a:spcBef>
                <a:spcPts val="1000"/>
              </a:spcBef>
              <a:buFont typeface="Arial" panose="020B0604020202020204" pitchFamily="34" charset="0"/>
              <a:buNone/>
              <a:defRPr lang="en-US" sz="1600" kern="1200" dirty="0">
                <a:solidFill>
                  <a:srgbClr val="DBB327"/>
                </a:solidFill>
                <a:latin typeface="Roboto" pitchFamily="2" charset="0"/>
                <a:ea typeface="Roboto" pitchFamily="2" charset="0"/>
                <a:cs typeface="+mn-cs"/>
              </a:defRPr>
            </a:lvl1pPr>
          </a:lstStyle>
          <a:p>
            <a:pPr lvl="0"/>
            <a:r>
              <a:rPr lang="en-US" dirty="0"/>
              <a:t>Sub Heading</a:t>
            </a:r>
          </a:p>
        </p:txBody>
      </p:sp>
      <p:pic>
        <p:nvPicPr>
          <p:cNvPr id="6" name="Graphic 5">
            <a:extLst>
              <a:ext uri="{FF2B5EF4-FFF2-40B4-BE49-F238E27FC236}">
                <a16:creationId xmlns:a16="http://schemas.microsoft.com/office/drawing/2014/main" id="{FD535702-19DA-960F-1735-E1D13B00955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139944" y="401015"/>
            <a:ext cx="650449" cy="252952"/>
          </a:xfrm>
          <a:prstGeom prst="rect">
            <a:avLst/>
          </a:prstGeom>
        </p:spPr>
      </p:pic>
      <p:pic>
        <p:nvPicPr>
          <p:cNvPr id="12" name="Graphic 11">
            <a:extLst>
              <a:ext uri="{FF2B5EF4-FFF2-40B4-BE49-F238E27FC236}">
                <a16:creationId xmlns:a16="http://schemas.microsoft.com/office/drawing/2014/main" id="{84F36422-B96E-2020-B795-E51607A9D586}"/>
              </a:ext>
            </a:extLst>
          </p:cNvPr>
          <p:cNvPicPr>
            <a:picLocks noChangeAspect="1"/>
          </p:cNvPicPr>
          <p:nvPr userDrawn="1"/>
        </p:nvPicPr>
        <p:blipFill rotWithShape="1">
          <a:blip r:embed="rId6">
            <a:extLst>
              <a:ext uri="{96DAC541-7B7A-43D3-8B79-37D633B846F1}">
                <asvg:svgBlip xmlns:asvg="http://schemas.microsoft.com/office/drawing/2016/SVG/main" r:embed="rId7"/>
              </a:ext>
            </a:extLst>
          </a:blip>
          <a:srcRect l="37339"/>
          <a:stretch/>
        </p:blipFill>
        <p:spPr>
          <a:xfrm flipH="1">
            <a:off x="10857461" y="4815922"/>
            <a:ext cx="1334539" cy="2042078"/>
          </a:xfrm>
          <a:prstGeom prst="rect">
            <a:avLst/>
          </a:prstGeom>
        </p:spPr>
      </p:pic>
      <p:sp>
        <p:nvSpPr>
          <p:cNvPr id="13" name="Oval 12">
            <a:extLst>
              <a:ext uri="{FF2B5EF4-FFF2-40B4-BE49-F238E27FC236}">
                <a16:creationId xmlns:a16="http://schemas.microsoft.com/office/drawing/2014/main" id="{D7A6C54C-CC85-DD13-1E60-06904289BF29}"/>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Slide Number Placeholder 8">
            <a:extLst>
              <a:ext uri="{FF2B5EF4-FFF2-40B4-BE49-F238E27FC236}">
                <a16:creationId xmlns:a16="http://schemas.microsoft.com/office/drawing/2014/main" id="{9DF7F231-72B2-3A31-E54E-6C985B44F8A7}"/>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dirty="0">
              <a:solidFill>
                <a:schemeClr val="bg1">
                  <a:lumMod val="95000"/>
                </a:schemeClr>
              </a:solidFill>
            </a:endParaRPr>
          </a:p>
        </p:txBody>
      </p:sp>
      <p:cxnSp>
        <p:nvCxnSpPr>
          <p:cNvPr id="26" name="Straight Connector 25">
            <a:extLst>
              <a:ext uri="{FF2B5EF4-FFF2-40B4-BE49-F238E27FC236}">
                <a16:creationId xmlns:a16="http://schemas.microsoft.com/office/drawing/2014/main" id="{93323E4A-A8D2-8A30-3672-3A1015148565}"/>
              </a:ext>
            </a:extLst>
          </p:cNvPr>
          <p:cNvCxnSpPr>
            <a:cxnSpLocks/>
          </p:cNvCxnSpPr>
          <p:nvPr userDrawn="1"/>
        </p:nvCxnSpPr>
        <p:spPr>
          <a:xfrm>
            <a:off x="591134" y="1093950"/>
            <a:ext cx="11190023"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Text Placeholder 6">
            <a:extLst>
              <a:ext uri="{FF2B5EF4-FFF2-40B4-BE49-F238E27FC236}">
                <a16:creationId xmlns:a16="http://schemas.microsoft.com/office/drawing/2014/main" id="{3E4921AC-E50C-6D8E-B03B-DC4FAC1641FC}"/>
              </a:ext>
            </a:extLst>
          </p:cNvPr>
          <p:cNvSpPr>
            <a:spLocks noGrp="1"/>
          </p:cNvSpPr>
          <p:nvPr>
            <p:ph type="body" sz="quarter" idx="19"/>
          </p:nvPr>
        </p:nvSpPr>
        <p:spPr>
          <a:xfrm>
            <a:off x="552450" y="1774252"/>
            <a:ext cx="9893300" cy="3985198"/>
          </a:xfrm>
        </p:spPr>
        <p:txBody>
          <a:bodyPr>
            <a:normAutofit/>
          </a:bodyPr>
          <a:lstStyle>
            <a:lvl1pPr marL="342900" indent="-342900">
              <a:buFont typeface="Arial" panose="020B0604020202020204" pitchFamily="34" charset="0"/>
              <a:buChar char="•"/>
              <a:defRPr sz="2000">
                <a:solidFill>
                  <a:schemeClr val="tx1">
                    <a:lumMod val="65000"/>
                    <a:lumOff val="35000"/>
                  </a:schemeClr>
                </a:solidFill>
                <a:latin typeface="Roboto" panose="02000000000000000000" pitchFamily="2" charset="0"/>
                <a:ea typeface="Roboto" panose="02000000000000000000" pitchFamily="2" charset="0"/>
              </a:defRPr>
            </a:lvl1pPr>
            <a:lvl2pPr marL="742950" indent="-285750">
              <a:buFont typeface="Arial" panose="020B0604020202020204" pitchFamily="34" charset="0"/>
              <a:buChar char="•"/>
              <a:defRPr sz="1800">
                <a:solidFill>
                  <a:schemeClr val="tx1">
                    <a:lumMod val="65000"/>
                    <a:lumOff val="35000"/>
                  </a:schemeClr>
                </a:solidFill>
                <a:latin typeface="Roboto" panose="02000000000000000000" pitchFamily="2" charset="0"/>
                <a:ea typeface="Roboto" panose="02000000000000000000" pitchFamily="2" charset="0"/>
              </a:defRPr>
            </a:lvl2pPr>
            <a:lvl3pPr marL="1200150" indent="-285750">
              <a:buFont typeface="Arial" panose="020B0604020202020204" pitchFamily="34" charset="0"/>
              <a:buChar char="•"/>
              <a:defRPr sz="1600">
                <a:solidFill>
                  <a:schemeClr val="tx1">
                    <a:lumMod val="65000"/>
                    <a:lumOff val="35000"/>
                  </a:schemeClr>
                </a:solidFill>
                <a:latin typeface="Roboto" panose="02000000000000000000" pitchFamily="2" charset="0"/>
                <a:ea typeface="Roboto" panose="02000000000000000000" pitchFamily="2" charset="0"/>
              </a:defRPr>
            </a:lvl3pPr>
            <a:lvl4pPr marL="1657350" indent="-285750">
              <a:buFont typeface="Arial" panose="020B0604020202020204" pitchFamily="34" charset="0"/>
              <a:buChar char="•"/>
              <a:defRPr sz="1400">
                <a:solidFill>
                  <a:schemeClr val="tx1">
                    <a:lumMod val="65000"/>
                    <a:lumOff val="35000"/>
                  </a:schemeClr>
                </a:solidFill>
                <a:latin typeface="Roboto" panose="02000000000000000000" pitchFamily="2" charset="0"/>
                <a:ea typeface="Roboto" panose="02000000000000000000" pitchFamily="2" charset="0"/>
              </a:defRPr>
            </a:lvl4pPr>
            <a:lvl5pPr marL="2114550" indent="-285750">
              <a:buFont typeface="Arial" panose="020B0604020202020204" pitchFamily="34" charset="0"/>
              <a:buChar char="•"/>
              <a:defRPr sz="1400">
                <a:solidFill>
                  <a:schemeClr val="tx1">
                    <a:lumMod val="65000"/>
                    <a:lumOff val="35000"/>
                  </a:schemeClr>
                </a:solidFill>
                <a:latin typeface="Roboto" panose="02000000000000000000" pitchFamily="2" charset="0"/>
                <a:ea typeface="Roboto"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3007394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 with Text">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851E25A3-16DF-0BFF-7133-5E3117DDA93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5205" y="117961"/>
            <a:ext cx="11715754" cy="6449423"/>
          </a:xfrm>
          <a:prstGeom prst="rect">
            <a:avLst/>
          </a:prstGeom>
        </p:spPr>
      </p:pic>
      <p:sp>
        <p:nvSpPr>
          <p:cNvPr id="38" name="Chart Placeholder 37">
            <a:extLst>
              <a:ext uri="{FF2B5EF4-FFF2-40B4-BE49-F238E27FC236}">
                <a16:creationId xmlns:a16="http://schemas.microsoft.com/office/drawing/2014/main" id="{DC5FA449-8765-D589-E13A-F022E95222D3}"/>
              </a:ext>
            </a:extLst>
          </p:cNvPr>
          <p:cNvSpPr>
            <a:spLocks noGrp="1"/>
          </p:cNvSpPr>
          <p:nvPr>
            <p:ph type="chart" sz="quarter" idx="21"/>
          </p:nvPr>
        </p:nvSpPr>
        <p:spPr>
          <a:xfrm>
            <a:off x="5809673" y="1788440"/>
            <a:ext cx="5544127" cy="3967163"/>
          </a:xfrm>
        </p:spPr>
        <p:txBody>
          <a:bodyPr/>
          <a:lstStyle>
            <a:lvl1pPr marL="0" indent="0">
              <a:buNone/>
              <a:defRPr/>
            </a:lvl1pPr>
          </a:lstStyle>
          <a:p>
            <a:endParaRPr lang="en-US" dirty="0"/>
          </a:p>
        </p:txBody>
      </p:sp>
      <p:sp>
        <p:nvSpPr>
          <p:cNvPr id="2" name="Text Placeholder 2">
            <a:extLst>
              <a:ext uri="{FF2B5EF4-FFF2-40B4-BE49-F238E27FC236}">
                <a16:creationId xmlns:a16="http://schemas.microsoft.com/office/drawing/2014/main" id="{207307BF-46BC-25EB-FD78-E1D127FCB2C3}"/>
              </a:ext>
            </a:extLst>
          </p:cNvPr>
          <p:cNvSpPr>
            <a:spLocks noGrp="1"/>
          </p:cNvSpPr>
          <p:nvPr>
            <p:ph type="body" sz="quarter" idx="22" hasCustomPrompt="1"/>
          </p:nvPr>
        </p:nvSpPr>
        <p:spPr>
          <a:xfrm>
            <a:off x="554182" y="399950"/>
            <a:ext cx="9643760" cy="693965"/>
          </a:xfrm>
        </p:spPr>
        <p:txBody>
          <a:bodyPr>
            <a:noAutofit/>
          </a:bodyPr>
          <a:lstStyle>
            <a:lvl1pPr marL="0" indent="0">
              <a:buNone/>
              <a:defRPr lang="en-US" sz="4000" kern="1200" dirty="0">
                <a:solidFill>
                  <a:srgbClr val="009972"/>
                </a:solidFill>
                <a:latin typeface="Satoshi Black" pitchFamily="50" charset="0"/>
                <a:ea typeface="+mj-ea"/>
                <a:cs typeface="+mj-cs"/>
              </a:defRPr>
            </a:lvl1pPr>
          </a:lstStyle>
          <a:p>
            <a:pPr marL="0" lvl="0" indent="0" algn="l" defTabSz="914400" rtl="0" eaLnBrk="1" latinLnBrk="0" hangingPunct="1">
              <a:lnSpc>
                <a:spcPct val="90000"/>
              </a:lnSpc>
              <a:spcBef>
                <a:spcPct val="0"/>
              </a:spcBef>
              <a:buFont typeface="Arial" panose="020B0604020202020204" pitchFamily="34" charset="0"/>
              <a:buNone/>
            </a:pPr>
            <a:r>
              <a:rPr lang="en-US" dirty="0"/>
              <a:t>Chart Slide heading</a:t>
            </a:r>
          </a:p>
        </p:txBody>
      </p:sp>
      <p:sp>
        <p:nvSpPr>
          <p:cNvPr id="5" name="Text Placeholder 4">
            <a:extLst>
              <a:ext uri="{FF2B5EF4-FFF2-40B4-BE49-F238E27FC236}">
                <a16:creationId xmlns:a16="http://schemas.microsoft.com/office/drawing/2014/main" id="{DB845C63-A4DB-29FA-A459-2A653A85DA79}"/>
              </a:ext>
            </a:extLst>
          </p:cNvPr>
          <p:cNvSpPr>
            <a:spLocks noGrp="1"/>
          </p:cNvSpPr>
          <p:nvPr>
            <p:ph type="body" sz="quarter" idx="24" hasCustomPrompt="1"/>
          </p:nvPr>
        </p:nvSpPr>
        <p:spPr>
          <a:xfrm>
            <a:off x="556791" y="1102397"/>
            <a:ext cx="9641149" cy="463550"/>
          </a:xfrm>
        </p:spPr>
        <p:txBody>
          <a:bodyPr>
            <a:normAutofit/>
          </a:bodyPr>
          <a:lstStyle>
            <a:lvl1pPr marL="0" indent="0">
              <a:buNone/>
              <a:defRPr lang="en-US" sz="1600" kern="1200" dirty="0">
                <a:solidFill>
                  <a:srgbClr val="DBB327"/>
                </a:solidFill>
                <a:latin typeface="Roboto" pitchFamily="2" charset="0"/>
                <a:ea typeface="Roboto" pitchFamily="2" charset="0"/>
                <a:cs typeface="+mn-cs"/>
              </a:defRPr>
            </a:lvl1pPr>
          </a:lstStyle>
          <a:p>
            <a:pPr marL="0" lvl="0" indent="0" algn="l" defTabSz="914400" rtl="0" eaLnBrk="1" latinLnBrk="0" hangingPunct="1">
              <a:lnSpc>
                <a:spcPct val="150000"/>
              </a:lnSpc>
              <a:spcBef>
                <a:spcPts val="1000"/>
              </a:spcBef>
              <a:buFont typeface="Arial" panose="020B0604020202020204" pitchFamily="34" charset="0"/>
              <a:buNone/>
            </a:pPr>
            <a:r>
              <a:rPr lang="en-US" dirty="0"/>
              <a:t>Sub Heading</a:t>
            </a:r>
          </a:p>
        </p:txBody>
      </p:sp>
      <p:pic>
        <p:nvPicPr>
          <p:cNvPr id="7" name="Graphic 6">
            <a:extLst>
              <a:ext uri="{FF2B5EF4-FFF2-40B4-BE49-F238E27FC236}">
                <a16:creationId xmlns:a16="http://schemas.microsoft.com/office/drawing/2014/main" id="{8EDF6B5A-8162-99DB-29B7-EB722A19152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139944" y="401015"/>
            <a:ext cx="650449" cy="252952"/>
          </a:xfrm>
          <a:prstGeom prst="rect">
            <a:avLst/>
          </a:prstGeom>
        </p:spPr>
      </p:pic>
      <p:pic>
        <p:nvPicPr>
          <p:cNvPr id="8" name="Graphic 7">
            <a:extLst>
              <a:ext uri="{FF2B5EF4-FFF2-40B4-BE49-F238E27FC236}">
                <a16:creationId xmlns:a16="http://schemas.microsoft.com/office/drawing/2014/main" id="{F14D2A7C-B2AF-06B6-43C8-3ABA9C38A2B0}"/>
              </a:ext>
            </a:extLst>
          </p:cNvPr>
          <p:cNvPicPr>
            <a:picLocks noChangeAspect="1"/>
          </p:cNvPicPr>
          <p:nvPr userDrawn="1"/>
        </p:nvPicPr>
        <p:blipFill rotWithShape="1">
          <a:blip r:embed="rId6">
            <a:extLst>
              <a:ext uri="{96DAC541-7B7A-43D3-8B79-37D633B846F1}">
                <asvg:svgBlip xmlns:asvg="http://schemas.microsoft.com/office/drawing/2016/SVG/main" r:embed="rId7"/>
              </a:ext>
            </a:extLst>
          </a:blip>
          <a:srcRect l="37339"/>
          <a:stretch/>
        </p:blipFill>
        <p:spPr>
          <a:xfrm flipH="1">
            <a:off x="10857461" y="4815922"/>
            <a:ext cx="1334539" cy="2042078"/>
          </a:xfrm>
          <a:prstGeom prst="rect">
            <a:avLst/>
          </a:prstGeom>
        </p:spPr>
      </p:pic>
      <p:sp>
        <p:nvSpPr>
          <p:cNvPr id="9" name="Oval 8">
            <a:extLst>
              <a:ext uri="{FF2B5EF4-FFF2-40B4-BE49-F238E27FC236}">
                <a16:creationId xmlns:a16="http://schemas.microsoft.com/office/drawing/2014/main" id="{9E7A1337-EC0B-A67A-B6A7-526E41900720}"/>
              </a:ext>
            </a:extLst>
          </p:cNvPr>
          <p:cNvSpPr/>
          <p:nvPr userDrawn="1"/>
        </p:nvSpPr>
        <p:spPr>
          <a:xfrm>
            <a:off x="11600873" y="6267751"/>
            <a:ext cx="498763" cy="498763"/>
          </a:xfrm>
          <a:prstGeom prst="ellipse">
            <a:avLst/>
          </a:prstGeom>
          <a:solidFill>
            <a:srgbClr val="DBB3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Slide Number Placeholder 8">
            <a:extLst>
              <a:ext uri="{FF2B5EF4-FFF2-40B4-BE49-F238E27FC236}">
                <a16:creationId xmlns:a16="http://schemas.microsoft.com/office/drawing/2014/main" id="{7E6BF5A3-F29C-1991-1085-8121FFDB2C7C}"/>
              </a:ext>
            </a:extLst>
          </p:cNvPr>
          <p:cNvSpPr>
            <a:spLocks noGrp="1"/>
          </p:cNvSpPr>
          <p:nvPr userDrawn="1"/>
        </p:nvSpPr>
        <p:spPr>
          <a:xfrm>
            <a:off x="11648364" y="6335929"/>
            <a:ext cx="37869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ECC3E25-E2EE-4244-BAD8-B476F9D2D528}" type="slidenum">
              <a:rPr lang="en-US" smtClean="0">
                <a:solidFill>
                  <a:schemeClr val="bg1">
                    <a:lumMod val="95000"/>
                  </a:schemeClr>
                </a:solidFill>
              </a:rPr>
              <a:pPr algn="ctr"/>
              <a:t>‹#›</a:t>
            </a:fld>
            <a:endParaRPr lang="en-US" dirty="0">
              <a:solidFill>
                <a:schemeClr val="bg1">
                  <a:lumMod val="95000"/>
                </a:schemeClr>
              </a:solidFill>
            </a:endParaRPr>
          </a:p>
        </p:txBody>
      </p:sp>
      <p:cxnSp>
        <p:nvCxnSpPr>
          <p:cNvPr id="21" name="Straight Connector 20">
            <a:extLst>
              <a:ext uri="{FF2B5EF4-FFF2-40B4-BE49-F238E27FC236}">
                <a16:creationId xmlns:a16="http://schemas.microsoft.com/office/drawing/2014/main" id="{382B75F2-4082-1589-742A-53116E8046F9}"/>
              </a:ext>
            </a:extLst>
          </p:cNvPr>
          <p:cNvCxnSpPr>
            <a:cxnSpLocks/>
          </p:cNvCxnSpPr>
          <p:nvPr userDrawn="1"/>
        </p:nvCxnSpPr>
        <p:spPr>
          <a:xfrm>
            <a:off x="600370" y="1093950"/>
            <a:ext cx="11190023"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Text Placeholder 3">
            <a:extLst>
              <a:ext uri="{FF2B5EF4-FFF2-40B4-BE49-F238E27FC236}">
                <a16:creationId xmlns:a16="http://schemas.microsoft.com/office/drawing/2014/main" id="{7F659F61-F159-117D-7A3D-A2FF1BAA0C9B}"/>
              </a:ext>
            </a:extLst>
          </p:cNvPr>
          <p:cNvSpPr>
            <a:spLocks noGrp="1"/>
          </p:cNvSpPr>
          <p:nvPr>
            <p:ph type="body" sz="quarter" idx="25"/>
          </p:nvPr>
        </p:nvSpPr>
        <p:spPr>
          <a:xfrm>
            <a:off x="554182" y="1788439"/>
            <a:ext cx="5024450" cy="3947745"/>
          </a:xfrm>
        </p:spPr>
        <p:txBody>
          <a:bodyPr>
            <a:normAutofit/>
          </a:bodyPr>
          <a:lstStyle>
            <a:lvl1pPr>
              <a:defRPr sz="2000">
                <a:solidFill>
                  <a:schemeClr val="tx1">
                    <a:lumMod val="65000"/>
                    <a:lumOff val="35000"/>
                  </a:schemeClr>
                </a:solidFill>
                <a:latin typeface="Roboto" panose="02000000000000000000" pitchFamily="2" charset="0"/>
                <a:ea typeface="Roboto" panose="02000000000000000000" pitchFamily="2" charset="0"/>
              </a:defRPr>
            </a:lvl1pPr>
            <a:lvl2pPr>
              <a:defRPr sz="1800">
                <a:solidFill>
                  <a:schemeClr val="tx1">
                    <a:lumMod val="65000"/>
                    <a:lumOff val="35000"/>
                  </a:schemeClr>
                </a:solidFill>
                <a:latin typeface="Roboto" panose="02000000000000000000" pitchFamily="2" charset="0"/>
                <a:ea typeface="Roboto" panose="02000000000000000000" pitchFamily="2" charset="0"/>
              </a:defRPr>
            </a:lvl2pPr>
            <a:lvl3pPr>
              <a:defRPr sz="1600">
                <a:solidFill>
                  <a:schemeClr val="tx1">
                    <a:lumMod val="65000"/>
                    <a:lumOff val="35000"/>
                  </a:schemeClr>
                </a:solidFill>
                <a:latin typeface="Roboto" panose="02000000000000000000" pitchFamily="2" charset="0"/>
                <a:ea typeface="Roboto" panose="02000000000000000000" pitchFamily="2" charset="0"/>
              </a:defRPr>
            </a:lvl3pPr>
            <a:lvl4pPr>
              <a:defRPr sz="1400">
                <a:solidFill>
                  <a:schemeClr val="tx1">
                    <a:lumMod val="65000"/>
                    <a:lumOff val="35000"/>
                  </a:schemeClr>
                </a:solidFill>
                <a:latin typeface="Roboto" panose="02000000000000000000" pitchFamily="2" charset="0"/>
                <a:ea typeface="Roboto" panose="02000000000000000000" pitchFamily="2" charset="0"/>
              </a:defRPr>
            </a:lvl4pPr>
            <a:lvl5pPr>
              <a:defRPr sz="1400">
                <a:solidFill>
                  <a:schemeClr val="tx1">
                    <a:lumMod val="65000"/>
                    <a:lumOff val="35000"/>
                  </a:schemeClr>
                </a:solidFill>
                <a:latin typeface="Roboto" panose="02000000000000000000" pitchFamily="2" charset="0"/>
                <a:ea typeface="Roboto"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Tree>
    <p:extLst>
      <p:ext uri="{BB962C8B-B14F-4D97-AF65-F5344CB8AC3E}">
        <p14:creationId xmlns:p14="http://schemas.microsoft.com/office/powerpoint/2010/main" val="2221392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463485-A628-FDAD-C1C2-4225E27D2E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FA28A12-FDD7-4730-B1AB-13BB60DF58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98EE26-B38C-99F4-FFF4-027CE665F7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8CACFD-1323-4D08-8679-C88F654DAF73}" type="datetimeFigureOut">
              <a:rPr lang="en-US" smtClean="0"/>
              <a:t>5/21/2025</a:t>
            </a:fld>
            <a:endParaRPr lang="en-US"/>
          </a:p>
        </p:txBody>
      </p:sp>
      <p:sp>
        <p:nvSpPr>
          <p:cNvPr id="5" name="Footer Placeholder 4">
            <a:extLst>
              <a:ext uri="{FF2B5EF4-FFF2-40B4-BE49-F238E27FC236}">
                <a16:creationId xmlns:a16="http://schemas.microsoft.com/office/drawing/2014/main" id="{2AF8FE11-3B9B-4E42-CA59-ADBE222E56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4D9960A-05EA-2FE3-06F6-62E2892F5D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CC3E25-E2EE-4244-BAD8-B476F9D2D528}" type="slidenum">
              <a:rPr lang="en-US" smtClean="0"/>
              <a:t>‹#›</a:t>
            </a:fld>
            <a:endParaRPr lang="en-US"/>
          </a:p>
        </p:txBody>
      </p:sp>
    </p:spTree>
    <p:extLst>
      <p:ext uri="{BB962C8B-B14F-4D97-AF65-F5344CB8AC3E}">
        <p14:creationId xmlns:p14="http://schemas.microsoft.com/office/powerpoint/2010/main" val="49667163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64" r:id="rId4"/>
    <p:sldLayoutId id="2147483665" r:id="rId5"/>
    <p:sldLayoutId id="2147483674" r:id="rId6"/>
    <p:sldLayoutId id="2147483675" r:id="rId7"/>
    <p:sldLayoutId id="2147483652" r:id="rId8"/>
    <p:sldLayoutId id="2147483653" r:id="rId9"/>
    <p:sldLayoutId id="2147483672" r:id="rId10"/>
    <p:sldLayoutId id="2147483673" r:id="rId11"/>
    <p:sldLayoutId id="2147483677" r:id="rId12"/>
    <p:sldLayoutId id="2147483678" r:id="rId13"/>
    <p:sldLayoutId id="2147483654" r:id="rId14"/>
    <p:sldLayoutId id="2147483663" r:id="rId15"/>
    <p:sldLayoutId id="2147483662" r:id="rId16"/>
    <p:sldLayoutId id="2147483658" r:id="rId17"/>
    <p:sldLayoutId id="2147483659"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463485-A628-FDAD-C1C2-4225E27D2E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FA28A12-FDD7-4730-B1AB-13BB60DF58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98EE26-B38C-99F4-FFF4-027CE665F7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8CACFD-1323-4D08-8679-C88F654DAF73}" type="datetimeFigureOut">
              <a:rPr lang="en-US" smtClean="0"/>
              <a:t>5/21/2025</a:t>
            </a:fld>
            <a:endParaRPr lang="en-US"/>
          </a:p>
        </p:txBody>
      </p:sp>
      <p:sp>
        <p:nvSpPr>
          <p:cNvPr id="5" name="Footer Placeholder 4">
            <a:extLst>
              <a:ext uri="{FF2B5EF4-FFF2-40B4-BE49-F238E27FC236}">
                <a16:creationId xmlns:a16="http://schemas.microsoft.com/office/drawing/2014/main" id="{2AF8FE11-3B9B-4E42-CA59-ADBE222E56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4D9960A-05EA-2FE3-06F6-62E2892F5D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CC3E25-E2EE-4244-BAD8-B476F9D2D528}" type="slidenum">
              <a:rPr lang="en-US" smtClean="0"/>
              <a:t>‹#›</a:t>
            </a:fld>
            <a:endParaRPr lang="en-US"/>
          </a:p>
        </p:txBody>
      </p:sp>
    </p:spTree>
    <p:extLst>
      <p:ext uri="{BB962C8B-B14F-4D97-AF65-F5344CB8AC3E}">
        <p14:creationId xmlns:p14="http://schemas.microsoft.com/office/powerpoint/2010/main" val="3980860283"/>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https://thrivechildevidence.org/location/tanzania/"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74.svg"/><Relationship Id="rId5" Type="http://schemas.openxmlformats.org/officeDocument/2006/relationships/image" Target="../media/image73.png"/><Relationship Id="rId10" Type="http://schemas.openxmlformats.org/officeDocument/2006/relationships/image" Target="../media/image78.svg"/><Relationship Id="rId4" Type="http://schemas.openxmlformats.org/officeDocument/2006/relationships/image" Target="../media/image72.svg"/><Relationship Id="rId9" Type="http://schemas.openxmlformats.org/officeDocument/2006/relationships/image" Target="../media/image77.png"/></Relationships>
</file>

<file path=ppt/slides/_rels/slide4.xml.rels><?xml version="1.0" encoding="UTF-8" standalone="yes"?>
<Relationships xmlns="http://schemas.openxmlformats.org/package/2006/relationships"><Relationship Id="rId3" Type="http://schemas.openxmlformats.org/officeDocument/2006/relationships/image" Target="../media/image80.svg"/><Relationship Id="rId2" Type="http://schemas.openxmlformats.org/officeDocument/2006/relationships/image" Target="../media/image79.png"/><Relationship Id="rId1" Type="http://schemas.openxmlformats.org/officeDocument/2006/relationships/slideLayout" Target="../slideLayouts/slideLayout26.xml"/><Relationship Id="rId5" Type="http://schemas.openxmlformats.org/officeDocument/2006/relationships/image" Target="../media/image82.svg"/><Relationship Id="rId4" Type="http://schemas.openxmlformats.org/officeDocument/2006/relationships/image" Target="../media/image81.png"/></Relationships>
</file>

<file path=ppt/slides/_rels/slide5.xml.rels><?xml version="1.0" encoding="UTF-8" standalone="yes"?>
<Relationships xmlns="http://schemas.openxmlformats.org/package/2006/relationships"><Relationship Id="rId8" Type="http://schemas.openxmlformats.org/officeDocument/2006/relationships/image" Target="../media/image88.svg"/><Relationship Id="rId3" Type="http://schemas.openxmlformats.org/officeDocument/2006/relationships/image" Target="../media/image83.png"/><Relationship Id="rId7" Type="http://schemas.openxmlformats.org/officeDocument/2006/relationships/image" Target="../media/image87.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86.svg"/><Relationship Id="rId5" Type="http://schemas.openxmlformats.org/officeDocument/2006/relationships/image" Target="../media/image85.png"/><Relationship Id="rId10" Type="http://schemas.openxmlformats.org/officeDocument/2006/relationships/image" Target="../media/image82.svg"/><Relationship Id="rId4" Type="http://schemas.openxmlformats.org/officeDocument/2006/relationships/image" Target="../media/image84.svg"/><Relationship Id="rId9" Type="http://schemas.openxmlformats.org/officeDocument/2006/relationships/image" Target="../media/image8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D82BE84-BAC6-97AA-3378-CD560D32F0DC}"/>
              </a:ext>
            </a:extLst>
          </p:cNvPr>
          <p:cNvSpPr>
            <a:spLocks noGrp="1"/>
          </p:cNvSpPr>
          <p:nvPr>
            <p:ph type="body" sz="quarter" idx="17"/>
          </p:nvPr>
        </p:nvSpPr>
        <p:spPr>
          <a:xfrm>
            <a:off x="563418" y="1397943"/>
            <a:ext cx="7102656" cy="1325311"/>
          </a:xfrm>
        </p:spPr>
        <p:txBody>
          <a:bodyPr>
            <a:normAutofit fontScale="47500" lnSpcReduction="20000"/>
          </a:bodyPr>
          <a:lstStyle/>
          <a:p>
            <a:pPr>
              <a:lnSpc>
                <a:spcPct val="120000"/>
              </a:lnSpc>
            </a:pPr>
            <a:r>
              <a:rPr lang="en-US" dirty="0">
                <a:latin typeface="Arial" panose="020B0604020202020204" pitchFamily="34" charset="0"/>
                <a:cs typeface="Arial" panose="020B0604020202020204" pitchFamily="34" charset="0"/>
              </a:rPr>
              <a:t>Family Socioeconomic Status, Social Norms, and Identification of Early Childhood Disability: </a:t>
            </a:r>
            <a:r>
              <a:rPr lang="en-US" b="0" i="1" dirty="0">
                <a:latin typeface="Arial" panose="020B0604020202020204" pitchFamily="34" charset="0"/>
                <a:cs typeface="Arial" panose="020B0604020202020204" pitchFamily="34" charset="0"/>
              </a:rPr>
              <a:t>Findings from the Thrive Disability Study in Tanzania</a:t>
            </a:r>
            <a:endParaRPr lang="en-GB" b="0" i="1" dirty="0">
              <a:solidFill>
                <a:schemeClr val="tx1"/>
              </a:solidFill>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3118ECC3-09F7-170B-EC60-D68463901595}"/>
              </a:ext>
            </a:extLst>
          </p:cNvPr>
          <p:cNvSpPr>
            <a:spLocks noGrp="1"/>
          </p:cNvSpPr>
          <p:nvPr>
            <p:ph type="dt" sz="half" idx="10"/>
          </p:nvPr>
        </p:nvSpPr>
        <p:spPr/>
        <p:txBody>
          <a:bodyPr/>
          <a:lstStyle/>
          <a:p>
            <a:fld id="{2EF11CD1-CC98-4B06-9F5B-C55318F93964}" type="datetime4">
              <a:rPr lang="en-US" smtClean="0">
                <a:solidFill>
                  <a:schemeClr val="tx1"/>
                </a:solidFill>
              </a:rPr>
              <a:pPr/>
              <a:t>May 21, 2025</a:t>
            </a:fld>
            <a:endParaRPr lang="en-US" dirty="0">
              <a:solidFill>
                <a:schemeClr val="tx1"/>
              </a:solidFill>
            </a:endParaRPr>
          </a:p>
        </p:txBody>
      </p:sp>
      <p:sp>
        <p:nvSpPr>
          <p:cNvPr id="5" name="Text Placeholder 4">
            <a:extLst>
              <a:ext uri="{FF2B5EF4-FFF2-40B4-BE49-F238E27FC236}">
                <a16:creationId xmlns:a16="http://schemas.microsoft.com/office/drawing/2014/main" id="{F7046541-D4F2-ABC9-0E92-5D922DDFB297}"/>
              </a:ext>
            </a:extLst>
          </p:cNvPr>
          <p:cNvSpPr>
            <a:spLocks noGrp="1"/>
          </p:cNvSpPr>
          <p:nvPr>
            <p:ph type="body" sz="quarter" idx="18"/>
          </p:nvPr>
        </p:nvSpPr>
        <p:spPr>
          <a:xfrm>
            <a:off x="6614160" y="5952259"/>
            <a:ext cx="5374640" cy="457200"/>
          </a:xfrm>
        </p:spPr>
        <p:txBody>
          <a:bodyPr>
            <a:noAutofit/>
          </a:bodyPr>
          <a:lstStyle/>
          <a:p>
            <a:r>
              <a:rPr lang="en-GB" sz="1600" dirty="0">
                <a:latin typeface="Arial" panose="020B0604020202020204" pitchFamily="34" charset="0"/>
                <a:cs typeface="Arial" panose="020B0604020202020204" pitchFamily="34" charset="0"/>
              </a:rPr>
              <a:t>Oxford Policy Management, Sightsavers and </a:t>
            </a:r>
            <a:r>
              <a:rPr lang="en-GB" sz="1600" dirty="0" err="1">
                <a:latin typeface="Arial" panose="020B0604020202020204" pitchFamily="34" charset="0"/>
                <a:cs typeface="Arial" panose="020B0604020202020204" pitchFamily="34" charset="0"/>
              </a:rPr>
              <a:t>Ifakara</a:t>
            </a:r>
            <a:r>
              <a:rPr lang="en-GB" sz="1600" dirty="0">
                <a:latin typeface="Arial" panose="020B0604020202020204" pitchFamily="34" charset="0"/>
                <a:cs typeface="Arial" panose="020B0604020202020204" pitchFamily="34" charset="0"/>
              </a:rPr>
              <a:t> Health Institute</a:t>
            </a:r>
          </a:p>
        </p:txBody>
      </p:sp>
      <p:sp>
        <p:nvSpPr>
          <p:cNvPr id="7" name="Text Placeholder 6">
            <a:extLst>
              <a:ext uri="{FF2B5EF4-FFF2-40B4-BE49-F238E27FC236}">
                <a16:creationId xmlns:a16="http://schemas.microsoft.com/office/drawing/2014/main" id="{9849A976-0393-8438-A663-8238F47CA73A}"/>
              </a:ext>
            </a:extLst>
          </p:cNvPr>
          <p:cNvSpPr>
            <a:spLocks noGrp="1"/>
          </p:cNvSpPr>
          <p:nvPr>
            <p:ph type="body" sz="quarter" idx="16"/>
          </p:nvPr>
        </p:nvSpPr>
        <p:spPr>
          <a:xfrm>
            <a:off x="563418" y="2723254"/>
            <a:ext cx="2817734" cy="589765"/>
          </a:xfrm>
        </p:spPr>
        <p:txBody>
          <a:bodyPr>
            <a:normAutofit/>
          </a:bodyPr>
          <a:lstStyle/>
          <a:p>
            <a:r>
              <a:rPr lang="en-US" b="0" dirty="0">
                <a:latin typeface="Arial" panose="020B0604020202020204" pitchFamily="34" charset="0"/>
                <a:cs typeface="Arial" panose="020B0604020202020204" pitchFamily="34" charset="0"/>
              </a:rPr>
              <a:t>(June 2024 – Aug 2025)</a:t>
            </a:r>
            <a:endParaRPr lang="en-GB" b="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E6221C87-AC99-5A0B-3F2E-60B0F7DBB500}"/>
              </a:ext>
            </a:extLst>
          </p:cNvPr>
          <p:cNvPicPr>
            <a:picLocks noChangeAspect="1"/>
          </p:cNvPicPr>
          <p:nvPr/>
        </p:nvPicPr>
        <p:blipFill>
          <a:blip r:embed="rId2"/>
          <a:stretch>
            <a:fillRect/>
          </a:stretch>
        </p:blipFill>
        <p:spPr>
          <a:xfrm>
            <a:off x="5291721" y="6170632"/>
            <a:ext cx="1364970" cy="330902"/>
          </a:xfrm>
          <a:prstGeom prst="rect">
            <a:avLst/>
          </a:prstGeom>
        </p:spPr>
      </p:pic>
      <p:sp>
        <p:nvSpPr>
          <p:cNvPr id="2" name="TextBox 1">
            <a:extLst>
              <a:ext uri="{FF2B5EF4-FFF2-40B4-BE49-F238E27FC236}">
                <a16:creationId xmlns:a16="http://schemas.microsoft.com/office/drawing/2014/main" id="{B30E8B57-315E-589E-F67B-09DB53F954BD}"/>
              </a:ext>
            </a:extLst>
          </p:cNvPr>
          <p:cNvSpPr txBox="1"/>
          <p:nvPr/>
        </p:nvSpPr>
        <p:spPr>
          <a:xfrm>
            <a:off x="627319" y="3551274"/>
            <a:ext cx="2604976" cy="52322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Edwin Maleko </a:t>
            </a:r>
            <a:endParaRPr lang="en-GB"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337848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B3F5BD-ED4C-F983-4E68-4B01217CCCF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1D62F66-F1AE-D26A-4B1E-FE2B28B7F47B}"/>
              </a:ext>
            </a:extLst>
          </p:cNvPr>
          <p:cNvSpPr>
            <a:spLocks noGrp="1"/>
          </p:cNvSpPr>
          <p:nvPr>
            <p:ph type="body" sz="quarter" idx="16"/>
          </p:nvPr>
        </p:nvSpPr>
        <p:spPr>
          <a:xfrm>
            <a:off x="499864" y="281264"/>
            <a:ext cx="10751077" cy="728832"/>
          </a:xfrm>
        </p:spPr>
        <p:txBody>
          <a:bodyPr/>
          <a:lstStyle/>
          <a:p>
            <a:r>
              <a:rPr lang="en-GB" sz="3600" b="1" dirty="0">
                <a:latin typeface="Arial" panose="020B0604020202020204" pitchFamily="34" charset="0"/>
                <a:cs typeface="Arial" panose="020B0604020202020204" pitchFamily="34" charset="0"/>
              </a:rPr>
              <a:t>3.4 Key findings – K</a:t>
            </a:r>
            <a:r>
              <a:rPr lang="en-GB" sz="3600" b="1" i="0" dirty="0">
                <a:effectLst/>
                <a:latin typeface="Arial" panose="020B0604020202020204" pitchFamily="34" charset="0"/>
                <a:cs typeface="Arial" panose="020B0604020202020204" pitchFamily="34" charset="0"/>
              </a:rPr>
              <a:t>nowledge </a:t>
            </a:r>
            <a:r>
              <a:rPr lang="en-GB" sz="3600" b="1" dirty="0">
                <a:latin typeface="Arial" panose="020B0604020202020204" pitchFamily="34" charset="0"/>
                <a:cs typeface="Arial" panose="020B0604020202020204" pitchFamily="34" charset="0"/>
              </a:rPr>
              <a:t>s</a:t>
            </a:r>
            <a:r>
              <a:rPr lang="en-GB" sz="3600" b="1" i="0" dirty="0">
                <a:effectLst/>
                <a:latin typeface="Arial" panose="020B0604020202020204" pitchFamily="34" charset="0"/>
                <a:cs typeface="Arial" panose="020B0604020202020204" pitchFamily="34" charset="0"/>
              </a:rPr>
              <a:t>ources</a:t>
            </a:r>
          </a:p>
        </p:txBody>
      </p:sp>
      <p:sp>
        <p:nvSpPr>
          <p:cNvPr id="4" name="Text Placeholder 3">
            <a:extLst>
              <a:ext uri="{FF2B5EF4-FFF2-40B4-BE49-F238E27FC236}">
                <a16:creationId xmlns:a16="http://schemas.microsoft.com/office/drawing/2014/main" id="{B17B3A1A-0556-B71F-A47A-E321ED39D4AD}"/>
              </a:ext>
            </a:extLst>
          </p:cNvPr>
          <p:cNvSpPr>
            <a:spLocks noGrp="1"/>
          </p:cNvSpPr>
          <p:nvPr>
            <p:ph type="body" sz="quarter" idx="19"/>
          </p:nvPr>
        </p:nvSpPr>
        <p:spPr>
          <a:xfrm>
            <a:off x="574157" y="1325154"/>
            <a:ext cx="10558130" cy="5160705"/>
          </a:xfrm>
        </p:spPr>
        <p:txBody>
          <a:bodyPr>
            <a:normAutofit lnSpcReduction="10000"/>
          </a:bodyPr>
          <a:lstStyle/>
          <a:p>
            <a:pPr algn="l">
              <a:buNone/>
            </a:pPr>
            <a:endParaRPr lang="en-GB" b="1" i="0" dirty="0">
              <a:effectLst/>
              <a:latin typeface="Arial" panose="020B0604020202020204" pitchFamily="34" charset="0"/>
              <a:cs typeface="Arial" panose="020B0604020202020204" pitchFamily="34" charset="0"/>
            </a:endParaRPr>
          </a:p>
          <a:p>
            <a:pPr>
              <a:lnSpc>
                <a:spcPct val="120000"/>
              </a:lnSpc>
            </a:pPr>
            <a:r>
              <a:rPr lang="en-GB" b="1" i="0" dirty="0">
                <a:effectLst/>
                <a:latin typeface="Arial" panose="020B0604020202020204" pitchFamily="34" charset="0"/>
                <a:cs typeface="Arial" panose="020B0604020202020204" pitchFamily="34" charset="0"/>
              </a:rPr>
              <a:t>Families and communities access information from diverse sources: </a:t>
            </a:r>
            <a:r>
              <a:rPr lang="en-GB" i="0" dirty="0">
                <a:effectLst/>
                <a:latin typeface="Arial" panose="020B0604020202020204" pitchFamily="34" charset="0"/>
                <a:cs typeface="Arial" panose="020B0604020202020204" pitchFamily="34" charset="0"/>
              </a:rPr>
              <a:t>hospitals, health workers, CHWs, media, NGOs, and informal networks.</a:t>
            </a:r>
          </a:p>
          <a:p>
            <a:pPr>
              <a:lnSpc>
                <a:spcPct val="120000"/>
              </a:lnSpc>
            </a:pPr>
            <a:r>
              <a:rPr lang="en-GB" b="1" i="0" dirty="0">
                <a:effectLst/>
                <a:latin typeface="Arial" panose="020B0604020202020204" pitchFamily="34" charset="0"/>
                <a:cs typeface="Arial" panose="020B0604020202020204" pitchFamily="34" charset="0"/>
              </a:rPr>
              <a:t>However, information is often inconsistent or insufficient, leaving caregivers with knowledge gaps and anxieties</a:t>
            </a:r>
            <a:endParaRPr lang="en-GB" i="0" dirty="0">
              <a:effectLst/>
              <a:latin typeface="Arial" panose="020B0604020202020204" pitchFamily="34" charset="0"/>
              <a:cs typeface="Arial" panose="020B0604020202020204" pitchFamily="34" charset="0"/>
            </a:endParaRPr>
          </a:p>
          <a:p>
            <a:pPr lvl="1">
              <a:lnSpc>
                <a:spcPct val="120000"/>
              </a:lnSpc>
              <a:buFont typeface="Courier New" panose="02070309020205020404" pitchFamily="49" charset="0"/>
              <a:buChar char="o"/>
            </a:pPr>
            <a:r>
              <a:rPr lang="en-GB" i="0" dirty="0">
                <a:effectLst/>
                <a:latin typeface="Arial" panose="020B0604020202020204" pitchFamily="34" charset="0"/>
                <a:cs typeface="Arial" panose="020B0604020202020204" pitchFamily="34" charset="0"/>
              </a:rPr>
              <a:t>Many community health workers also lack adequate understanding of disability and how to detect it in children.</a:t>
            </a:r>
            <a:endParaRPr lang="en-GB" sz="2000" i="0" dirty="0">
              <a:effectLst/>
              <a:latin typeface="Arial" panose="020B0604020202020204" pitchFamily="34" charset="0"/>
              <a:cs typeface="Arial" panose="020B0604020202020204" pitchFamily="34" charset="0"/>
            </a:endParaRPr>
          </a:p>
          <a:p>
            <a:pPr>
              <a:lnSpc>
                <a:spcPct val="120000"/>
              </a:lnSpc>
            </a:pPr>
            <a:r>
              <a:rPr lang="en-US" b="1" i="0" dirty="0">
                <a:effectLst/>
                <a:latin typeface="Arial" panose="020B0604020202020204" pitchFamily="34" charset="0"/>
                <a:cs typeface="Arial" panose="020B0604020202020204" pitchFamily="34" charset="0"/>
              </a:rPr>
              <a:t>Parents frequently turn to informal networks (e.g. media, social networks and NGOs) </a:t>
            </a:r>
            <a:r>
              <a:rPr lang="en-US" i="0" dirty="0">
                <a:effectLst/>
                <a:latin typeface="Arial" panose="020B0604020202020204" pitchFamily="34" charset="0"/>
                <a:cs typeface="Arial" panose="020B0604020202020204" pitchFamily="34" charset="0"/>
              </a:rPr>
              <a:t>to fill the information void left by formal systems and health providers.</a:t>
            </a:r>
            <a:endParaRPr lang="en-GB" i="0" dirty="0">
              <a:effectLst/>
              <a:latin typeface="Arial" panose="020B0604020202020204" pitchFamily="34" charset="0"/>
              <a:cs typeface="Arial" panose="020B0604020202020204" pitchFamily="34" charset="0"/>
            </a:endParaRPr>
          </a:p>
          <a:p>
            <a:pPr>
              <a:lnSpc>
                <a:spcPct val="120000"/>
              </a:lnSpc>
            </a:pPr>
            <a:r>
              <a:rPr lang="en-GB" b="1" i="0" dirty="0">
                <a:effectLst/>
                <a:latin typeface="Arial" panose="020B0604020202020204" pitchFamily="34" charset="0"/>
                <a:cs typeface="Arial" panose="020B0604020202020204" pitchFamily="34" charset="0"/>
              </a:rPr>
              <a:t>Efforts to address misinformation and increase understanding</a:t>
            </a:r>
            <a:r>
              <a:rPr lang="en-GB" b="1" dirty="0">
                <a:latin typeface="Arial" panose="020B0604020202020204" pitchFamily="34" charset="0"/>
                <a:cs typeface="Arial" panose="020B0604020202020204" pitchFamily="34" charset="0"/>
              </a:rPr>
              <a:t> </a:t>
            </a:r>
            <a:r>
              <a:rPr lang="en-GB" b="1" i="0" dirty="0">
                <a:effectLst/>
                <a:latin typeface="Arial" panose="020B0604020202020204" pitchFamily="34" charset="0"/>
                <a:cs typeface="Arial" panose="020B0604020202020204" pitchFamily="34" charset="0"/>
              </a:rPr>
              <a:t>are ongoing in some areas. </a:t>
            </a:r>
          </a:p>
          <a:p>
            <a:pPr lvl="1">
              <a:lnSpc>
                <a:spcPct val="120000"/>
              </a:lnSpc>
              <a:buFont typeface="Courier New" panose="02070309020205020404" pitchFamily="49" charset="0"/>
              <a:buChar char="o"/>
            </a:pPr>
            <a:r>
              <a:rPr lang="en-US" i="0" dirty="0">
                <a:effectLst/>
                <a:latin typeface="Arial" panose="020B0604020202020204" pitchFamily="34" charset="0"/>
                <a:cs typeface="Arial" panose="020B0604020202020204" pitchFamily="34" charset="0"/>
              </a:rPr>
              <a:t>For e.g., through community-led awareness campaigns, </a:t>
            </a:r>
            <a:endParaRPr lang="en-GB" i="0" dirty="0">
              <a:effectLst/>
              <a:latin typeface="Arial" panose="020B0604020202020204" pitchFamily="34" charset="0"/>
              <a:cs typeface="Arial" panose="020B0604020202020204" pitchFamily="34" charset="0"/>
            </a:endParaRPr>
          </a:p>
          <a:p>
            <a:pPr lvl="1">
              <a:lnSpc>
                <a:spcPct val="120000"/>
              </a:lnSpc>
              <a:buFont typeface="Courier New" panose="02070309020205020404" pitchFamily="49" charset="0"/>
              <a:buChar char="o"/>
            </a:pPr>
            <a:r>
              <a:rPr lang="en-GB" i="0" dirty="0">
                <a:effectLst/>
                <a:latin typeface="Arial" panose="020B0604020202020204" pitchFamily="34" charset="0"/>
                <a:cs typeface="Arial" panose="020B0604020202020204" pitchFamily="34" charset="0"/>
              </a:rPr>
              <a:t>But progress is slow and uneven, especially in communities with strong traditional customs</a:t>
            </a:r>
          </a:p>
        </p:txBody>
      </p:sp>
    </p:spTree>
    <p:extLst>
      <p:ext uri="{BB962C8B-B14F-4D97-AF65-F5344CB8AC3E}">
        <p14:creationId xmlns:p14="http://schemas.microsoft.com/office/powerpoint/2010/main" val="41667668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F70D35-946A-5FCF-E069-6B96C32F6DF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7B8E56B-C942-4975-C779-71F5E4E65B60}"/>
              </a:ext>
            </a:extLst>
          </p:cNvPr>
          <p:cNvSpPr>
            <a:spLocks noGrp="1"/>
          </p:cNvSpPr>
          <p:nvPr>
            <p:ph type="body" sz="quarter" idx="16"/>
          </p:nvPr>
        </p:nvSpPr>
        <p:spPr>
          <a:xfrm>
            <a:off x="553027" y="419487"/>
            <a:ext cx="10486033" cy="1038252"/>
          </a:xfrm>
        </p:spPr>
        <p:txBody>
          <a:bodyPr/>
          <a:lstStyle/>
          <a:p>
            <a:r>
              <a:rPr lang="en-GB" sz="3600" b="1" dirty="0">
                <a:latin typeface="Arial" panose="020B0604020202020204" pitchFamily="34" charset="0"/>
                <a:cs typeface="Arial" panose="020B0604020202020204" pitchFamily="34" charset="0"/>
              </a:rPr>
              <a:t>3.5 Key findings -  Parental care experiences</a:t>
            </a:r>
            <a:endParaRPr lang="en-GB" sz="3600" b="1" i="0" dirty="0">
              <a:effectLst/>
              <a:latin typeface="Arial" panose="020B0604020202020204" pitchFamily="34" charset="0"/>
              <a:cs typeface="Arial" panose="020B0604020202020204" pitchFamily="34" charset="0"/>
            </a:endParaRPr>
          </a:p>
          <a:p>
            <a:endParaRPr lang="en-TZ" b="1" dirty="0">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72F543C6-6495-CA8A-EACF-10314381FE97}"/>
              </a:ext>
            </a:extLst>
          </p:cNvPr>
          <p:cNvSpPr>
            <a:spLocks noGrp="1"/>
          </p:cNvSpPr>
          <p:nvPr>
            <p:ph type="body" sz="quarter" idx="19"/>
          </p:nvPr>
        </p:nvSpPr>
        <p:spPr>
          <a:xfrm>
            <a:off x="425303" y="1552353"/>
            <a:ext cx="11036595" cy="4114800"/>
          </a:xfrm>
        </p:spPr>
        <p:txBody>
          <a:bodyPr>
            <a:normAutofit/>
          </a:bodyPr>
          <a:lstStyle/>
          <a:p>
            <a:pPr algn="l">
              <a:buFont typeface="Arial" panose="020B0604020202020204" pitchFamily="34" charset="0"/>
              <a:buChar char="•"/>
            </a:pPr>
            <a:r>
              <a:rPr lang="en-US" sz="2200" b="1" i="0" dirty="0">
                <a:effectLst/>
                <a:latin typeface="Arial" panose="020B0604020202020204" pitchFamily="34" charset="0"/>
                <a:cs typeface="Arial" panose="020B0604020202020204" pitchFamily="34" charset="0"/>
              </a:rPr>
              <a:t>Families caring for children with disabilities face a complex daily reality</a:t>
            </a:r>
          </a:p>
          <a:p>
            <a:pPr lvl="1">
              <a:buFont typeface="Courier New" panose="02070309020205020404" pitchFamily="49" charset="0"/>
              <a:buChar char="o"/>
            </a:pPr>
            <a:r>
              <a:rPr lang="en-US" sz="2000" i="0" dirty="0">
                <a:effectLst/>
                <a:latin typeface="Arial" panose="020B0604020202020204" pitchFamily="34" charset="0"/>
                <a:cs typeface="Arial" panose="020B0604020202020204" pitchFamily="34" charset="0"/>
              </a:rPr>
              <a:t>They are emotionally committed, but also manage significant practical tasks </a:t>
            </a:r>
          </a:p>
          <a:p>
            <a:pPr lvl="1">
              <a:buFont typeface="Courier New" panose="02070309020205020404" pitchFamily="49" charset="0"/>
              <a:buChar char="o"/>
            </a:pPr>
            <a:r>
              <a:rPr lang="en-US" sz="2000" dirty="0">
                <a:latin typeface="Arial" panose="020B0604020202020204" pitchFamily="34" charset="0"/>
                <a:cs typeface="Arial" panose="020B0604020202020204" pitchFamily="34" charset="0"/>
              </a:rPr>
              <a:t>O</a:t>
            </a:r>
            <a:r>
              <a:rPr lang="en-US" sz="2000" i="0" dirty="0">
                <a:effectLst/>
                <a:latin typeface="Arial" panose="020B0604020202020204" pitchFamily="34" charset="0"/>
                <a:cs typeface="Arial" panose="020B0604020202020204" pitchFamily="34" charset="0"/>
              </a:rPr>
              <a:t>ften struggle with overwhelming financial burdens. </a:t>
            </a:r>
          </a:p>
          <a:p>
            <a:pPr lvl="1">
              <a:buFont typeface="Courier New" panose="02070309020205020404" pitchFamily="49" charset="0"/>
              <a:buChar char="o"/>
            </a:pPr>
            <a:r>
              <a:rPr lang="en-US" sz="2000" i="0" dirty="0">
                <a:effectLst/>
                <a:latin typeface="Arial" panose="020B0604020202020204" pitchFamily="34" charset="0"/>
                <a:cs typeface="Arial" panose="020B0604020202020204" pitchFamily="34" charset="0"/>
              </a:rPr>
              <a:t>Level of support received from the community and health systems to navigate these challenges differs from family to family. </a:t>
            </a:r>
          </a:p>
          <a:p>
            <a:pPr lvl="1"/>
            <a:endParaRPr lang="en-US" sz="2000" dirty="0">
              <a:latin typeface="Arial" panose="020B0604020202020204" pitchFamily="34" charset="0"/>
              <a:cs typeface="Arial" panose="020B0604020202020204" pitchFamily="34" charset="0"/>
            </a:endParaRPr>
          </a:p>
          <a:p>
            <a:r>
              <a:rPr lang="en-GB" sz="2200" b="1" dirty="0">
                <a:latin typeface="Arial" panose="020B0604020202020204" pitchFamily="34" charset="0"/>
                <a:cs typeface="Arial" panose="020B0604020202020204" pitchFamily="34" charset="0"/>
              </a:rPr>
              <a:t>Despite these challenges, caregivers demonstrate remarkable resilience and resourcefulness</a:t>
            </a:r>
          </a:p>
          <a:p>
            <a:pPr lvl="1">
              <a:buFont typeface="Courier New" panose="02070309020205020404" pitchFamily="49" charset="0"/>
              <a:buChar char="o"/>
            </a:pPr>
            <a:r>
              <a:rPr lang="en-GB" sz="2000" b="1" dirty="0">
                <a:latin typeface="Arial" panose="020B0604020202020204" pitchFamily="34" charset="0"/>
                <a:cs typeface="Arial" panose="020B0604020202020204" pitchFamily="34" charset="0"/>
              </a:rPr>
              <a:t> </a:t>
            </a:r>
            <a:r>
              <a:rPr lang="en-GB" sz="2000" dirty="0">
                <a:latin typeface="Arial" panose="020B0604020202020204" pitchFamily="34" charset="0"/>
                <a:cs typeface="Arial" panose="020B0604020202020204" pitchFamily="34" charset="0"/>
              </a:rPr>
              <a:t>Often drawing strength from informal support networks and their own creativity</a:t>
            </a:r>
          </a:p>
        </p:txBody>
      </p:sp>
    </p:spTree>
    <p:extLst>
      <p:ext uri="{BB962C8B-B14F-4D97-AF65-F5344CB8AC3E}">
        <p14:creationId xmlns:p14="http://schemas.microsoft.com/office/powerpoint/2010/main" val="3198711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074974-8DD3-F197-B54B-643915A3C62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BB9FD60-A773-08FE-639D-CC09C19F55F9}"/>
              </a:ext>
            </a:extLst>
          </p:cNvPr>
          <p:cNvSpPr>
            <a:spLocks noGrp="1"/>
          </p:cNvSpPr>
          <p:nvPr>
            <p:ph type="body" sz="quarter" idx="16"/>
          </p:nvPr>
        </p:nvSpPr>
        <p:spPr>
          <a:xfrm>
            <a:off x="553027" y="419487"/>
            <a:ext cx="10486033" cy="1038252"/>
          </a:xfrm>
        </p:spPr>
        <p:txBody>
          <a:bodyPr/>
          <a:lstStyle/>
          <a:p>
            <a:r>
              <a:rPr lang="en-GB" sz="3600" b="1" dirty="0">
                <a:latin typeface="Arial" panose="020B0604020202020204" pitchFamily="34" charset="0"/>
                <a:cs typeface="Arial" panose="020B0604020202020204" pitchFamily="34" charset="0"/>
              </a:rPr>
              <a:t>3.6 Key findings -  What can be done?</a:t>
            </a:r>
            <a:endParaRPr lang="en-GB" sz="3600" b="1" i="0" dirty="0">
              <a:effectLst/>
              <a:latin typeface="Arial" panose="020B0604020202020204" pitchFamily="34" charset="0"/>
              <a:cs typeface="Arial" panose="020B0604020202020204" pitchFamily="34" charset="0"/>
            </a:endParaRPr>
          </a:p>
          <a:p>
            <a:endParaRPr lang="en-TZ" b="1" dirty="0">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FE7CF573-3148-509D-4754-174C34D41149}"/>
              </a:ext>
            </a:extLst>
          </p:cNvPr>
          <p:cNvSpPr>
            <a:spLocks noGrp="1"/>
          </p:cNvSpPr>
          <p:nvPr>
            <p:ph type="body" sz="quarter" idx="19"/>
          </p:nvPr>
        </p:nvSpPr>
        <p:spPr>
          <a:xfrm>
            <a:off x="425303" y="1552353"/>
            <a:ext cx="11036595" cy="4114800"/>
          </a:xfrm>
        </p:spPr>
        <p:txBody>
          <a:bodyPr>
            <a:normAutofit/>
          </a:bodyPr>
          <a:lstStyle/>
          <a:p>
            <a:pPr algn="l">
              <a:buFont typeface="Arial" panose="020B0604020202020204" pitchFamily="34" charset="0"/>
              <a:buChar char="•"/>
            </a:pPr>
            <a:r>
              <a:rPr lang="en-US" sz="2200" b="1" i="0" dirty="0">
                <a:effectLst/>
                <a:latin typeface="Arial" panose="020B0604020202020204" pitchFamily="34" charset="0"/>
                <a:cs typeface="Arial" panose="020B0604020202020204" pitchFamily="34" charset="0"/>
              </a:rPr>
              <a:t>Improving early identification and referral systems requires a multi-pronged approach, including:</a:t>
            </a:r>
          </a:p>
          <a:p>
            <a:pPr lvl="1">
              <a:buFont typeface="Courier New" panose="02070309020205020404" pitchFamily="49" charset="0"/>
              <a:buChar char="o"/>
            </a:pPr>
            <a:r>
              <a:rPr lang="en-US" sz="2000" i="0" dirty="0">
                <a:effectLst/>
                <a:latin typeface="Arial" panose="020B0604020202020204" pitchFamily="34" charset="0"/>
                <a:cs typeface="Arial" panose="020B0604020202020204" pitchFamily="34" charset="0"/>
              </a:rPr>
              <a:t>Bridging the gap between formal and community understandings of disability</a:t>
            </a:r>
          </a:p>
          <a:p>
            <a:pPr lvl="1">
              <a:buFont typeface="Courier New" panose="02070309020205020404" pitchFamily="49" charset="0"/>
              <a:buChar char="o"/>
            </a:pPr>
            <a:r>
              <a:rPr lang="en-US" sz="2000" dirty="0">
                <a:latin typeface="Arial" panose="020B0604020202020204" pitchFamily="34" charset="0"/>
                <a:cs typeface="Arial" panose="020B0604020202020204" pitchFamily="34" charset="0"/>
              </a:rPr>
              <a:t>A</a:t>
            </a:r>
            <a:r>
              <a:rPr lang="en-US" sz="2000" i="0" dirty="0">
                <a:effectLst/>
                <a:latin typeface="Arial" panose="020B0604020202020204" pitchFamily="34" charset="0"/>
                <a:cs typeface="Arial" panose="020B0604020202020204" pitchFamily="34" charset="0"/>
              </a:rPr>
              <a:t>ctively combating stigma through awareness</a:t>
            </a:r>
          </a:p>
          <a:p>
            <a:pPr lvl="1">
              <a:buFont typeface="Courier New" panose="02070309020205020404" pitchFamily="49" charset="0"/>
              <a:buChar char="o"/>
            </a:pPr>
            <a:r>
              <a:rPr lang="en-US" sz="2000" dirty="0">
                <a:latin typeface="Arial" panose="020B0604020202020204" pitchFamily="34" charset="0"/>
                <a:cs typeface="Arial" panose="020B0604020202020204" pitchFamily="34" charset="0"/>
              </a:rPr>
              <a:t>E</a:t>
            </a:r>
            <a:r>
              <a:rPr lang="en-US" sz="2000" i="0" dirty="0">
                <a:effectLst/>
                <a:latin typeface="Arial" panose="020B0604020202020204" pitchFamily="34" charset="0"/>
                <a:cs typeface="Arial" panose="020B0604020202020204" pitchFamily="34" charset="0"/>
              </a:rPr>
              <a:t>nhancing the capacity of health workers</a:t>
            </a:r>
          </a:p>
          <a:p>
            <a:pPr lvl="1">
              <a:buFont typeface="Courier New" panose="02070309020205020404" pitchFamily="49" charset="0"/>
              <a:buChar char="o"/>
            </a:pPr>
            <a:r>
              <a:rPr lang="en-US" sz="2000" i="0" dirty="0">
                <a:effectLst/>
                <a:latin typeface="Arial" panose="020B0604020202020204" pitchFamily="34" charset="0"/>
                <a:cs typeface="Arial" panose="020B0604020202020204" pitchFamily="34" charset="0"/>
              </a:rPr>
              <a:t>Addressing resource constraints faced by families </a:t>
            </a:r>
            <a:endParaRPr lang="en-US" sz="2000" dirty="0">
              <a:latin typeface="Arial" panose="020B0604020202020204" pitchFamily="34" charset="0"/>
              <a:cs typeface="Arial" panose="020B0604020202020204" pitchFamily="34" charset="0"/>
            </a:endParaRPr>
          </a:p>
          <a:p>
            <a:pPr lvl="1">
              <a:buFont typeface="Courier New" panose="02070309020205020404" pitchFamily="49" charset="0"/>
              <a:buChar char="o"/>
            </a:pPr>
            <a:r>
              <a:rPr lang="en-US" sz="2000" i="0" dirty="0">
                <a:effectLst/>
                <a:latin typeface="Arial" panose="020B0604020202020204" pitchFamily="34" charset="0"/>
                <a:cs typeface="Arial" panose="020B0604020202020204" pitchFamily="34" charset="0"/>
              </a:rPr>
              <a:t>Establishing clear, supportive referral pathways</a:t>
            </a:r>
          </a:p>
          <a:p>
            <a:pPr marL="457200" lvl="1" indent="0">
              <a:buNone/>
            </a:pPr>
            <a:endParaRPr lang="en-US" sz="2000" b="1" dirty="0">
              <a:latin typeface="Arial" panose="020B0604020202020204" pitchFamily="34" charset="0"/>
              <a:cs typeface="Arial" panose="020B0604020202020204" pitchFamily="34" charset="0"/>
            </a:endParaRPr>
          </a:p>
          <a:p>
            <a:r>
              <a:rPr lang="en-US" sz="2200" b="1" i="0" dirty="0">
                <a:effectLst/>
                <a:latin typeface="Arial" panose="020B0604020202020204" pitchFamily="34" charset="0"/>
                <a:cs typeface="Arial" panose="020B0604020202020204" pitchFamily="34" charset="0"/>
              </a:rPr>
              <a:t>Tackling these intertwined socio-cultural, systemic, and economic factors is crucial for ensuring children with disabilities receive timely support</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4840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B7AC25-81EA-BD0B-B3E1-ACB944F58DB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33F5F6D-5A01-E7F9-D93E-EB03A4FA0533}"/>
              </a:ext>
            </a:extLst>
          </p:cNvPr>
          <p:cNvSpPr>
            <a:spLocks noGrp="1"/>
          </p:cNvSpPr>
          <p:nvPr>
            <p:ph type="body" sz="quarter" idx="16"/>
          </p:nvPr>
        </p:nvSpPr>
        <p:spPr>
          <a:xfrm>
            <a:off x="553027" y="419487"/>
            <a:ext cx="10751077" cy="1038252"/>
          </a:xfrm>
        </p:spPr>
        <p:txBody>
          <a:bodyPr/>
          <a:lstStyle/>
          <a:p>
            <a:r>
              <a:rPr lang="en-GB" sz="3600" b="1" dirty="0">
                <a:latin typeface="Arial" panose="020B0604020202020204" pitchFamily="34" charset="0"/>
                <a:cs typeface="Arial" panose="020B0604020202020204" pitchFamily="34" charset="0"/>
              </a:rPr>
              <a:t>4. Next steps</a:t>
            </a:r>
            <a:endParaRPr lang="en-TZ" b="1" dirty="0">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DCEB9F3F-A47C-BA45-13EE-6EBBAC4ECC7A}"/>
              </a:ext>
            </a:extLst>
          </p:cNvPr>
          <p:cNvSpPr>
            <a:spLocks noGrp="1"/>
          </p:cNvSpPr>
          <p:nvPr>
            <p:ph type="body" sz="quarter" idx="19"/>
          </p:nvPr>
        </p:nvSpPr>
        <p:spPr>
          <a:xfrm>
            <a:off x="701749" y="1339701"/>
            <a:ext cx="10005237" cy="4774019"/>
          </a:xfrm>
        </p:spPr>
        <p:txBody>
          <a:bodyPr>
            <a:normAutofit/>
          </a:bodyPr>
          <a:lstStyle/>
          <a:p>
            <a:pPr algn="ctr">
              <a:buNone/>
            </a:pPr>
            <a:endParaRPr lang="en-GB" sz="2400" b="1" dirty="0">
              <a:latin typeface="fkGroteskNeue"/>
            </a:endParaRPr>
          </a:p>
          <a:p>
            <a:r>
              <a:rPr lang="en-GB" sz="2400" dirty="0">
                <a:latin typeface="Arial" panose="020B0604020202020204" pitchFamily="34" charset="0"/>
                <a:cs typeface="Arial" panose="020B0604020202020204" pitchFamily="34" charset="0"/>
              </a:rPr>
              <a:t>Initial findings are part of a larger study on understanding early detection and referral systems for childhood disability in Tanzania.</a:t>
            </a:r>
          </a:p>
          <a:p>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Full study findings will be available in July/August 2025 after agreement and validation with UK FCDO and Tanzania Government</a:t>
            </a:r>
          </a:p>
          <a:p>
            <a:endParaRPr lang="en-GB" sz="2400" dirty="0">
              <a:latin typeface="Arial" panose="020B0604020202020204" pitchFamily="34" charset="0"/>
              <a:cs typeface="Arial" panose="020B0604020202020204" pitchFamily="34" charset="0"/>
            </a:endParaRPr>
          </a:p>
          <a:p>
            <a:r>
              <a:rPr lang="en-GB" sz="2400" i="0" dirty="0">
                <a:effectLst/>
                <a:latin typeface="Arial" panose="020B0604020202020204" pitchFamily="34" charset="0"/>
                <a:cs typeface="Arial" panose="020B0604020202020204" pitchFamily="34" charset="0"/>
              </a:rPr>
              <a:t>For further information please contact the study team, or see: </a:t>
            </a:r>
            <a:r>
              <a:rPr lang="en-GB" sz="2400" dirty="0">
                <a:hlinkClick r:id="rId3"/>
              </a:rPr>
              <a:t>Tanzania - Thrive</a:t>
            </a:r>
            <a:endParaRPr lang="en-GB" sz="2400"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9814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171E496-A31F-74FA-7002-4F45D5A77560}"/>
              </a:ext>
            </a:extLst>
          </p:cNvPr>
          <p:cNvSpPr>
            <a:spLocks noGrp="1"/>
          </p:cNvSpPr>
          <p:nvPr>
            <p:ph type="body" sz="quarter" idx="17"/>
          </p:nvPr>
        </p:nvSpPr>
        <p:spPr>
          <a:xfrm>
            <a:off x="6601546" y="3530985"/>
            <a:ext cx="5590454" cy="518461"/>
          </a:xfrm>
        </p:spPr>
        <p:txBody>
          <a:bodyPr/>
          <a:lstStyle/>
          <a:p>
            <a:r>
              <a:rPr lang="en-GB" dirty="0">
                <a:latin typeface="Arial" panose="020B0604020202020204" pitchFamily="34" charset="0"/>
                <a:cs typeface="Arial" panose="020B0604020202020204" pitchFamily="34" charset="0"/>
              </a:rPr>
              <a:t>DISCUSSION/	QUESTIONS</a:t>
            </a:r>
          </a:p>
        </p:txBody>
      </p:sp>
    </p:spTree>
    <p:extLst>
      <p:ext uri="{BB962C8B-B14F-4D97-AF65-F5344CB8AC3E}">
        <p14:creationId xmlns:p14="http://schemas.microsoft.com/office/powerpoint/2010/main" val="2843961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BED0B4D-314A-0A7B-0FE1-B5825F14F2A6}"/>
              </a:ext>
            </a:extLst>
          </p:cNvPr>
          <p:cNvSpPr>
            <a:spLocks noGrp="1"/>
          </p:cNvSpPr>
          <p:nvPr>
            <p:ph type="body" sz="quarter" idx="19"/>
          </p:nvPr>
        </p:nvSpPr>
        <p:spPr>
          <a:xfrm>
            <a:off x="446314" y="1023257"/>
            <a:ext cx="9999436" cy="4736193"/>
          </a:xfrm>
        </p:spPr>
        <p:txBody>
          <a:bodyPr/>
          <a:lstStyle/>
          <a:p>
            <a:endParaRPr lang="en-TZ" dirty="0"/>
          </a:p>
        </p:txBody>
      </p:sp>
      <p:pic>
        <p:nvPicPr>
          <p:cNvPr id="2" name="Picture 1" descr="A qr code on a square&#10;&#10;AI-generated content may be incorrect.">
            <a:extLst>
              <a:ext uri="{FF2B5EF4-FFF2-40B4-BE49-F238E27FC236}">
                <a16:creationId xmlns:a16="http://schemas.microsoft.com/office/drawing/2014/main" id="{74333297-74D6-82E2-7285-9A7BB89A90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6314" y="468085"/>
            <a:ext cx="10722429" cy="6161314"/>
          </a:xfrm>
          <a:prstGeom prst="rect">
            <a:avLst/>
          </a:prstGeom>
        </p:spPr>
      </p:pic>
    </p:spTree>
    <p:extLst>
      <p:ext uri="{BB962C8B-B14F-4D97-AF65-F5344CB8AC3E}">
        <p14:creationId xmlns:p14="http://schemas.microsoft.com/office/powerpoint/2010/main" val="1201115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0A81DFF-511A-85CB-C481-866EAA069B88}"/>
              </a:ext>
            </a:extLst>
          </p:cNvPr>
          <p:cNvPicPr>
            <a:picLocks noChangeAspect="1"/>
          </p:cNvPicPr>
          <p:nvPr/>
        </p:nvPicPr>
        <p:blipFill>
          <a:blip r:embed="rId2"/>
          <a:stretch>
            <a:fillRect/>
          </a:stretch>
        </p:blipFill>
        <p:spPr>
          <a:xfrm>
            <a:off x="8848665" y="5291780"/>
            <a:ext cx="1885950" cy="457200"/>
          </a:xfrm>
          <a:prstGeom prst="rect">
            <a:avLst/>
          </a:prstGeom>
        </p:spPr>
      </p:pic>
    </p:spTree>
    <p:extLst>
      <p:ext uri="{BB962C8B-B14F-4D97-AF65-F5344CB8AC3E}">
        <p14:creationId xmlns:p14="http://schemas.microsoft.com/office/powerpoint/2010/main" val="28559108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CF5978-E97F-C2EA-B4F6-AA4B52D3356E}"/>
              </a:ext>
            </a:extLst>
          </p:cNvPr>
          <p:cNvSpPr>
            <a:spLocks noGrp="1"/>
          </p:cNvSpPr>
          <p:nvPr>
            <p:ph type="body" sz="quarter" idx="16"/>
          </p:nvPr>
        </p:nvSpPr>
        <p:spPr/>
        <p:txBody>
          <a:bodyPr/>
          <a:lstStyle/>
          <a:p>
            <a:r>
              <a:rPr lang="en-US" dirty="0"/>
              <a:t>Research questions </a:t>
            </a:r>
            <a:endParaRPr lang="en-GB" dirty="0"/>
          </a:p>
        </p:txBody>
      </p:sp>
      <p:graphicFrame>
        <p:nvGraphicFramePr>
          <p:cNvPr id="5" name="Table 4">
            <a:extLst>
              <a:ext uri="{FF2B5EF4-FFF2-40B4-BE49-F238E27FC236}">
                <a16:creationId xmlns:a16="http://schemas.microsoft.com/office/drawing/2014/main" id="{BCAEDBC7-2537-F52D-FE7C-8E2D21DB5740}"/>
              </a:ext>
            </a:extLst>
          </p:cNvPr>
          <p:cNvGraphicFramePr>
            <a:graphicFrameLocks noGrp="1"/>
          </p:cNvGraphicFramePr>
          <p:nvPr/>
        </p:nvGraphicFramePr>
        <p:xfrm>
          <a:off x="419100" y="1514475"/>
          <a:ext cx="11353799" cy="4646005"/>
        </p:xfrm>
        <a:graphic>
          <a:graphicData uri="http://schemas.openxmlformats.org/drawingml/2006/table">
            <a:tbl>
              <a:tblPr firstRow="1" bandRow="1">
                <a:tableStyleId>{00A15C55-8517-42AA-B614-E9B94910E393}</a:tableStyleId>
              </a:tblPr>
              <a:tblGrid>
                <a:gridCol w="1524000">
                  <a:extLst>
                    <a:ext uri="{9D8B030D-6E8A-4147-A177-3AD203B41FA5}">
                      <a16:colId xmlns:a16="http://schemas.microsoft.com/office/drawing/2014/main" val="2540358717"/>
                    </a:ext>
                  </a:extLst>
                </a:gridCol>
                <a:gridCol w="9829799">
                  <a:extLst>
                    <a:ext uri="{9D8B030D-6E8A-4147-A177-3AD203B41FA5}">
                      <a16:colId xmlns:a16="http://schemas.microsoft.com/office/drawing/2014/main" val="1778015598"/>
                    </a:ext>
                  </a:extLst>
                </a:gridCol>
              </a:tblGrid>
              <a:tr h="348325">
                <a:tc>
                  <a:txBody>
                    <a:bodyPr/>
                    <a:lstStyle/>
                    <a:p>
                      <a:pPr algn="l"/>
                      <a:r>
                        <a:rPr lang="en-US" sz="1600" dirty="0"/>
                        <a:t>Theme</a:t>
                      </a:r>
                      <a:endParaRPr lang="en-GB" sz="1600" dirty="0"/>
                    </a:p>
                  </a:txBody>
                  <a:tcPr/>
                </a:tc>
                <a:tc>
                  <a:txBody>
                    <a:bodyPr/>
                    <a:lstStyle/>
                    <a:p>
                      <a:pPr algn="l"/>
                      <a:r>
                        <a:rPr lang="en-US" sz="1600" dirty="0"/>
                        <a:t>Research Questions</a:t>
                      </a:r>
                      <a:endParaRPr lang="en-GB" sz="1600" dirty="0"/>
                    </a:p>
                  </a:txBody>
                  <a:tcPr/>
                </a:tc>
                <a:extLst>
                  <a:ext uri="{0D108BD9-81ED-4DB2-BD59-A6C34878D82A}">
                    <a16:rowId xmlns:a16="http://schemas.microsoft.com/office/drawing/2014/main" val="1146693903"/>
                  </a:ext>
                </a:extLst>
              </a:tr>
              <a:tr h="541840">
                <a:tc>
                  <a:txBody>
                    <a:bodyPr/>
                    <a:lstStyle/>
                    <a:p>
                      <a:pPr marL="0" algn="l" defTabSz="914400" rtl="0" eaLnBrk="1" latinLnBrk="0" hangingPunct="1"/>
                      <a:r>
                        <a:rPr lang="en-US" sz="1800" b="1" kern="1200" dirty="0">
                          <a:solidFill>
                            <a:schemeClr val="dk1"/>
                          </a:solidFill>
                          <a:latin typeface="+mn-lt"/>
                          <a:ea typeface="+mn-ea"/>
                          <a:cs typeface="+mn-cs"/>
                        </a:rPr>
                        <a:t>RQ1 –Policy </a:t>
                      </a:r>
                      <a:endParaRPr lang="en-GB" sz="1800" b="1" kern="1200" dirty="0">
                        <a:solidFill>
                          <a:schemeClr val="dk1"/>
                        </a:solidFill>
                        <a:latin typeface="+mn-lt"/>
                        <a:ea typeface="+mn-ea"/>
                        <a:cs typeface="+mn-cs"/>
                      </a:endParaRPr>
                    </a:p>
                  </a:txBody>
                  <a:tcPr/>
                </a:tc>
                <a:tc>
                  <a:txBody>
                    <a:bodyPr/>
                    <a:lstStyle/>
                    <a:p>
                      <a:pPr algn="l"/>
                      <a:r>
                        <a:rPr lang="en-US" sz="1800" dirty="0"/>
                        <a:t>What are the main </a:t>
                      </a:r>
                      <a:r>
                        <a:rPr lang="en-US" sz="1800" b="1" dirty="0"/>
                        <a:t>policies and guidelines </a:t>
                      </a:r>
                      <a:r>
                        <a:rPr lang="en-US" sz="1800" dirty="0"/>
                        <a:t>for the early detection and referral of children with, or at risk of, disability in mainland Tanzania at the primary and community levels?</a:t>
                      </a:r>
                    </a:p>
                  </a:txBody>
                  <a:tcPr/>
                </a:tc>
                <a:extLst>
                  <a:ext uri="{0D108BD9-81ED-4DB2-BD59-A6C34878D82A}">
                    <a16:rowId xmlns:a16="http://schemas.microsoft.com/office/drawing/2014/main" val="855965831"/>
                  </a:ext>
                </a:extLst>
              </a:tr>
              <a:tr h="541840">
                <a:tc>
                  <a:txBody>
                    <a:bodyPr/>
                    <a:lstStyle/>
                    <a:p>
                      <a:pPr marL="0" algn="l" defTabSz="914400" rtl="0" eaLnBrk="1" latinLnBrk="0" hangingPunct="1"/>
                      <a:r>
                        <a:rPr lang="en-US" sz="1800" b="1" kern="1200" dirty="0">
                          <a:solidFill>
                            <a:schemeClr val="dk1"/>
                          </a:solidFill>
                          <a:latin typeface="+mn-lt"/>
                          <a:ea typeface="+mn-ea"/>
                          <a:cs typeface="+mn-cs"/>
                        </a:rPr>
                        <a:t>RQ2 –Structure </a:t>
                      </a:r>
                      <a:endParaRPr lang="en-GB" sz="1800" b="1" kern="1200" dirty="0">
                        <a:solidFill>
                          <a:schemeClr val="dk1"/>
                        </a:solidFill>
                        <a:latin typeface="+mn-lt"/>
                        <a:ea typeface="+mn-ea"/>
                        <a:cs typeface="+mn-cs"/>
                      </a:endParaRPr>
                    </a:p>
                  </a:txBody>
                  <a:tcPr/>
                </a:tc>
                <a:tc>
                  <a:txBody>
                    <a:bodyPr/>
                    <a:lstStyle/>
                    <a:p>
                      <a:pPr algn="l"/>
                      <a:r>
                        <a:rPr lang="en-US" sz="1800" dirty="0"/>
                        <a:t>How are the current primary and community systems for early detection of disability in pre-school children </a:t>
                      </a:r>
                      <a:r>
                        <a:rPr lang="en-US" sz="1800" b="1" dirty="0"/>
                        <a:t>structured</a:t>
                      </a:r>
                      <a:r>
                        <a:rPr lang="en-US" sz="1800" dirty="0"/>
                        <a:t>, and how are they connected with other systems involved in referrals and follow-up? (using the WHO Health systems Building Block framework) </a:t>
                      </a:r>
                    </a:p>
                  </a:txBody>
                  <a:tcPr/>
                </a:tc>
                <a:extLst>
                  <a:ext uri="{0D108BD9-81ED-4DB2-BD59-A6C34878D82A}">
                    <a16:rowId xmlns:a16="http://schemas.microsoft.com/office/drawing/2014/main" val="376329872"/>
                  </a:ext>
                </a:extLst>
              </a:tr>
              <a:tr h="328974">
                <a:tc>
                  <a:txBody>
                    <a:bodyPr/>
                    <a:lstStyle/>
                    <a:p>
                      <a:pPr marL="0" algn="l" defTabSz="914400" rtl="0" eaLnBrk="1" latinLnBrk="0" hangingPunct="1"/>
                      <a:r>
                        <a:rPr lang="en-US" sz="1800" b="1" kern="1200" dirty="0">
                          <a:solidFill>
                            <a:schemeClr val="dk1"/>
                          </a:solidFill>
                          <a:latin typeface="+mn-lt"/>
                          <a:ea typeface="+mn-ea"/>
                          <a:cs typeface="+mn-cs"/>
                        </a:rPr>
                        <a:t>RQ3 –Determinants </a:t>
                      </a:r>
                      <a:endParaRPr lang="en-GB" sz="1800" b="1" kern="1200" dirty="0">
                        <a:solidFill>
                          <a:schemeClr val="dk1"/>
                        </a:solidFill>
                        <a:latin typeface="+mn-lt"/>
                        <a:ea typeface="+mn-ea"/>
                        <a:cs typeface="+mn-cs"/>
                      </a:endParaRPr>
                    </a:p>
                  </a:txBody>
                  <a:tcPr/>
                </a:tc>
                <a:tc>
                  <a:txBody>
                    <a:bodyPr/>
                    <a:lstStyle/>
                    <a:p>
                      <a:pPr algn="l"/>
                      <a:r>
                        <a:rPr lang="en-US" sz="1800" dirty="0"/>
                        <a:t>What </a:t>
                      </a:r>
                      <a:r>
                        <a:rPr lang="en-US" sz="1800" b="1" dirty="0"/>
                        <a:t>factors</a:t>
                      </a:r>
                      <a:r>
                        <a:rPr lang="en-US" sz="1800" dirty="0"/>
                        <a:t> contribute to the strengths and weaknesses of (i.e. that enable or constrain) these systems, including for different types of disability? </a:t>
                      </a:r>
                    </a:p>
                  </a:txBody>
                  <a:tcPr/>
                </a:tc>
                <a:extLst>
                  <a:ext uri="{0D108BD9-81ED-4DB2-BD59-A6C34878D82A}">
                    <a16:rowId xmlns:a16="http://schemas.microsoft.com/office/drawing/2014/main" val="3210119511"/>
                  </a:ext>
                </a:extLst>
              </a:tr>
              <a:tr h="754705">
                <a:tc>
                  <a:txBody>
                    <a:bodyPr/>
                    <a:lstStyle/>
                    <a:p>
                      <a:pPr marL="0" algn="l" defTabSz="914400" rtl="0" eaLnBrk="1" latinLnBrk="0" hangingPunct="1"/>
                      <a:r>
                        <a:rPr lang="en-US" sz="1800" b="1" kern="1200" dirty="0">
                          <a:solidFill>
                            <a:schemeClr val="dk1"/>
                          </a:solidFill>
                          <a:latin typeface="+mn-lt"/>
                          <a:ea typeface="+mn-ea"/>
                          <a:cs typeface="+mn-cs"/>
                        </a:rPr>
                        <a:t>RQ4 –Effectiveness</a:t>
                      </a:r>
                      <a:endParaRPr lang="en-GB" sz="1800" b="1" kern="1200" dirty="0">
                        <a:solidFill>
                          <a:schemeClr val="dk1"/>
                        </a:solidFill>
                        <a:latin typeface="+mn-lt"/>
                        <a:ea typeface="+mn-ea"/>
                        <a:cs typeface="+mn-cs"/>
                      </a:endParaRPr>
                    </a:p>
                  </a:txBody>
                  <a:tcPr/>
                </a:tc>
                <a:tc>
                  <a:txBody>
                    <a:bodyPr/>
                    <a:lstStyle/>
                    <a:p>
                      <a:pPr algn="l"/>
                      <a:r>
                        <a:rPr lang="en-US" sz="1800" dirty="0"/>
                        <a:t>How </a:t>
                      </a:r>
                      <a:r>
                        <a:rPr lang="en-US" sz="1800" b="1" dirty="0"/>
                        <a:t>effective</a:t>
                      </a:r>
                      <a:r>
                        <a:rPr lang="en-US" sz="1800" dirty="0"/>
                        <a:t> are the existing primary and community systems for detection and referral from the perspective of service providers and other stakeholders in terms of (a) Safety (no harm); (b) coverage within communities; (c) accuracy of detection (e.g., determined via feedback/case reports); (d) equity; and (e) acceptability?</a:t>
                      </a:r>
                    </a:p>
                  </a:txBody>
                  <a:tcPr/>
                </a:tc>
                <a:extLst>
                  <a:ext uri="{0D108BD9-81ED-4DB2-BD59-A6C34878D82A}">
                    <a16:rowId xmlns:a16="http://schemas.microsoft.com/office/drawing/2014/main" val="4056426023"/>
                  </a:ext>
                </a:extLst>
              </a:tr>
              <a:tr h="541840">
                <a:tc>
                  <a:txBody>
                    <a:bodyPr/>
                    <a:lstStyle/>
                    <a:p>
                      <a:pPr algn="l"/>
                      <a:r>
                        <a:rPr lang="en-US" sz="1800" b="1" kern="1200" dirty="0">
                          <a:solidFill>
                            <a:schemeClr val="dk1"/>
                          </a:solidFill>
                          <a:latin typeface="+mn-lt"/>
                          <a:ea typeface="+mn-ea"/>
                          <a:cs typeface="+mn-cs"/>
                        </a:rPr>
                        <a:t>RQ5 –Learning </a:t>
                      </a:r>
                      <a:endParaRPr lang="en-GB" sz="1800" b="1" kern="120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What </a:t>
                      </a:r>
                      <a:r>
                        <a:rPr lang="en-US" sz="1800" b="1" dirty="0"/>
                        <a:t>lessons</a:t>
                      </a:r>
                      <a:r>
                        <a:rPr lang="en-US" sz="1800" dirty="0"/>
                        <a:t> does the Tanzania case study provide on strengthening integrated service delivery systems for early detection and referral of children with, or at risk of, disability, nationally, regionally and globally?</a:t>
                      </a:r>
                    </a:p>
                  </a:txBody>
                  <a:tcPr/>
                </a:tc>
                <a:extLst>
                  <a:ext uri="{0D108BD9-81ED-4DB2-BD59-A6C34878D82A}">
                    <a16:rowId xmlns:a16="http://schemas.microsoft.com/office/drawing/2014/main" val="2353554302"/>
                  </a:ext>
                </a:extLst>
              </a:tr>
            </a:tbl>
          </a:graphicData>
        </a:graphic>
      </p:graphicFrame>
    </p:spTree>
    <p:extLst>
      <p:ext uri="{BB962C8B-B14F-4D97-AF65-F5344CB8AC3E}">
        <p14:creationId xmlns:p14="http://schemas.microsoft.com/office/powerpoint/2010/main" val="42341725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A869E4-4702-1BC7-25A5-94EB5C96FF4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404B7F8-18CE-A078-A64F-BA28CFB371C4}"/>
              </a:ext>
            </a:extLst>
          </p:cNvPr>
          <p:cNvSpPr>
            <a:spLocks noGrp="1"/>
          </p:cNvSpPr>
          <p:nvPr>
            <p:ph type="body" sz="quarter" idx="16"/>
          </p:nvPr>
        </p:nvSpPr>
        <p:spPr>
          <a:xfrm>
            <a:off x="553027" y="419486"/>
            <a:ext cx="10609777" cy="747223"/>
          </a:xfrm>
        </p:spPr>
        <p:txBody>
          <a:bodyPr/>
          <a:lstStyle/>
          <a:p>
            <a:r>
              <a:rPr lang="en-US" sz="3600" b="1" dirty="0">
                <a:latin typeface="Satoshi" pitchFamily="50" charset="0"/>
              </a:rPr>
              <a:t>Data collection tools </a:t>
            </a:r>
          </a:p>
        </p:txBody>
      </p:sp>
      <p:sp>
        <p:nvSpPr>
          <p:cNvPr id="6" name="Text Placeholder 3">
            <a:extLst>
              <a:ext uri="{FF2B5EF4-FFF2-40B4-BE49-F238E27FC236}">
                <a16:creationId xmlns:a16="http://schemas.microsoft.com/office/drawing/2014/main" id="{F148F693-8AE2-3F87-FA8B-0B1D5B061E37}"/>
              </a:ext>
            </a:extLst>
          </p:cNvPr>
          <p:cNvSpPr txBox="1">
            <a:spLocks/>
          </p:cNvSpPr>
          <p:nvPr/>
        </p:nvSpPr>
        <p:spPr>
          <a:xfrm>
            <a:off x="280880" y="1296419"/>
            <a:ext cx="10266618" cy="4328203"/>
          </a:xfrm>
          <a:prstGeom prst="rect">
            <a:avLst/>
          </a:prstGeom>
          <a:noFill/>
        </p:spPr>
        <p:txBody>
          <a:bodyPr vert="horz" lIns="91440" tIns="45720" rIns="91440" bIns="45720" rtlCol="0">
            <a:normAutofit fontScale="25000" lnSpcReduction="20000"/>
          </a:bodyPr>
          <a:lstStyle>
            <a:lvl1pPr marL="342900" indent="-342900" algn="l" defTabSz="914400" rtl="0" eaLnBrk="1" latinLnBrk="0" hangingPunct="1">
              <a:lnSpc>
                <a:spcPct val="90000"/>
              </a:lnSpc>
              <a:spcBef>
                <a:spcPts val="1000"/>
              </a:spcBef>
              <a:buFont typeface="Arial" panose="020B0604020202020204" pitchFamily="34" charset="0"/>
              <a:buChar char="•"/>
              <a:defRPr sz="2000" kern="1200">
                <a:solidFill>
                  <a:schemeClr val="tx1">
                    <a:lumMod val="65000"/>
                    <a:lumOff val="35000"/>
                  </a:schemeClr>
                </a:solidFill>
                <a:latin typeface="Roboto" panose="02000000000000000000" pitchFamily="2" charset="0"/>
                <a:ea typeface="Roboto" panose="02000000000000000000" pitchFamily="2" charset="0"/>
                <a:cs typeface="+mn-cs"/>
              </a:defRPr>
            </a:lvl1pPr>
            <a:lvl2pPr marL="742950" indent="-28575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Roboto" panose="02000000000000000000" pitchFamily="2" charset="0"/>
                <a:ea typeface="Roboto" panose="02000000000000000000" pitchFamily="2" charset="0"/>
                <a:cs typeface="+mn-cs"/>
              </a:defRPr>
            </a:lvl2pPr>
            <a:lvl3pPr marL="1200150" indent="-285750" algn="l" defTabSz="914400" rtl="0" eaLnBrk="1" latinLnBrk="0" hangingPunct="1">
              <a:lnSpc>
                <a:spcPct val="90000"/>
              </a:lnSpc>
              <a:spcBef>
                <a:spcPts val="500"/>
              </a:spcBef>
              <a:buFont typeface="Arial" panose="020B0604020202020204" pitchFamily="34" charset="0"/>
              <a:buChar char="•"/>
              <a:defRPr sz="1600" kern="1200">
                <a:solidFill>
                  <a:schemeClr val="tx1">
                    <a:lumMod val="65000"/>
                    <a:lumOff val="35000"/>
                  </a:schemeClr>
                </a:solidFill>
                <a:latin typeface="Roboto" panose="02000000000000000000" pitchFamily="2" charset="0"/>
                <a:ea typeface="Roboto" panose="02000000000000000000" pitchFamily="2" charset="0"/>
                <a:cs typeface="+mn-cs"/>
              </a:defRPr>
            </a:lvl3pPr>
            <a:lvl4pPr marL="1657350" indent="-285750" algn="l" defTabSz="914400" rtl="0" eaLnBrk="1" latinLnBrk="0" hangingPunct="1">
              <a:lnSpc>
                <a:spcPct val="90000"/>
              </a:lnSpc>
              <a:spcBef>
                <a:spcPts val="500"/>
              </a:spcBef>
              <a:buFont typeface="Arial" panose="020B0604020202020204" pitchFamily="34" charset="0"/>
              <a:buChar char="•"/>
              <a:defRPr sz="1400" kern="1200">
                <a:solidFill>
                  <a:schemeClr val="tx1">
                    <a:lumMod val="65000"/>
                    <a:lumOff val="35000"/>
                  </a:schemeClr>
                </a:solidFill>
                <a:latin typeface="Roboto" panose="02000000000000000000" pitchFamily="2" charset="0"/>
                <a:ea typeface="Roboto" panose="02000000000000000000" pitchFamily="2" charset="0"/>
                <a:cs typeface="+mn-cs"/>
              </a:defRPr>
            </a:lvl4pPr>
            <a:lvl5pPr marL="2114550" indent="-285750" algn="l" defTabSz="914400" rtl="0" eaLnBrk="1" latinLnBrk="0" hangingPunct="1">
              <a:lnSpc>
                <a:spcPct val="90000"/>
              </a:lnSpc>
              <a:spcBef>
                <a:spcPts val="500"/>
              </a:spcBef>
              <a:buFont typeface="Arial" panose="020B0604020202020204" pitchFamily="34" charset="0"/>
              <a:buChar char="•"/>
              <a:defRPr sz="1400" kern="1200">
                <a:solidFill>
                  <a:schemeClr val="tx1">
                    <a:lumMod val="65000"/>
                    <a:lumOff val="35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00050">
              <a:lnSpc>
                <a:spcPct val="170000"/>
              </a:lnSpc>
            </a:pPr>
            <a:r>
              <a:rPr lang="en-US" sz="8000" b="1" dirty="0">
                <a:solidFill>
                  <a:schemeClr val="tx1"/>
                </a:solidFill>
                <a:latin typeface="Arial" panose="020B0604020202020204" pitchFamily="34" charset="0"/>
                <a:cs typeface="Arial" panose="020B0604020202020204" pitchFamily="34" charset="0"/>
              </a:rPr>
              <a:t>Tool 1: </a:t>
            </a:r>
            <a:r>
              <a:rPr lang="en-US" sz="8000" dirty="0">
                <a:solidFill>
                  <a:schemeClr val="tx1"/>
                </a:solidFill>
                <a:latin typeface="Arial" panose="020B0604020202020204" pitchFamily="34" charset="0"/>
                <a:cs typeface="Arial" panose="020B0604020202020204" pitchFamily="34" charset="0"/>
              </a:rPr>
              <a:t>Household Interviews with Parents/Caregivers   </a:t>
            </a:r>
          </a:p>
          <a:p>
            <a:pPr marL="400050">
              <a:lnSpc>
                <a:spcPct val="170000"/>
              </a:lnSpc>
            </a:pPr>
            <a:r>
              <a:rPr lang="en-GB" sz="8000" b="1" dirty="0">
                <a:solidFill>
                  <a:schemeClr val="tx1"/>
                </a:solidFill>
                <a:latin typeface="Arial" panose="020B0604020202020204" pitchFamily="34" charset="0"/>
                <a:cs typeface="Arial" panose="020B0604020202020204" pitchFamily="34" charset="0"/>
              </a:rPr>
              <a:t>Tool 2: </a:t>
            </a:r>
            <a:r>
              <a:rPr lang="en-GB" sz="8000" dirty="0">
                <a:solidFill>
                  <a:schemeClr val="tx1"/>
                </a:solidFill>
                <a:latin typeface="Arial" panose="020B0604020202020204" pitchFamily="34" charset="0"/>
                <a:cs typeface="Arial" panose="020B0604020202020204" pitchFamily="34" charset="0"/>
              </a:rPr>
              <a:t>Key Informant Interviews with Community Leaders </a:t>
            </a:r>
          </a:p>
          <a:p>
            <a:pPr marL="400050">
              <a:lnSpc>
                <a:spcPct val="170000"/>
              </a:lnSpc>
            </a:pPr>
            <a:r>
              <a:rPr lang="en-GB" sz="8000" b="1" dirty="0">
                <a:solidFill>
                  <a:schemeClr val="tx1"/>
                </a:solidFill>
                <a:latin typeface="Arial" panose="020B0604020202020204" pitchFamily="34" charset="0"/>
                <a:cs typeface="Arial" panose="020B0604020202020204" pitchFamily="34" charset="0"/>
              </a:rPr>
              <a:t>Tool 3: </a:t>
            </a:r>
            <a:r>
              <a:rPr lang="en-GB" sz="8000" dirty="0">
                <a:solidFill>
                  <a:schemeClr val="tx1"/>
                </a:solidFill>
                <a:latin typeface="Arial" panose="020B0604020202020204" pitchFamily="34" charset="0"/>
                <a:cs typeface="Arial" panose="020B0604020202020204" pitchFamily="34" charset="0"/>
              </a:rPr>
              <a:t>Focus Group Discussions with CHWs </a:t>
            </a:r>
          </a:p>
          <a:p>
            <a:pPr marL="400050">
              <a:lnSpc>
                <a:spcPct val="170000"/>
              </a:lnSpc>
            </a:pPr>
            <a:r>
              <a:rPr kumimoji="0" lang="en-US" sz="80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Tool 4: </a:t>
            </a:r>
            <a:r>
              <a:rPr kumimoji="0" lang="en-US" sz="80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Interviews with Health Facility Staff</a:t>
            </a:r>
          </a:p>
          <a:p>
            <a:pPr marL="400050">
              <a:lnSpc>
                <a:spcPct val="170000"/>
              </a:lnSpc>
            </a:pPr>
            <a:r>
              <a:rPr kumimoji="0" lang="en-US" sz="80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Tool 5: </a:t>
            </a:r>
            <a:r>
              <a:rPr kumimoji="0" lang="en-US" sz="80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Group Interviews with District Officers   </a:t>
            </a:r>
          </a:p>
          <a:p>
            <a:pPr marL="400050">
              <a:lnSpc>
                <a:spcPct val="170000"/>
              </a:lnSpc>
            </a:pPr>
            <a:r>
              <a:rPr kumimoji="0" lang="en-GB" sz="80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Tool 6: </a:t>
            </a:r>
            <a:r>
              <a:rPr kumimoji="0" lang="en-GB" sz="80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Interviews with NGO Representatives </a:t>
            </a:r>
            <a:r>
              <a:rPr kumimoji="0" lang="en-US" sz="80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  </a:t>
            </a:r>
          </a:p>
          <a:p>
            <a:pPr marL="400050">
              <a:lnSpc>
                <a:spcPct val="170000"/>
              </a:lnSpc>
            </a:pPr>
            <a:r>
              <a:rPr kumimoji="0" lang="en-US" sz="8000" b="1"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Tool 7: </a:t>
            </a:r>
            <a:r>
              <a:rPr kumimoji="0" lang="en-US" sz="8000" i="0" u="none" strike="noStrike" kern="120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rPr>
              <a:t>Interviews with Central Government Officials</a:t>
            </a:r>
          </a:p>
          <a:p>
            <a:pPr marL="57150" indent="0">
              <a:buNone/>
            </a:pPr>
            <a:endParaRPr lang="en-GB" dirty="0">
              <a:solidFill>
                <a:schemeClr val="tx1"/>
              </a:solidFill>
              <a:latin typeface="Arial" panose="020B0604020202020204" pitchFamily="34" charset="0"/>
              <a:cs typeface="Arial" panose="020B0604020202020204" pitchFamily="34" charset="0"/>
            </a:endParaRPr>
          </a:p>
          <a:p>
            <a:pPr marL="57150" indent="0">
              <a:buNone/>
            </a:pPr>
            <a:r>
              <a:rPr lang="en-US" b="1" dirty="0">
                <a:solidFill>
                  <a:srgbClr val="DBB327"/>
                </a:solidFill>
              </a:rPr>
              <a:t>                 </a:t>
            </a:r>
          </a:p>
        </p:txBody>
      </p:sp>
    </p:spTree>
    <p:extLst>
      <p:ext uri="{BB962C8B-B14F-4D97-AF65-F5344CB8AC3E}">
        <p14:creationId xmlns:p14="http://schemas.microsoft.com/office/powerpoint/2010/main" val="3599551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960C6F0-A5F5-3FED-1BE7-1228EE55A7B3}"/>
              </a:ext>
            </a:extLst>
          </p:cNvPr>
          <p:cNvSpPr>
            <a:spLocks noGrp="1"/>
          </p:cNvSpPr>
          <p:nvPr>
            <p:ph type="body" sz="quarter" idx="14"/>
          </p:nvPr>
        </p:nvSpPr>
        <p:spPr>
          <a:xfrm>
            <a:off x="1426030" y="1110343"/>
            <a:ext cx="10069284" cy="4648200"/>
          </a:xfrm>
        </p:spPr>
        <p:txBody>
          <a:bodyPr vert="horz" lIns="91440" tIns="45720" rIns="91440" bIns="45720" rtlCol="0" anchor="t">
            <a:normAutofit/>
          </a:bodyPr>
          <a:lstStyle/>
          <a:p>
            <a:r>
              <a:rPr lang="en-GB" sz="2800" dirty="0">
                <a:latin typeface="Arial" panose="020B0604020202020204" pitchFamily="34" charset="0"/>
                <a:cs typeface="Arial" panose="020B0604020202020204" pitchFamily="34" charset="0"/>
              </a:rPr>
              <a:t>Study overview and objectives</a:t>
            </a:r>
          </a:p>
          <a:p>
            <a:r>
              <a:rPr lang="en-GB" sz="2800" dirty="0">
                <a:solidFill>
                  <a:schemeClr val="bg1"/>
                </a:solidFill>
                <a:latin typeface="Arial" panose="020B0604020202020204" pitchFamily="34" charset="0"/>
                <a:cs typeface="Arial" panose="020B0604020202020204" pitchFamily="34" charset="0"/>
              </a:rPr>
              <a:t>Methodology</a:t>
            </a:r>
          </a:p>
          <a:p>
            <a:r>
              <a:rPr lang="en-GB" sz="2800" dirty="0">
                <a:solidFill>
                  <a:schemeClr val="bg1"/>
                </a:solidFill>
                <a:latin typeface="Arial" panose="020B0604020202020204" pitchFamily="34" charset="0"/>
                <a:cs typeface="Arial" panose="020B0604020202020204" pitchFamily="34" charset="0"/>
              </a:rPr>
              <a:t>Key </a:t>
            </a:r>
            <a:r>
              <a:rPr lang="en-GB" sz="2800" dirty="0">
                <a:latin typeface="Arial" panose="020B0604020202020204" pitchFamily="34" charset="0"/>
                <a:cs typeface="Arial" panose="020B0604020202020204" pitchFamily="34" charset="0"/>
              </a:rPr>
              <a:t>f</a:t>
            </a:r>
            <a:r>
              <a:rPr lang="en-GB" sz="2800" dirty="0">
                <a:solidFill>
                  <a:schemeClr val="bg1"/>
                </a:solidFill>
                <a:latin typeface="Arial" panose="020B0604020202020204" pitchFamily="34" charset="0"/>
                <a:cs typeface="Arial" panose="020B0604020202020204" pitchFamily="34" charset="0"/>
              </a:rPr>
              <a:t>indings</a:t>
            </a:r>
          </a:p>
          <a:p>
            <a:r>
              <a:rPr lang="en-GB" sz="2800" dirty="0">
                <a:solidFill>
                  <a:schemeClr val="bg1"/>
                </a:solidFill>
                <a:latin typeface="Arial" panose="020B0604020202020204" pitchFamily="34" charset="0"/>
                <a:cs typeface="Arial" panose="020B0604020202020204" pitchFamily="34" charset="0"/>
              </a:rPr>
              <a:t>Next steps</a:t>
            </a:r>
          </a:p>
          <a:p>
            <a:r>
              <a:rPr lang="en-GB" sz="2800" dirty="0">
                <a:solidFill>
                  <a:schemeClr val="bg1"/>
                </a:solidFill>
                <a:latin typeface="Arial" panose="020B0604020202020204" pitchFamily="34" charset="0"/>
                <a:cs typeface="Arial" panose="020B0604020202020204" pitchFamily="34" charset="0"/>
              </a:rPr>
              <a:t>Questions and Answers </a:t>
            </a:r>
          </a:p>
          <a:p>
            <a:r>
              <a:rPr lang="en-GB" sz="2800" dirty="0">
                <a:latin typeface="Arial" panose="020B0604020202020204" pitchFamily="34" charset="0"/>
                <a:cs typeface="Arial" panose="020B0604020202020204" pitchFamily="34" charset="0"/>
              </a:rPr>
              <a:t>Presentation satisfaction survey </a:t>
            </a:r>
            <a:endParaRPr lang="en-GB" sz="2800" dirty="0">
              <a:solidFill>
                <a:schemeClr val="bg1"/>
              </a:solidFill>
              <a:latin typeface="Arial" panose="020B0604020202020204" pitchFamily="34" charset="0"/>
              <a:cs typeface="Arial" panose="020B0604020202020204" pitchFamily="34" charset="0"/>
            </a:endParaRPr>
          </a:p>
          <a:p>
            <a:endParaRPr lang="en-GB" sz="2800" dirty="0">
              <a:solidFill>
                <a:schemeClr val="bg1"/>
              </a:solidFill>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427465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CF5978-E97F-C2EA-B4F6-AA4B52D3356E}"/>
              </a:ext>
            </a:extLst>
          </p:cNvPr>
          <p:cNvSpPr>
            <a:spLocks noGrp="1"/>
          </p:cNvSpPr>
          <p:nvPr>
            <p:ph type="body" sz="quarter" idx="16"/>
          </p:nvPr>
        </p:nvSpPr>
        <p:spPr>
          <a:xfrm>
            <a:off x="553028" y="419487"/>
            <a:ext cx="10410980" cy="671754"/>
          </a:xfrm>
        </p:spPr>
        <p:txBody>
          <a:bodyPr/>
          <a:lstStyle/>
          <a:p>
            <a:r>
              <a:rPr lang="en-US" sz="3600" b="1" dirty="0">
                <a:latin typeface="Arial" panose="020B0604020202020204" pitchFamily="34" charset="0"/>
                <a:cs typeface="Arial" panose="020B0604020202020204" pitchFamily="34" charset="0"/>
              </a:rPr>
              <a:t>1. Study overview and objectives</a:t>
            </a:r>
            <a:endParaRPr lang="en-GB" sz="3600" b="1" dirty="0">
              <a:latin typeface="Arial" panose="020B0604020202020204" pitchFamily="34" charset="0"/>
              <a:cs typeface="Arial" panose="020B0604020202020204" pitchFamily="34" charset="0"/>
            </a:endParaRPr>
          </a:p>
        </p:txBody>
      </p:sp>
      <p:pic>
        <p:nvPicPr>
          <p:cNvPr id="7" name="Object 3">
            <a:extLst>
              <a:ext uri="{FF2B5EF4-FFF2-40B4-BE49-F238E27FC236}">
                <a16:creationId xmlns:a16="http://schemas.microsoft.com/office/drawing/2014/main" id="{F6116348-8BA7-36B3-247A-85E4D4CB158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95677" y="2695399"/>
            <a:ext cx="399950" cy="380905"/>
          </a:xfrm>
          <a:prstGeom prst="rect">
            <a:avLst/>
          </a:prstGeom>
        </p:spPr>
      </p:pic>
      <p:sp>
        <p:nvSpPr>
          <p:cNvPr id="8" name="Object 4">
            <a:extLst>
              <a:ext uri="{FF2B5EF4-FFF2-40B4-BE49-F238E27FC236}">
                <a16:creationId xmlns:a16="http://schemas.microsoft.com/office/drawing/2014/main" id="{4749902E-4FC7-6DEB-B338-C19A004B0442}"/>
              </a:ext>
            </a:extLst>
          </p:cNvPr>
          <p:cNvSpPr/>
          <p:nvPr/>
        </p:nvSpPr>
        <p:spPr>
          <a:xfrm>
            <a:off x="844579" y="2738049"/>
            <a:ext cx="4242327" cy="335862"/>
          </a:xfrm>
          <a:prstGeom prst="rect">
            <a:avLst/>
          </a:prstGeom>
          <a:noFill/>
        </p:spPr>
        <p:txBody>
          <a:bodyPr wrap="square" lIns="0" tIns="0" rIns="0" bIns="0" rtlCol="0" anchor="t"/>
          <a:lstStyle/>
          <a:p>
            <a:pPr algn="l">
              <a:lnSpc>
                <a:spcPts val="1700"/>
              </a:lnSpc>
              <a:buNone/>
            </a:pPr>
            <a:r>
              <a:rPr lang="en-US" sz="2000" b="1" dirty="0">
                <a:solidFill>
                  <a:srgbClr val="DBB327"/>
                </a:solidFill>
                <a:latin typeface="Arial" panose="020B0604020202020204" pitchFamily="34" charset="0"/>
                <a:ea typeface="Roboto" pitchFamily="2" charset="0"/>
                <a:cs typeface="Arial" panose="020B0604020202020204" pitchFamily="34" charset="0"/>
              </a:rPr>
              <a:t>MAPPING EXISTING MODELS</a:t>
            </a:r>
          </a:p>
        </p:txBody>
      </p:sp>
      <p:sp>
        <p:nvSpPr>
          <p:cNvPr id="9" name="Object 5">
            <a:extLst>
              <a:ext uri="{FF2B5EF4-FFF2-40B4-BE49-F238E27FC236}">
                <a16:creationId xmlns:a16="http://schemas.microsoft.com/office/drawing/2014/main" id="{899D11DD-8637-CDB8-CD59-0FF11E8DD5C3}"/>
              </a:ext>
            </a:extLst>
          </p:cNvPr>
          <p:cNvSpPr/>
          <p:nvPr/>
        </p:nvSpPr>
        <p:spPr>
          <a:xfrm>
            <a:off x="1138512" y="3116357"/>
            <a:ext cx="4096249" cy="1401569"/>
          </a:xfrm>
          <a:prstGeom prst="rect">
            <a:avLst/>
          </a:prstGeom>
          <a:noFill/>
        </p:spPr>
        <p:txBody>
          <a:bodyPr wrap="square" lIns="0" tIns="0" rIns="0" bIns="0" rtlCol="0" anchor="t"/>
          <a:lstStyle/>
          <a:p>
            <a:pPr algn="l">
              <a:lnSpc>
                <a:spcPts val="1811"/>
              </a:lnSpc>
              <a:spcBef>
                <a:spcPts val="582"/>
              </a:spcBef>
              <a:buNone/>
            </a:pPr>
            <a:r>
              <a:rPr lang="en-US" sz="2000" kern="0" spc="26" dirty="0">
                <a:solidFill>
                  <a:srgbClr val="000000">
                    <a:alpha val="80000"/>
                  </a:srgbClr>
                </a:solidFill>
                <a:latin typeface="Arial" panose="020B0604020202020204" pitchFamily="34" charset="0"/>
                <a:ea typeface="Roboto Slab" pitchFamily="34" charset="-122"/>
                <a:cs typeface="Arial" panose="020B0604020202020204" pitchFamily="34" charset="0"/>
              </a:rPr>
              <a:t>Identify and analyze the current models of early detection and referral pathways for children with or at risk of disabilities in Tanzania's primary and community health care system.</a:t>
            </a:r>
            <a:endParaRPr lang="en-US" sz="2000" dirty="0">
              <a:latin typeface="Arial" panose="020B0604020202020204" pitchFamily="34" charset="0"/>
              <a:cs typeface="Arial" panose="020B0604020202020204" pitchFamily="34" charset="0"/>
            </a:endParaRPr>
          </a:p>
        </p:txBody>
      </p:sp>
      <p:pic>
        <p:nvPicPr>
          <p:cNvPr id="10" name="Object 6">
            <a:extLst>
              <a:ext uri="{FF2B5EF4-FFF2-40B4-BE49-F238E27FC236}">
                <a16:creationId xmlns:a16="http://schemas.microsoft.com/office/drawing/2014/main" id="{72D87FB4-6AC4-91FE-0BCF-30B35D25757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9880" y="4845465"/>
            <a:ext cx="504699" cy="504699"/>
          </a:xfrm>
          <a:prstGeom prst="rect">
            <a:avLst/>
          </a:prstGeom>
        </p:spPr>
      </p:pic>
      <p:sp>
        <p:nvSpPr>
          <p:cNvPr id="11" name="Object 7">
            <a:extLst>
              <a:ext uri="{FF2B5EF4-FFF2-40B4-BE49-F238E27FC236}">
                <a16:creationId xmlns:a16="http://schemas.microsoft.com/office/drawing/2014/main" id="{B3801785-B7E7-A5EB-EB1C-38C15485484A}"/>
              </a:ext>
            </a:extLst>
          </p:cNvPr>
          <p:cNvSpPr/>
          <p:nvPr/>
        </p:nvSpPr>
        <p:spPr>
          <a:xfrm>
            <a:off x="1138510" y="4871409"/>
            <a:ext cx="4242328" cy="335862"/>
          </a:xfrm>
          <a:prstGeom prst="rect">
            <a:avLst/>
          </a:prstGeom>
          <a:noFill/>
        </p:spPr>
        <p:txBody>
          <a:bodyPr wrap="square" lIns="0" tIns="0" rIns="0" bIns="0" rtlCol="0" anchor="t"/>
          <a:lstStyle/>
          <a:p>
            <a:pPr algn="l">
              <a:lnSpc>
                <a:spcPts val="1700"/>
              </a:lnSpc>
              <a:buNone/>
            </a:pPr>
            <a:r>
              <a:rPr lang="en-US" sz="2000" b="1" dirty="0">
                <a:solidFill>
                  <a:srgbClr val="DBB327"/>
                </a:solidFill>
                <a:latin typeface="Arial" panose="020B0604020202020204" pitchFamily="34" charset="0"/>
                <a:ea typeface="Roboto" pitchFamily="2" charset="0"/>
                <a:cs typeface="Arial" panose="020B0604020202020204" pitchFamily="34" charset="0"/>
              </a:rPr>
              <a:t>ASSESSMENT OF PATHWAYS</a:t>
            </a:r>
          </a:p>
        </p:txBody>
      </p:sp>
      <p:sp>
        <p:nvSpPr>
          <p:cNvPr id="12" name="Object 8">
            <a:extLst>
              <a:ext uri="{FF2B5EF4-FFF2-40B4-BE49-F238E27FC236}">
                <a16:creationId xmlns:a16="http://schemas.microsoft.com/office/drawing/2014/main" id="{9B9D8E81-6B77-74C0-C31C-7B15E7E3D909}"/>
              </a:ext>
            </a:extLst>
          </p:cNvPr>
          <p:cNvSpPr/>
          <p:nvPr/>
        </p:nvSpPr>
        <p:spPr>
          <a:xfrm>
            <a:off x="1138512" y="5221015"/>
            <a:ext cx="4096249" cy="1332217"/>
          </a:xfrm>
          <a:prstGeom prst="rect">
            <a:avLst/>
          </a:prstGeom>
          <a:noFill/>
        </p:spPr>
        <p:txBody>
          <a:bodyPr wrap="square" lIns="0" tIns="0" rIns="0" bIns="0" rtlCol="0" anchor="t"/>
          <a:lstStyle/>
          <a:p>
            <a:pPr algn="l">
              <a:lnSpc>
                <a:spcPts val="1811"/>
              </a:lnSpc>
              <a:spcBef>
                <a:spcPts val="582"/>
              </a:spcBef>
              <a:buNone/>
            </a:pPr>
            <a:r>
              <a:rPr lang="en-US" sz="2000" kern="0" spc="26" dirty="0">
                <a:solidFill>
                  <a:srgbClr val="000000">
                    <a:alpha val="80000"/>
                  </a:srgbClr>
                </a:solidFill>
                <a:latin typeface="Arial" panose="020B0604020202020204" pitchFamily="34" charset="0"/>
                <a:ea typeface="Roboto Slab" pitchFamily="34" charset="-122"/>
                <a:cs typeface="Arial" panose="020B0604020202020204" pitchFamily="34" charset="0"/>
              </a:rPr>
              <a:t>Evaluate the effectiveness and accessibility of these existing models, focusing on their ability to identify and refer children with or at risk of disabilities.</a:t>
            </a:r>
            <a:endParaRPr lang="en-US" sz="2000" dirty="0">
              <a:latin typeface="Arial" panose="020B0604020202020204" pitchFamily="34" charset="0"/>
              <a:cs typeface="Arial" panose="020B0604020202020204" pitchFamily="34" charset="0"/>
            </a:endParaRPr>
          </a:p>
        </p:txBody>
      </p:sp>
      <p:pic>
        <p:nvPicPr>
          <p:cNvPr id="13" name="Object 9">
            <a:extLst>
              <a:ext uri="{FF2B5EF4-FFF2-40B4-BE49-F238E27FC236}">
                <a16:creationId xmlns:a16="http://schemas.microsoft.com/office/drawing/2014/main" id="{897C1466-0C73-ECA2-FD4C-649548B122C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594059" y="2722873"/>
            <a:ext cx="476131" cy="257111"/>
          </a:xfrm>
          <a:prstGeom prst="rect">
            <a:avLst/>
          </a:prstGeom>
        </p:spPr>
      </p:pic>
      <p:sp>
        <p:nvSpPr>
          <p:cNvPr id="14" name="Object 10">
            <a:extLst>
              <a:ext uri="{FF2B5EF4-FFF2-40B4-BE49-F238E27FC236}">
                <a16:creationId xmlns:a16="http://schemas.microsoft.com/office/drawing/2014/main" id="{A30F880B-EE1F-F10D-9A07-A942D6566A25}"/>
              </a:ext>
            </a:extLst>
          </p:cNvPr>
          <p:cNvSpPr/>
          <p:nvPr/>
        </p:nvSpPr>
        <p:spPr>
          <a:xfrm>
            <a:off x="6375951" y="2802136"/>
            <a:ext cx="4242326" cy="335862"/>
          </a:xfrm>
          <a:prstGeom prst="rect">
            <a:avLst/>
          </a:prstGeom>
          <a:noFill/>
        </p:spPr>
        <p:txBody>
          <a:bodyPr wrap="square" lIns="0" tIns="0" rIns="0" bIns="0" rtlCol="0" anchor="t"/>
          <a:lstStyle/>
          <a:p>
            <a:pPr algn="l">
              <a:lnSpc>
                <a:spcPts val="1700"/>
              </a:lnSpc>
              <a:buNone/>
            </a:pPr>
            <a:r>
              <a:rPr lang="en-US" sz="2000" b="1" dirty="0">
                <a:solidFill>
                  <a:srgbClr val="DBB327"/>
                </a:solidFill>
                <a:latin typeface="Arial" panose="020B0604020202020204" pitchFamily="34" charset="0"/>
                <a:ea typeface="Roboto" pitchFamily="2" charset="0"/>
                <a:cs typeface="Arial" panose="020B0604020202020204" pitchFamily="34" charset="0"/>
              </a:rPr>
              <a:t>PRIMARY HEALTH CARE FOCUS</a:t>
            </a:r>
          </a:p>
        </p:txBody>
      </p:sp>
      <p:sp>
        <p:nvSpPr>
          <p:cNvPr id="15" name="Object 11">
            <a:extLst>
              <a:ext uri="{FF2B5EF4-FFF2-40B4-BE49-F238E27FC236}">
                <a16:creationId xmlns:a16="http://schemas.microsoft.com/office/drawing/2014/main" id="{91F3016C-F599-3F63-DA18-21E151FE540B}"/>
              </a:ext>
            </a:extLst>
          </p:cNvPr>
          <p:cNvSpPr/>
          <p:nvPr/>
        </p:nvSpPr>
        <p:spPr>
          <a:xfrm>
            <a:off x="6375952" y="3149297"/>
            <a:ext cx="4096249" cy="1146535"/>
          </a:xfrm>
          <a:prstGeom prst="rect">
            <a:avLst/>
          </a:prstGeom>
          <a:noFill/>
        </p:spPr>
        <p:txBody>
          <a:bodyPr wrap="square" lIns="0" tIns="0" rIns="0" bIns="0" rtlCol="0" anchor="t"/>
          <a:lstStyle/>
          <a:p>
            <a:pPr algn="l">
              <a:lnSpc>
                <a:spcPts val="1811"/>
              </a:lnSpc>
              <a:spcBef>
                <a:spcPts val="582"/>
              </a:spcBef>
              <a:buNone/>
            </a:pPr>
            <a:r>
              <a:rPr lang="en-US" sz="2000" kern="0" spc="26" dirty="0">
                <a:solidFill>
                  <a:srgbClr val="000000">
                    <a:alpha val="80000"/>
                  </a:srgbClr>
                </a:solidFill>
                <a:latin typeface="Arial" panose="020B0604020202020204" pitchFamily="34" charset="0"/>
                <a:ea typeface="Roboto Slab" pitchFamily="34" charset="-122"/>
                <a:cs typeface="Arial" panose="020B0604020202020204" pitchFamily="34" charset="0"/>
              </a:rPr>
              <a:t>Concentrate the study on the primary and community health care system, as these are often the first points of contact for families seeking support.</a:t>
            </a:r>
            <a:endParaRPr lang="en-US" sz="2000" dirty="0">
              <a:latin typeface="Arial" panose="020B0604020202020204" pitchFamily="34" charset="0"/>
              <a:cs typeface="Arial" panose="020B0604020202020204" pitchFamily="34" charset="0"/>
            </a:endParaRPr>
          </a:p>
        </p:txBody>
      </p:sp>
      <p:pic>
        <p:nvPicPr>
          <p:cNvPr id="16" name="Object 12">
            <a:extLst>
              <a:ext uri="{FF2B5EF4-FFF2-40B4-BE49-F238E27FC236}">
                <a16:creationId xmlns:a16="http://schemas.microsoft.com/office/drawing/2014/main" id="{B2BF4E79-76BB-D281-9BA5-0CD0B5C11D4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617739" y="4799990"/>
            <a:ext cx="590402" cy="399950"/>
          </a:xfrm>
          <a:prstGeom prst="rect">
            <a:avLst/>
          </a:prstGeom>
        </p:spPr>
      </p:pic>
      <p:sp>
        <p:nvSpPr>
          <p:cNvPr id="17" name="Object 13">
            <a:extLst>
              <a:ext uri="{FF2B5EF4-FFF2-40B4-BE49-F238E27FC236}">
                <a16:creationId xmlns:a16="http://schemas.microsoft.com/office/drawing/2014/main" id="{F259FB00-5060-35C4-7BC7-2B5AF9F03615}"/>
              </a:ext>
            </a:extLst>
          </p:cNvPr>
          <p:cNvSpPr/>
          <p:nvPr/>
        </p:nvSpPr>
        <p:spPr>
          <a:xfrm>
            <a:off x="6420993" y="4871409"/>
            <a:ext cx="4242326" cy="399950"/>
          </a:xfrm>
          <a:prstGeom prst="rect">
            <a:avLst/>
          </a:prstGeom>
          <a:noFill/>
        </p:spPr>
        <p:txBody>
          <a:bodyPr wrap="square" lIns="0" tIns="0" rIns="0" bIns="0" rtlCol="0" anchor="t"/>
          <a:lstStyle/>
          <a:p>
            <a:pPr algn="l">
              <a:lnSpc>
                <a:spcPts val="1700"/>
              </a:lnSpc>
              <a:buNone/>
            </a:pPr>
            <a:r>
              <a:rPr lang="en-US" sz="2000" b="1" dirty="0">
                <a:solidFill>
                  <a:srgbClr val="DBB327"/>
                </a:solidFill>
                <a:latin typeface="Arial" panose="020B0604020202020204" pitchFamily="34" charset="0"/>
                <a:ea typeface="Roboto" pitchFamily="2" charset="0"/>
                <a:cs typeface="Arial" panose="020B0604020202020204" pitchFamily="34" charset="0"/>
              </a:rPr>
              <a:t>HIGHLIGHTING GAPS</a:t>
            </a:r>
          </a:p>
        </p:txBody>
      </p:sp>
      <p:sp>
        <p:nvSpPr>
          <p:cNvPr id="18" name="Object 14">
            <a:extLst>
              <a:ext uri="{FF2B5EF4-FFF2-40B4-BE49-F238E27FC236}">
                <a16:creationId xmlns:a16="http://schemas.microsoft.com/office/drawing/2014/main" id="{C595600A-86AC-CBF6-8D04-9AB0B51BD204}"/>
              </a:ext>
            </a:extLst>
          </p:cNvPr>
          <p:cNvSpPr/>
          <p:nvPr/>
        </p:nvSpPr>
        <p:spPr>
          <a:xfrm>
            <a:off x="6420993" y="5221444"/>
            <a:ext cx="3828077" cy="1195955"/>
          </a:xfrm>
          <a:prstGeom prst="rect">
            <a:avLst/>
          </a:prstGeom>
          <a:noFill/>
        </p:spPr>
        <p:txBody>
          <a:bodyPr wrap="square" lIns="0" tIns="0" rIns="0" bIns="0" rtlCol="0" anchor="t"/>
          <a:lstStyle/>
          <a:p>
            <a:pPr algn="l">
              <a:lnSpc>
                <a:spcPts val="1811"/>
              </a:lnSpc>
              <a:spcBef>
                <a:spcPts val="582"/>
              </a:spcBef>
              <a:buNone/>
            </a:pPr>
            <a:r>
              <a:rPr lang="en-US" sz="2000" kern="0" spc="26" dirty="0">
                <a:solidFill>
                  <a:srgbClr val="000000">
                    <a:alpha val="80000"/>
                  </a:srgbClr>
                </a:solidFill>
                <a:latin typeface="Arial" panose="020B0604020202020204" pitchFamily="34" charset="0"/>
                <a:ea typeface="Roboto Slab" pitchFamily="34" charset="-122"/>
                <a:cs typeface="Arial" panose="020B0604020202020204" pitchFamily="34" charset="0"/>
              </a:rPr>
              <a:t>Identify any gaps or challenges within the current models, such as barriers to early detection, referral, or access to appropriate services.</a:t>
            </a:r>
            <a:endParaRPr lang="en-US" sz="2000" dirty="0">
              <a:latin typeface="Arial" panose="020B0604020202020204" pitchFamily="34" charset="0"/>
              <a:cs typeface="Arial" panose="020B0604020202020204" pitchFamily="34" charset="0"/>
            </a:endParaRPr>
          </a:p>
        </p:txBody>
      </p:sp>
      <p:sp>
        <p:nvSpPr>
          <p:cNvPr id="19" name="Object 15">
            <a:extLst>
              <a:ext uri="{FF2B5EF4-FFF2-40B4-BE49-F238E27FC236}">
                <a16:creationId xmlns:a16="http://schemas.microsoft.com/office/drawing/2014/main" id="{EAC1821E-72BE-A587-2487-7E343E69D750}"/>
              </a:ext>
            </a:extLst>
          </p:cNvPr>
          <p:cNvSpPr/>
          <p:nvPr/>
        </p:nvSpPr>
        <p:spPr>
          <a:xfrm>
            <a:off x="601586" y="1301784"/>
            <a:ext cx="11206480" cy="1055623"/>
          </a:xfrm>
          <a:prstGeom prst="rect">
            <a:avLst/>
          </a:prstGeom>
          <a:solidFill>
            <a:srgbClr val="016E50"/>
          </a:solidFill>
        </p:spPr>
        <p:txBody>
          <a:bodyPr/>
          <a:lstStyle/>
          <a:p>
            <a:r>
              <a:rPr kumimoji="0" lang="en-US" sz="1800" b="1" i="0" u="none" strike="noStrike" kern="0" cap="none" spc="41" normalizeH="0" baseline="0" noProof="0" dirty="0">
                <a:ln>
                  <a:noFill/>
                </a:ln>
                <a:solidFill>
                  <a:prstClr val="white"/>
                </a:solidFill>
                <a:effectLst/>
                <a:uLnTx/>
                <a:uFillTx/>
                <a:latin typeface="Arial" panose="020B0604020202020204" pitchFamily="34" charset="0"/>
                <a:ea typeface="Lato" pitchFamily="34" charset="-122"/>
                <a:cs typeface="Arial" panose="020B0604020202020204" pitchFamily="34" charset="0"/>
              </a:rPr>
              <a:t>The Thrive disability study aims to provide a comprehensive understanding of the current early detection and referral system for children with or at risk of disabilities in </a:t>
            </a:r>
            <a:r>
              <a:rPr lang="en-US" b="1" kern="0" spc="41" dirty="0">
                <a:solidFill>
                  <a:prstClr val="white"/>
                </a:solidFill>
                <a:latin typeface="Arial" panose="020B0604020202020204" pitchFamily="34" charset="0"/>
                <a:ea typeface="Lato" pitchFamily="34" charset="-122"/>
                <a:cs typeface="Arial" panose="020B0604020202020204" pitchFamily="34" charset="0"/>
              </a:rPr>
              <a:t>T</a:t>
            </a:r>
            <a:r>
              <a:rPr kumimoji="0" lang="en-US" sz="1800" b="1" i="0" u="none" strike="noStrike" kern="0" cap="none" spc="41" normalizeH="0" baseline="0" noProof="0" dirty="0" err="1">
                <a:ln>
                  <a:noFill/>
                </a:ln>
                <a:solidFill>
                  <a:prstClr val="white"/>
                </a:solidFill>
                <a:effectLst/>
                <a:uLnTx/>
                <a:uFillTx/>
                <a:latin typeface="Arial" panose="020B0604020202020204" pitchFamily="34" charset="0"/>
                <a:ea typeface="Lato" pitchFamily="34" charset="-122"/>
                <a:cs typeface="Arial" panose="020B0604020202020204" pitchFamily="34" charset="0"/>
              </a:rPr>
              <a:t>anzania</a:t>
            </a:r>
            <a:r>
              <a:rPr kumimoji="0" lang="en-US" sz="1800" b="1" i="0" u="none" strike="noStrike" kern="0" cap="none" spc="41" normalizeH="0" baseline="0" noProof="0" dirty="0">
                <a:ln>
                  <a:noFill/>
                </a:ln>
                <a:solidFill>
                  <a:prstClr val="white"/>
                </a:solidFill>
                <a:effectLst/>
                <a:uLnTx/>
                <a:uFillTx/>
                <a:latin typeface="Arial" panose="020B0604020202020204" pitchFamily="34" charset="0"/>
                <a:ea typeface="Lato" pitchFamily="34" charset="-122"/>
                <a:cs typeface="Arial" panose="020B0604020202020204" pitchFamily="34" charset="0"/>
              </a:rPr>
              <a:t>, and to propose actionable recommendations to improve access and quality of disability services</a:t>
            </a:r>
            <a:endParaRPr lang="en-GB" sz="2400" b="1" dirty="0">
              <a:solidFill>
                <a:schemeClr val="bg1"/>
              </a:solidFill>
              <a:latin typeface="Arial" panose="020B0604020202020204" pitchFamily="34" charset="0"/>
              <a:cs typeface="Arial" panose="020B0604020202020204" pitchFamily="34" charset="0"/>
            </a:endParaRPr>
          </a:p>
        </p:txBody>
      </p:sp>
      <p:sp>
        <p:nvSpPr>
          <p:cNvPr id="20" name="Object 16">
            <a:extLst>
              <a:ext uri="{FF2B5EF4-FFF2-40B4-BE49-F238E27FC236}">
                <a16:creationId xmlns:a16="http://schemas.microsoft.com/office/drawing/2014/main" id="{C0626E01-A89C-8359-F5A3-A63CB90F6D0F}"/>
              </a:ext>
            </a:extLst>
          </p:cNvPr>
          <p:cNvSpPr/>
          <p:nvPr/>
        </p:nvSpPr>
        <p:spPr>
          <a:xfrm>
            <a:off x="713006" y="5462313"/>
            <a:ext cx="9817032" cy="1078833"/>
          </a:xfrm>
          <a:prstGeom prst="rect">
            <a:avLst/>
          </a:prstGeom>
          <a:noFill/>
        </p:spPr>
        <p:txBody>
          <a:bodyPr wrap="square" lIns="0" tIns="0" rIns="0" bIns="0" rtlCol="0" anchor="t"/>
          <a:lstStyle/>
          <a:p>
            <a:pPr algn="ctr">
              <a:lnSpc>
                <a:spcPts val="2125"/>
              </a:lnSpc>
              <a:buNone/>
            </a:pPr>
            <a:endParaRPr lang="en-US" dirty="0"/>
          </a:p>
        </p:txBody>
      </p:sp>
    </p:spTree>
    <p:extLst>
      <p:ext uri="{BB962C8B-B14F-4D97-AF65-F5344CB8AC3E}">
        <p14:creationId xmlns:p14="http://schemas.microsoft.com/office/powerpoint/2010/main" val="2657524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5E8288-E69C-F138-C594-D8D049F67DD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3A23153-B8D3-072E-2E5A-8339AD857838}"/>
              </a:ext>
            </a:extLst>
          </p:cNvPr>
          <p:cNvSpPr>
            <a:spLocks noGrp="1"/>
          </p:cNvSpPr>
          <p:nvPr>
            <p:ph type="body" sz="quarter" idx="16"/>
          </p:nvPr>
        </p:nvSpPr>
        <p:spPr>
          <a:xfrm>
            <a:off x="553027" y="174935"/>
            <a:ext cx="10609777" cy="747223"/>
          </a:xfrm>
        </p:spPr>
        <p:txBody>
          <a:bodyPr/>
          <a:lstStyle/>
          <a:p>
            <a:r>
              <a:rPr lang="en-GB" sz="3200" b="1" dirty="0">
                <a:latin typeface="Arial" panose="020B0604020202020204" pitchFamily="34" charset="0"/>
                <a:cs typeface="Arial" panose="020B0604020202020204" pitchFamily="34" charset="0"/>
              </a:rPr>
              <a:t>Focus on </a:t>
            </a:r>
            <a:r>
              <a:rPr lang="en-US" sz="3200" b="1" dirty="0">
                <a:latin typeface="Arial" panose="020B0604020202020204" pitchFamily="34" charset="0"/>
                <a:cs typeface="Arial" panose="020B0604020202020204" pitchFamily="34" charset="0"/>
              </a:rPr>
              <a:t>social norms and parental experiences around early childhood disability</a:t>
            </a:r>
            <a:endParaRPr lang="en-GB" sz="3200" b="1" dirty="0">
              <a:latin typeface="Arial" panose="020B0604020202020204" pitchFamily="34" charset="0"/>
              <a:cs typeface="Arial" panose="020B0604020202020204" pitchFamily="34" charset="0"/>
            </a:endParaRPr>
          </a:p>
        </p:txBody>
      </p:sp>
      <p:pic>
        <p:nvPicPr>
          <p:cNvPr id="24" name="Object 12" descr="preencoded.png">
            <a:extLst>
              <a:ext uri="{FF2B5EF4-FFF2-40B4-BE49-F238E27FC236}">
                <a16:creationId xmlns:a16="http://schemas.microsoft.com/office/drawing/2014/main" id="{4A73F972-246E-F045-E83B-2F0C5C7F841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3330" y="1471351"/>
            <a:ext cx="927180" cy="1080463"/>
          </a:xfrm>
          <a:prstGeom prst="rect">
            <a:avLst/>
          </a:prstGeom>
        </p:spPr>
      </p:pic>
      <p:sp>
        <p:nvSpPr>
          <p:cNvPr id="27" name="Object 13">
            <a:extLst>
              <a:ext uri="{FF2B5EF4-FFF2-40B4-BE49-F238E27FC236}">
                <a16:creationId xmlns:a16="http://schemas.microsoft.com/office/drawing/2014/main" id="{26AE59F7-4EC8-E62D-FC8C-DA78FE71C02C}"/>
              </a:ext>
            </a:extLst>
          </p:cNvPr>
          <p:cNvSpPr/>
          <p:nvPr/>
        </p:nvSpPr>
        <p:spPr>
          <a:xfrm>
            <a:off x="1873260" y="1605653"/>
            <a:ext cx="8823094" cy="663002"/>
          </a:xfrm>
          <a:prstGeom prst="rect">
            <a:avLst/>
          </a:prstGeom>
          <a:noFill/>
        </p:spPr>
        <p:txBody>
          <a:bodyPr wrap="square" lIns="0" tIns="0" rIns="0" bIns="0" rtlCol="0" anchor="t"/>
          <a:lstStyle/>
          <a:p>
            <a:pPr marL="0" marR="0" lvl="0" indent="0" algn="l" defTabSz="914400" rtl="0" eaLnBrk="1" fontAlgn="auto" latinLnBrk="0" hangingPunct="1">
              <a:lnSpc>
                <a:spcPts val="2216"/>
              </a:lnSpc>
              <a:spcBef>
                <a:spcPts val="0"/>
              </a:spcBef>
              <a:spcAft>
                <a:spcPts val="0"/>
              </a:spcAft>
              <a:buClrTx/>
              <a:buSzTx/>
              <a:buFontTx/>
              <a:buNone/>
              <a:tabLst/>
              <a:defRPr/>
            </a:pPr>
            <a:r>
              <a:rPr lang="en-US" sz="2400" dirty="0">
                <a:solidFill>
                  <a:srgbClr val="DBB327"/>
                </a:solidFill>
                <a:latin typeface="Arial" panose="020B0604020202020204" pitchFamily="34" charset="0"/>
                <a:ea typeface="Roboto" pitchFamily="2" charset="0"/>
                <a:cs typeface="Arial" panose="020B0604020202020204" pitchFamily="34" charset="0"/>
              </a:rPr>
              <a:t>Study theme on household experiences of childhood disability</a:t>
            </a:r>
            <a:endParaRPr kumimoji="0" lang="en-US" sz="2400" b="0" i="0" u="none" strike="noStrike" kern="1200" cap="none" spc="0" normalizeH="0" baseline="0" noProof="0" dirty="0">
              <a:ln>
                <a:noFill/>
              </a:ln>
              <a:solidFill>
                <a:srgbClr val="DBB327"/>
              </a:solidFill>
              <a:effectLst/>
              <a:uLnTx/>
              <a:uFillTx/>
              <a:latin typeface="Arial" panose="020B0604020202020204" pitchFamily="34" charset="0"/>
              <a:ea typeface="Roboto" pitchFamily="2" charset="0"/>
              <a:cs typeface="Arial" panose="020B0604020202020204" pitchFamily="34" charset="0"/>
            </a:endParaRPr>
          </a:p>
        </p:txBody>
      </p:sp>
      <p:sp>
        <p:nvSpPr>
          <p:cNvPr id="5" name="Object 5">
            <a:extLst>
              <a:ext uri="{FF2B5EF4-FFF2-40B4-BE49-F238E27FC236}">
                <a16:creationId xmlns:a16="http://schemas.microsoft.com/office/drawing/2014/main" id="{7ED5B04D-5391-6F95-6BF0-D21CBFA7B203}"/>
              </a:ext>
            </a:extLst>
          </p:cNvPr>
          <p:cNvSpPr/>
          <p:nvPr/>
        </p:nvSpPr>
        <p:spPr>
          <a:xfrm>
            <a:off x="1873260" y="2011581"/>
            <a:ext cx="9088908" cy="3783163"/>
          </a:xfrm>
          <a:prstGeom prst="rect">
            <a:avLst/>
          </a:prstGeom>
          <a:noFill/>
        </p:spPr>
        <p:txBody>
          <a:bodyPr wrap="square" lIns="0" tIns="0" rIns="0" bIns="0" rtlCol="0" anchor="t"/>
          <a:lstStyle/>
          <a:p>
            <a:pPr marL="342900" indent="-342900" algn="l">
              <a:lnSpc>
                <a:spcPts val="1811"/>
              </a:lnSpc>
              <a:spcBef>
                <a:spcPts val="582"/>
              </a:spcBef>
              <a:buFont typeface="Arial" panose="020B0604020202020204" pitchFamily="34" charset="0"/>
              <a:buChar char="•"/>
            </a:pPr>
            <a:endParaRPr lang="en-US" sz="2400" kern="0" spc="26" dirty="0">
              <a:solidFill>
                <a:srgbClr val="000000">
                  <a:alpha val="80000"/>
                </a:srgbClr>
              </a:solidFill>
              <a:latin typeface="Arial" panose="020B0604020202020204" pitchFamily="34" charset="0"/>
              <a:ea typeface="Roboto Slab" pitchFamily="34" charset="-122"/>
              <a:cs typeface="Arial" panose="020B0604020202020204" pitchFamily="34" charset="0"/>
            </a:endParaRPr>
          </a:p>
          <a:p>
            <a:pPr marL="342900" indent="-342900">
              <a:lnSpc>
                <a:spcPct val="90000"/>
              </a:lnSpc>
              <a:spcBef>
                <a:spcPts val="582"/>
              </a:spcBef>
              <a:buFont typeface="Arial" panose="020B0604020202020204" pitchFamily="34" charset="0"/>
              <a:buChar char="•"/>
            </a:pPr>
            <a:r>
              <a:rPr lang="en-US" sz="2400" b="1"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The study focuses on a social model of disability</a:t>
            </a:r>
            <a:r>
              <a:rPr lang="en-US" sz="2400"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 defining it as a complex interaction between a health condition or impairment an individual may have and an inaccessible environment in which the individual lives</a:t>
            </a:r>
          </a:p>
          <a:p>
            <a:pPr marL="342900" indent="-342900">
              <a:lnSpc>
                <a:spcPct val="90000"/>
              </a:lnSpc>
              <a:spcBef>
                <a:spcPts val="582"/>
              </a:spcBef>
              <a:buFont typeface="Arial" panose="020B0604020202020204" pitchFamily="34" charset="0"/>
              <a:buChar char="•"/>
            </a:pPr>
            <a:endParaRPr lang="en-US" sz="2400"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endParaRPr>
          </a:p>
          <a:p>
            <a:pPr marL="342900" indent="-342900">
              <a:lnSpc>
                <a:spcPct val="90000"/>
              </a:lnSpc>
              <a:spcBef>
                <a:spcPts val="582"/>
              </a:spcBef>
              <a:buFont typeface="Arial" panose="020B0604020202020204" pitchFamily="34" charset="0"/>
              <a:buChar char="•"/>
            </a:pPr>
            <a:r>
              <a:rPr lang="en-US" sz="2400" b="1"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Research theme in the data collection tools on understanding childhood disability and parental experiences </a:t>
            </a:r>
            <a:r>
              <a:rPr lang="en-US" sz="2400"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around this (esp. in relation to social norms, disability detection and referral support, challenges faced) </a:t>
            </a:r>
          </a:p>
          <a:p>
            <a:pPr>
              <a:lnSpc>
                <a:spcPct val="90000"/>
              </a:lnSpc>
              <a:spcBef>
                <a:spcPts val="582"/>
              </a:spcBef>
            </a:pPr>
            <a:endParaRPr lang="en-US" sz="2400"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endParaRPr>
          </a:p>
          <a:p>
            <a:pPr marL="342900" indent="-342900">
              <a:lnSpc>
                <a:spcPct val="90000"/>
              </a:lnSpc>
              <a:spcBef>
                <a:spcPts val="582"/>
              </a:spcBef>
              <a:buFont typeface="Arial" panose="020B0604020202020204" pitchFamily="34" charset="0"/>
              <a:buChar char="•"/>
            </a:pPr>
            <a:r>
              <a:rPr lang="en-US" sz="2400" b="1"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This presentation will zoom into these findings </a:t>
            </a:r>
          </a:p>
        </p:txBody>
      </p:sp>
      <p:pic>
        <p:nvPicPr>
          <p:cNvPr id="9" name="Graphic 8" descr="Universal Access">
            <a:extLst>
              <a:ext uri="{FF2B5EF4-FFF2-40B4-BE49-F238E27FC236}">
                <a16:creationId xmlns:a16="http://schemas.microsoft.com/office/drawing/2014/main" id="{8B079217-E0B8-8198-DB0C-93823F23340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56110" y="2551814"/>
            <a:ext cx="914400" cy="914400"/>
          </a:xfrm>
          <a:prstGeom prst="rect">
            <a:avLst/>
          </a:prstGeom>
        </p:spPr>
      </p:pic>
    </p:spTree>
    <p:extLst>
      <p:ext uri="{BB962C8B-B14F-4D97-AF65-F5344CB8AC3E}">
        <p14:creationId xmlns:p14="http://schemas.microsoft.com/office/powerpoint/2010/main" val="660604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2BE570A-CA49-1F12-3587-3667AB443087}"/>
              </a:ext>
            </a:extLst>
          </p:cNvPr>
          <p:cNvSpPr>
            <a:spLocks noGrp="1"/>
          </p:cNvSpPr>
          <p:nvPr>
            <p:ph type="body" sz="quarter" idx="16"/>
          </p:nvPr>
        </p:nvSpPr>
        <p:spPr/>
        <p:txBody>
          <a:bodyPr/>
          <a:lstStyle/>
          <a:p>
            <a:r>
              <a:rPr lang="en-US" b="1" dirty="0"/>
              <a:t>2. Methodology</a:t>
            </a:r>
          </a:p>
          <a:p>
            <a:endParaRPr lang="en-US" dirty="0"/>
          </a:p>
        </p:txBody>
      </p:sp>
      <p:sp>
        <p:nvSpPr>
          <p:cNvPr id="3" name="Text Placeholder 2">
            <a:extLst>
              <a:ext uri="{FF2B5EF4-FFF2-40B4-BE49-F238E27FC236}">
                <a16:creationId xmlns:a16="http://schemas.microsoft.com/office/drawing/2014/main" id="{100215EF-B23F-96D5-26EB-E8B9E6DC921F}"/>
              </a:ext>
            </a:extLst>
          </p:cNvPr>
          <p:cNvSpPr>
            <a:spLocks noGrp="1"/>
          </p:cNvSpPr>
          <p:nvPr>
            <p:ph type="body" sz="quarter" idx="18"/>
          </p:nvPr>
        </p:nvSpPr>
        <p:spPr>
          <a:xfrm>
            <a:off x="184492" y="2926699"/>
            <a:ext cx="3354829" cy="671753"/>
          </a:xfrm>
        </p:spPr>
        <p:txBody>
          <a:bodyPr/>
          <a:lstStyle/>
          <a:p>
            <a:pPr algn="ctr"/>
            <a:r>
              <a:rPr lang="en-US" b="1" dirty="0">
                <a:latin typeface="Arial" panose="020B0604020202020204" pitchFamily="34" charset="0"/>
                <a:cs typeface="Arial" panose="020B0604020202020204" pitchFamily="34" charset="0"/>
              </a:rPr>
              <a:t>DOCUMENTARY REVIEW</a:t>
            </a:r>
          </a:p>
          <a:p>
            <a:pPr algn="ctr"/>
            <a:endParaRPr lang="en-US" b="1" dirty="0"/>
          </a:p>
        </p:txBody>
      </p:sp>
      <p:sp>
        <p:nvSpPr>
          <p:cNvPr id="4" name="Text Placeholder 3">
            <a:extLst>
              <a:ext uri="{FF2B5EF4-FFF2-40B4-BE49-F238E27FC236}">
                <a16:creationId xmlns:a16="http://schemas.microsoft.com/office/drawing/2014/main" id="{69BFC7E5-B6FB-2E43-3779-84A1CDEAC38F}"/>
              </a:ext>
            </a:extLst>
          </p:cNvPr>
          <p:cNvSpPr>
            <a:spLocks noGrp="1"/>
          </p:cNvSpPr>
          <p:nvPr>
            <p:ph type="body" sz="quarter" idx="19"/>
          </p:nvPr>
        </p:nvSpPr>
        <p:spPr>
          <a:xfrm>
            <a:off x="263981" y="3381483"/>
            <a:ext cx="3043610" cy="2094281"/>
          </a:xfrm>
          <a:solidFill>
            <a:srgbClr val="009972"/>
          </a:solidFill>
        </p:spPr>
        <p:style>
          <a:lnRef idx="1">
            <a:schemeClr val="accent4"/>
          </a:lnRef>
          <a:fillRef idx="2">
            <a:schemeClr val="accent4"/>
          </a:fillRef>
          <a:effectRef idx="1">
            <a:schemeClr val="accent4"/>
          </a:effectRef>
          <a:fontRef idx="minor">
            <a:schemeClr val="dk1"/>
          </a:fontRef>
        </p:style>
        <p:txBody>
          <a:bodyPr>
            <a:normAutofit/>
          </a:bodyPr>
          <a:lstStyle/>
          <a:p>
            <a:pPr marL="0" indent="0" algn="ctr">
              <a:lnSpc>
                <a:spcPct val="100000"/>
              </a:lnSpc>
              <a:buNone/>
            </a:pPr>
            <a:endParaRPr lang="en-US" sz="18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lgn="ctr">
              <a:lnSpc>
                <a:spcPct val="100000"/>
              </a:lnSpc>
              <a:buNone/>
            </a:pPr>
            <a:r>
              <a:rPr lang="en-US" sz="1800" dirty="0">
                <a:solidFill>
                  <a:schemeClr val="bg1"/>
                </a:solidFill>
                <a:latin typeface="Arial" panose="020B0604020202020204" pitchFamily="34" charset="0"/>
                <a:ea typeface="Lato" panose="020F0502020204030203" pitchFamily="34" charset="0"/>
                <a:cs typeface="Arial" panose="020B0604020202020204" pitchFamily="34" charset="0"/>
              </a:rPr>
              <a:t>Systematic analysis of relevant documents and records to gather data and insights about the study topic.</a:t>
            </a:r>
          </a:p>
          <a:p>
            <a:pPr algn="ctr">
              <a:lnSpc>
                <a:spcPct val="100000"/>
              </a:lnSpc>
            </a:pPr>
            <a:endParaRPr lang="en-US" sz="1800" dirty="0">
              <a:solidFill>
                <a:schemeClr val="bg1"/>
              </a:solidFill>
              <a:latin typeface="Arial" panose="020B0604020202020204" pitchFamily="34" charset="0"/>
              <a:ea typeface="Lato" panose="020F0502020204030203" pitchFamily="34" charset="0"/>
              <a:cs typeface="Arial" panose="020B0604020202020204" pitchFamily="34" charset="0"/>
            </a:endParaRPr>
          </a:p>
        </p:txBody>
      </p:sp>
      <p:pic>
        <p:nvPicPr>
          <p:cNvPr id="7" name="Object 3">
            <a:extLst>
              <a:ext uri="{FF2B5EF4-FFF2-40B4-BE49-F238E27FC236}">
                <a16:creationId xmlns:a16="http://schemas.microsoft.com/office/drawing/2014/main" id="{A82F9C05-E287-EEBD-1794-2DA12222C19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58014" y="1655324"/>
            <a:ext cx="714624" cy="1120752"/>
          </a:xfrm>
          <a:prstGeom prst="rect">
            <a:avLst/>
          </a:prstGeom>
        </p:spPr>
      </p:pic>
      <p:pic>
        <p:nvPicPr>
          <p:cNvPr id="8" name="Object 6">
            <a:extLst>
              <a:ext uri="{FF2B5EF4-FFF2-40B4-BE49-F238E27FC236}">
                <a16:creationId xmlns:a16="http://schemas.microsoft.com/office/drawing/2014/main" id="{A1B13AB0-2222-ACC8-00D9-CC54B216486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492207" y="1753441"/>
            <a:ext cx="1028443" cy="752287"/>
          </a:xfrm>
          <a:prstGeom prst="rect">
            <a:avLst/>
          </a:prstGeom>
        </p:spPr>
      </p:pic>
      <p:sp>
        <p:nvSpPr>
          <p:cNvPr id="9" name="Object 7">
            <a:extLst>
              <a:ext uri="{FF2B5EF4-FFF2-40B4-BE49-F238E27FC236}">
                <a16:creationId xmlns:a16="http://schemas.microsoft.com/office/drawing/2014/main" id="{FA8770CB-6176-C660-E5F4-726D89B44142}"/>
              </a:ext>
            </a:extLst>
          </p:cNvPr>
          <p:cNvSpPr/>
          <p:nvPr/>
        </p:nvSpPr>
        <p:spPr>
          <a:xfrm>
            <a:off x="3608228" y="2957104"/>
            <a:ext cx="2460213" cy="488173"/>
          </a:xfrm>
          <a:prstGeom prst="rect">
            <a:avLst/>
          </a:prstGeom>
          <a:noFill/>
        </p:spPr>
        <p:txBody>
          <a:bodyPr wrap="square" lIns="0" tIns="0" rIns="0" bIns="0" rtlCol="0" anchor="t"/>
          <a:lstStyle/>
          <a:p>
            <a:pPr algn="ctr">
              <a:lnSpc>
                <a:spcPts val="1700"/>
              </a:lnSpc>
              <a:buNone/>
            </a:pPr>
            <a:r>
              <a:rPr lang="en-US" sz="1600" b="1" dirty="0">
                <a:solidFill>
                  <a:srgbClr val="DBB327"/>
                </a:solidFill>
                <a:latin typeface="Arial" panose="020B0604020202020204" pitchFamily="34" charset="0"/>
                <a:ea typeface="Roboto" pitchFamily="2" charset="0"/>
                <a:cs typeface="Arial" panose="020B0604020202020204" pitchFamily="34" charset="0"/>
              </a:rPr>
              <a:t>STAKEHOLDER MAPPING</a:t>
            </a:r>
          </a:p>
        </p:txBody>
      </p:sp>
      <p:sp>
        <p:nvSpPr>
          <p:cNvPr id="10" name="Object 8">
            <a:extLst>
              <a:ext uri="{FF2B5EF4-FFF2-40B4-BE49-F238E27FC236}">
                <a16:creationId xmlns:a16="http://schemas.microsoft.com/office/drawing/2014/main" id="{327E961E-D808-F43C-2732-4E8763E6B1AF}"/>
              </a:ext>
            </a:extLst>
          </p:cNvPr>
          <p:cNvSpPr/>
          <p:nvPr/>
        </p:nvSpPr>
        <p:spPr>
          <a:xfrm>
            <a:off x="3500469" y="3381481"/>
            <a:ext cx="2623092" cy="2094283"/>
          </a:xfrm>
          <a:prstGeom prst="rect">
            <a:avLst/>
          </a:prstGeom>
          <a:solidFill>
            <a:srgbClr val="009972"/>
          </a:solidFill>
        </p:spPr>
        <p:style>
          <a:lnRef idx="1">
            <a:schemeClr val="accent4"/>
          </a:lnRef>
          <a:fillRef idx="2">
            <a:schemeClr val="accent4"/>
          </a:fillRef>
          <a:effectRef idx="1">
            <a:schemeClr val="accent4"/>
          </a:effectRef>
          <a:fontRef idx="minor">
            <a:schemeClr val="dk1"/>
          </a:fontRef>
        </p:style>
        <p:txBody>
          <a:bodyPr wrap="square" lIns="0" tIns="0" rIns="0" bIns="0" rtlCol="0" anchor="t"/>
          <a:lstStyle/>
          <a:p>
            <a:pPr algn="ctr">
              <a:spcBef>
                <a:spcPts val="582"/>
              </a:spcBef>
              <a:buNone/>
            </a:pPr>
            <a:endParaRPr lang="en-US" dirty="0">
              <a:solidFill>
                <a:schemeClr val="bg1"/>
              </a:solidFill>
              <a:latin typeface="Arial" panose="020B0604020202020204" pitchFamily="34" charset="0"/>
              <a:ea typeface="Lato" panose="020F0502020204030203" pitchFamily="34" charset="0"/>
              <a:cs typeface="Arial" panose="020B0604020202020204" pitchFamily="34" charset="0"/>
            </a:endParaRPr>
          </a:p>
          <a:p>
            <a:pPr algn="ctr">
              <a:spcBef>
                <a:spcPts val="582"/>
              </a:spcBef>
              <a:buNone/>
            </a:pPr>
            <a:r>
              <a:rPr lang="en-US" dirty="0">
                <a:solidFill>
                  <a:schemeClr val="bg1"/>
                </a:solidFill>
                <a:latin typeface="Arial" panose="020B0604020202020204" pitchFamily="34" charset="0"/>
                <a:ea typeface="Lato" panose="020F0502020204030203" pitchFamily="34" charset="0"/>
                <a:cs typeface="Arial" panose="020B0604020202020204" pitchFamily="34" charset="0"/>
              </a:rPr>
              <a:t>Identification and categorization of key individuals, organizations, and groups involved in or impacted by the study.</a:t>
            </a:r>
          </a:p>
        </p:txBody>
      </p:sp>
      <p:pic>
        <p:nvPicPr>
          <p:cNvPr id="11" name="Object 9">
            <a:extLst>
              <a:ext uri="{FF2B5EF4-FFF2-40B4-BE49-F238E27FC236}">
                <a16:creationId xmlns:a16="http://schemas.microsoft.com/office/drawing/2014/main" id="{3201BD1C-D4AF-442E-F50C-57ABDAFC8CE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55160" y="1668734"/>
            <a:ext cx="952262" cy="799900"/>
          </a:xfrm>
          <a:prstGeom prst="rect">
            <a:avLst/>
          </a:prstGeom>
        </p:spPr>
      </p:pic>
      <p:sp>
        <p:nvSpPr>
          <p:cNvPr id="12" name="Object 10">
            <a:extLst>
              <a:ext uri="{FF2B5EF4-FFF2-40B4-BE49-F238E27FC236}">
                <a16:creationId xmlns:a16="http://schemas.microsoft.com/office/drawing/2014/main" id="{61FB63C5-3156-E94F-85ED-8578D8A4C1CA}"/>
              </a:ext>
            </a:extLst>
          </p:cNvPr>
          <p:cNvSpPr/>
          <p:nvPr/>
        </p:nvSpPr>
        <p:spPr>
          <a:xfrm>
            <a:off x="6311916" y="2920010"/>
            <a:ext cx="2660620" cy="478168"/>
          </a:xfrm>
          <a:prstGeom prst="rect">
            <a:avLst/>
          </a:prstGeom>
          <a:noFill/>
        </p:spPr>
        <p:txBody>
          <a:bodyPr wrap="square" lIns="0" tIns="0" rIns="0" bIns="0" rtlCol="0" anchor="t"/>
          <a:lstStyle/>
          <a:p>
            <a:pPr algn="ctr">
              <a:lnSpc>
                <a:spcPts val="1700"/>
              </a:lnSpc>
              <a:buNone/>
            </a:pPr>
            <a:r>
              <a:rPr lang="en-US" sz="1600" b="1" dirty="0">
                <a:solidFill>
                  <a:srgbClr val="DBB327"/>
                </a:solidFill>
                <a:latin typeface="Arial" panose="020B0604020202020204" pitchFamily="34" charset="0"/>
                <a:ea typeface="Roboto" pitchFamily="2" charset="0"/>
                <a:cs typeface="Arial" panose="020B0604020202020204" pitchFamily="34" charset="0"/>
              </a:rPr>
              <a:t>IN-DEPTH INTERVIEWS</a:t>
            </a:r>
          </a:p>
        </p:txBody>
      </p:sp>
      <p:sp>
        <p:nvSpPr>
          <p:cNvPr id="13" name="Object 11">
            <a:extLst>
              <a:ext uri="{FF2B5EF4-FFF2-40B4-BE49-F238E27FC236}">
                <a16:creationId xmlns:a16="http://schemas.microsoft.com/office/drawing/2014/main" id="{9332562D-BCB7-9384-8A4D-8F8E948DE93B}"/>
              </a:ext>
            </a:extLst>
          </p:cNvPr>
          <p:cNvSpPr/>
          <p:nvPr/>
        </p:nvSpPr>
        <p:spPr>
          <a:xfrm>
            <a:off x="6270168" y="3381484"/>
            <a:ext cx="2808695" cy="2094284"/>
          </a:xfrm>
          <a:prstGeom prst="rect">
            <a:avLst/>
          </a:prstGeom>
          <a:solidFill>
            <a:srgbClr val="009972"/>
          </a:solidFill>
        </p:spPr>
        <p:style>
          <a:lnRef idx="1">
            <a:schemeClr val="accent4"/>
          </a:lnRef>
          <a:fillRef idx="2">
            <a:schemeClr val="accent4"/>
          </a:fillRef>
          <a:effectRef idx="1">
            <a:schemeClr val="accent4"/>
          </a:effectRef>
          <a:fontRef idx="minor">
            <a:schemeClr val="dk1"/>
          </a:fontRef>
        </p:style>
        <p:txBody>
          <a:bodyPr wrap="square" lIns="0" tIns="0" rIns="0" bIns="0" rtlCol="0" anchor="t"/>
          <a:lstStyle/>
          <a:p>
            <a:pPr algn="ctr">
              <a:spcBef>
                <a:spcPts val="582"/>
              </a:spcBef>
              <a:buNone/>
            </a:pPr>
            <a:endParaRPr lang="en-US" dirty="0">
              <a:solidFill>
                <a:schemeClr val="bg1"/>
              </a:solidFill>
              <a:latin typeface="Arial" panose="020B0604020202020204" pitchFamily="34" charset="0"/>
              <a:ea typeface="Lato" panose="020F0502020204030203" pitchFamily="34" charset="0"/>
              <a:cs typeface="Arial" panose="020B0604020202020204" pitchFamily="34" charset="0"/>
            </a:endParaRPr>
          </a:p>
          <a:p>
            <a:pPr algn="ctr">
              <a:spcBef>
                <a:spcPts val="582"/>
              </a:spcBef>
              <a:buNone/>
            </a:pPr>
            <a:r>
              <a:rPr lang="en-US" dirty="0">
                <a:solidFill>
                  <a:schemeClr val="bg1"/>
                </a:solidFill>
                <a:latin typeface="Arial" panose="020B0604020202020204" pitchFamily="34" charset="0"/>
                <a:ea typeface="Lato" panose="020F0502020204030203" pitchFamily="34" charset="0"/>
                <a:cs typeface="Arial" panose="020B0604020202020204" pitchFamily="34" charset="0"/>
              </a:rPr>
              <a:t>One-on-one discussions with selected participants to gain in-depth understanding of their perspectives and experiences</a:t>
            </a:r>
            <a:r>
              <a:rPr lang="en-US" kern="0" spc="26" dirty="0">
                <a:solidFill>
                  <a:schemeClr val="bg1"/>
                </a:solidFill>
                <a:latin typeface="Arial" panose="020B0604020202020204" pitchFamily="34" charset="0"/>
                <a:ea typeface="Lato" panose="020F0502020204030203" pitchFamily="34" charset="0"/>
                <a:cs typeface="Arial" panose="020B0604020202020204" pitchFamily="34" charset="0"/>
              </a:rPr>
              <a:t>.</a:t>
            </a:r>
            <a:endParaRPr lang="en-US" dirty="0">
              <a:solidFill>
                <a:schemeClr val="bg1"/>
              </a:solidFill>
              <a:latin typeface="Arial" panose="020B0604020202020204" pitchFamily="34" charset="0"/>
              <a:ea typeface="Lato" panose="020F0502020204030203" pitchFamily="34" charset="0"/>
              <a:cs typeface="Arial" panose="020B0604020202020204" pitchFamily="34" charset="0"/>
            </a:endParaRPr>
          </a:p>
        </p:txBody>
      </p:sp>
      <p:sp>
        <p:nvSpPr>
          <p:cNvPr id="14" name="Object 13">
            <a:extLst>
              <a:ext uri="{FF2B5EF4-FFF2-40B4-BE49-F238E27FC236}">
                <a16:creationId xmlns:a16="http://schemas.microsoft.com/office/drawing/2014/main" id="{B1340AE1-3D4D-5921-8140-541231A62186}"/>
              </a:ext>
            </a:extLst>
          </p:cNvPr>
          <p:cNvSpPr/>
          <p:nvPr/>
        </p:nvSpPr>
        <p:spPr>
          <a:xfrm>
            <a:off x="9388349" y="2881169"/>
            <a:ext cx="2495556" cy="555849"/>
          </a:xfrm>
          <a:prstGeom prst="rect">
            <a:avLst/>
          </a:prstGeom>
          <a:noFill/>
        </p:spPr>
        <p:txBody>
          <a:bodyPr wrap="square" lIns="0" tIns="0" rIns="0" bIns="0" rtlCol="0" anchor="t"/>
          <a:lstStyle/>
          <a:p>
            <a:pPr algn="ctr">
              <a:lnSpc>
                <a:spcPts val="1700"/>
              </a:lnSpc>
            </a:pPr>
            <a:r>
              <a:rPr lang="en-US" sz="1600" b="1" dirty="0">
                <a:solidFill>
                  <a:srgbClr val="DBB327"/>
                </a:solidFill>
                <a:latin typeface="Arial" panose="020B0604020202020204" pitchFamily="34" charset="0"/>
                <a:ea typeface="Roboto" pitchFamily="2" charset="0"/>
                <a:cs typeface="Arial" panose="020B0604020202020204" pitchFamily="34" charset="0"/>
              </a:rPr>
              <a:t>FOCUS GROUP DISCUSSIONS</a:t>
            </a:r>
          </a:p>
        </p:txBody>
      </p:sp>
      <p:sp>
        <p:nvSpPr>
          <p:cNvPr id="15" name="Object 14">
            <a:extLst>
              <a:ext uri="{FF2B5EF4-FFF2-40B4-BE49-F238E27FC236}">
                <a16:creationId xmlns:a16="http://schemas.microsoft.com/office/drawing/2014/main" id="{54BB7045-B7BA-D725-9CDC-FA30D8AD60C4}"/>
              </a:ext>
            </a:extLst>
          </p:cNvPr>
          <p:cNvSpPr/>
          <p:nvPr/>
        </p:nvSpPr>
        <p:spPr>
          <a:xfrm>
            <a:off x="9250536" y="3381482"/>
            <a:ext cx="2808695" cy="2094282"/>
          </a:xfrm>
          <a:prstGeom prst="rect">
            <a:avLst/>
          </a:prstGeom>
          <a:solidFill>
            <a:srgbClr val="009972"/>
          </a:solidFill>
        </p:spPr>
        <p:style>
          <a:lnRef idx="1">
            <a:schemeClr val="accent4"/>
          </a:lnRef>
          <a:fillRef idx="2">
            <a:schemeClr val="accent4"/>
          </a:fillRef>
          <a:effectRef idx="1">
            <a:schemeClr val="accent4"/>
          </a:effectRef>
          <a:fontRef idx="minor">
            <a:schemeClr val="dk1"/>
          </a:fontRef>
        </p:style>
        <p:txBody>
          <a:bodyPr wrap="square" lIns="0" tIns="0" rIns="0" bIns="0" rtlCol="0" anchor="t"/>
          <a:lstStyle/>
          <a:p>
            <a:pPr algn="ctr">
              <a:spcBef>
                <a:spcPts val="582"/>
              </a:spcBef>
              <a:buNone/>
            </a:pPr>
            <a:endParaRPr lang="en-US" dirty="0">
              <a:solidFill>
                <a:schemeClr val="bg1"/>
              </a:solidFill>
              <a:latin typeface="Arial" panose="020B0604020202020204" pitchFamily="34" charset="0"/>
              <a:ea typeface="Lato" panose="020F0502020204030203" pitchFamily="34" charset="0"/>
              <a:cs typeface="Arial" panose="020B0604020202020204" pitchFamily="34" charset="0"/>
            </a:endParaRPr>
          </a:p>
          <a:p>
            <a:pPr algn="ctr">
              <a:spcBef>
                <a:spcPts val="582"/>
              </a:spcBef>
              <a:buNone/>
            </a:pPr>
            <a:r>
              <a:rPr lang="en-US" dirty="0">
                <a:solidFill>
                  <a:schemeClr val="bg1"/>
                </a:solidFill>
                <a:latin typeface="Arial" panose="020B0604020202020204" pitchFamily="34" charset="0"/>
                <a:ea typeface="Lato" panose="020F0502020204030203" pitchFamily="34" charset="0"/>
                <a:cs typeface="Arial" panose="020B0604020202020204" pitchFamily="34" charset="0"/>
              </a:rPr>
              <a:t>Facilitated group discussions with targeted stakeholders to explore ideas, gather feedback, and uncover diverse viewpoints</a:t>
            </a:r>
            <a:r>
              <a:rPr lang="en-US" kern="0" spc="26" dirty="0">
                <a:solidFill>
                  <a:schemeClr val="bg1"/>
                </a:solidFill>
                <a:latin typeface="Arial" panose="020B0604020202020204" pitchFamily="34" charset="0"/>
                <a:ea typeface="Lato" panose="020F0502020204030203" pitchFamily="34" charset="0"/>
                <a:cs typeface="Arial" panose="020B0604020202020204" pitchFamily="34" charset="0"/>
              </a:rPr>
              <a:t>.</a:t>
            </a:r>
            <a:endParaRPr lang="en-US" dirty="0">
              <a:solidFill>
                <a:schemeClr val="bg1"/>
              </a:solidFill>
              <a:latin typeface="Arial" panose="020B0604020202020204" pitchFamily="34" charset="0"/>
              <a:ea typeface="Lato" panose="020F0502020204030203" pitchFamily="34" charset="0"/>
              <a:cs typeface="Arial" panose="020B0604020202020204" pitchFamily="34" charset="0"/>
            </a:endParaRPr>
          </a:p>
        </p:txBody>
      </p:sp>
      <p:pic>
        <p:nvPicPr>
          <p:cNvPr id="6" name="Graphic 5" descr="Universal Access">
            <a:extLst>
              <a:ext uri="{FF2B5EF4-FFF2-40B4-BE49-F238E27FC236}">
                <a16:creationId xmlns:a16="http://schemas.microsoft.com/office/drawing/2014/main" id="{FC856B43-51AD-96CB-3F84-5B132E6E531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218888" y="1764735"/>
            <a:ext cx="914400" cy="914400"/>
          </a:xfrm>
          <a:prstGeom prst="rect">
            <a:avLst/>
          </a:prstGeom>
        </p:spPr>
      </p:pic>
      <p:sp>
        <p:nvSpPr>
          <p:cNvPr id="5" name="TextBox 4">
            <a:extLst>
              <a:ext uri="{FF2B5EF4-FFF2-40B4-BE49-F238E27FC236}">
                <a16:creationId xmlns:a16="http://schemas.microsoft.com/office/drawing/2014/main" id="{6DD14EFB-EF58-A49F-0978-DDE36D7F1F1C}"/>
              </a:ext>
            </a:extLst>
          </p:cNvPr>
          <p:cNvSpPr txBox="1"/>
          <p:nvPr/>
        </p:nvSpPr>
        <p:spPr>
          <a:xfrm>
            <a:off x="457199" y="5688418"/>
            <a:ext cx="11426706" cy="707886"/>
          </a:xfrm>
          <a:prstGeom prst="rect">
            <a:avLst/>
          </a:prstGeom>
          <a:noFill/>
        </p:spPr>
        <p:txBody>
          <a:bodyPr wrap="square" rtlCol="0">
            <a:spAutoFit/>
          </a:bodyPr>
          <a:lstStyle/>
          <a:p>
            <a:pPr marL="285750" indent="-285750">
              <a:buFont typeface="Arial" panose="020B0604020202020204" pitchFamily="34" charset="0"/>
              <a:buChar char="•"/>
            </a:pPr>
            <a:r>
              <a:rPr lang="en-US" sz="2000" b="1"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40 qualitative interviews and FGDs</a:t>
            </a:r>
            <a:r>
              <a:rPr lang="en-US" sz="2000"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 conducted across </a:t>
            </a:r>
            <a:r>
              <a:rPr lang="en-US" sz="2000" b="1"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Lindi</a:t>
            </a:r>
            <a:r>
              <a:rPr lang="en-US" sz="2000"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 </a:t>
            </a:r>
            <a:r>
              <a:rPr lang="en-US" sz="2000" b="1" dirty="0" err="1">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Shinyanga</a:t>
            </a:r>
            <a:r>
              <a:rPr lang="en-US" sz="2000"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 </a:t>
            </a:r>
            <a:r>
              <a:rPr lang="en-US" sz="2000" b="1"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Tanga</a:t>
            </a:r>
            <a:r>
              <a:rPr lang="en-US" sz="2000"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 and central level respondents in </a:t>
            </a:r>
            <a:r>
              <a:rPr lang="en-US" sz="2000" b="1"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Dodoma</a:t>
            </a:r>
            <a:r>
              <a:rPr lang="en-US" sz="2000"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 and </a:t>
            </a:r>
            <a:r>
              <a:rPr lang="en-US" sz="2000" b="1"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rPr>
              <a:t>Dar es Salaam</a:t>
            </a:r>
            <a:endParaRPr lang="en-GB" sz="2000" b="1" dirty="0">
              <a:solidFill>
                <a:schemeClr val="tx1">
                  <a:lumMod val="65000"/>
                  <a:lumOff val="35000"/>
                </a:schemeClr>
              </a:solidFill>
              <a:latin typeface="Arial" panose="020B0604020202020204" pitchFamily="34" charset="0"/>
              <a:ea typeface="Roboto" panose="02000000000000000000" pitchFamily="2" charset="0"/>
              <a:cs typeface="Arial" panose="020B0604020202020204" pitchFamily="34" charset="0"/>
            </a:endParaRPr>
          </a:p>
        </p:txBody>
      </p:sp>
    </p:spTree>
    <p:extLst>
      <p:ext uri="{BB962C8B-B14F-4D97-AF65-F5344CB8AC3E}">
        <p14:creationId xmlns:p14="http://schemas.microsoft.com/office/powerpoint/2010/main" val="329503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E4CAC-00E3-FDFE-3250-06BE8061392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C7DA185-860F-CF07-2B4D-A93B25B3EA3F}"/>
              </a:ext>
            </a:extLst>
          </p:cNvPr>
          <p:cNvSpPr>
            <a:spLocks noGrp="1"/>
          </p:cNvSpPr>
          <p:nvPr>
            <p:ph type="body" sz="quarter" idx="16"/>
          </p:nvPr>
        </p:nvSpPr>
        <p:spPr>
          <a:xfrm>
            <a:off x="553027" y="419487"/>
            <a:ext cx="10525789" cy="986232"/>
          </a:xfrm>
        </p:spPr>
        <p:txBody>
          <a:bodyPr/>
          <a:lstStyle/>
          <a:p>
            <a:r>
              <a:rPr lang="en-GB" sz="3600" b="1" dirty="0">
                <a:latin typeface="Arial" panose="020B0604020202020204" pitchFamily="34" charset="0"/>
                <a:cs typeface="Arial" panose="020B0604020202020204" pitchFamily="34" charset="0"/>
              </a:rPr>
              <a:t>3.1 Key findings – Defining childhood disability </a:t>
            </a:r>
            <a:endParaRPr lang="en-TZ" sz="3600" b="1" dirty="0">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3C06482E-0AC9-DEC1-9057-67D9D4CA55FA}"/>
              </a:ext>
            </a:extLst>
          </p:cNvPr>
          <p:cNvSpPr>
            <a:spLocks noGrp="1"/>
          </p:cNvSpPr>
          <p:nvPr>
            <p:ph type="body" sz="quarter" idx="19"/>
          </p:nvPr>
        </p:nvSpPr>
        <p:spPr>
          <a:xfrm>
            <a:off x="553026" y="1547537"/>
            <a:ext cx="10525790" cy="4890976"/>
          </a:xfrm>
        </p:spPr>
        <p:txBody>
          <a:bodyPr>
            <a:normAutofit/>
          </a:bodyPr>
          <a:lstStyle/>
          <a:p>
            <a:pPr algn="l">
              <a:buFont typeface="Arial" panose="020B0604020202020204" pitchFamily="34" charset="0"/>
              <a:buChar char="•"/>
            </a:pPr>
            <a:r>
              <a:rPr lang="en-GB" sz="2400" b="1" dirty="0">
                <a:latin typeface="Arial" panose="020B0604020202020204" pitchFamily="34" charset="0"/>
                <a:cs typeface="Arial" panose="020B0604020202020204" pitchFamily="34" charset="0"/>
              </a:rPr>
              <a:t>Terminology used to define childhood disability varies widely.</a:t>
            </a:r>
            <a:r>
              <a:rPr lang="en-GB" sz="2400" dirty="0">
                <a:latin typeface="Arial" panose="020B0604020202020204" pitchFamily="34" charset="0"/>
                <a:cs typeface="Arial" panose="020B0604020202020204" pitchFamily="34" charset="0"/>
              </a:rPr>
              <a:t> </a:t>
            </a:r>
          </a:p>
          <a:p>
            <a:pPr lvl="1">
              <a:buFont typeface="Courier New" panose="02070309020205020404" pitchFamily="49" charset="0"/>
              <a:buChar char="o"/>
            </a:pPr>
            <a:r>
              <a:rPr lang="en-US" sz="2200" dirty="0">
                <a:latin typeface="Arial" panose="020B0604020202020204" pitchFamily="34" charset="0"/>
                <a:cs typeface="Arial" panose="020B0604020202020204" pitchFamily="34" charset="0"/>
              </a:rPr>
              <a:t>Official definitions of childhood disability often draw from international standards</a:t>
            </a:r>
          </a:p>
          <a:p>
            <a:pPr lvl="1">
              <a:buFont typeface="Courier New" panose="02070309020205020404" pitchFamily="49" charset="0"/>
              <a:buChar char="o"/>
            </a:pPr>
            <a:r>
              <a:rPr lang="en-US" sz="2200" dirty="0">
                <a:latin typeface="Arial" panose="020B0604020202020204" pitchFamily="34" charset="0"/>
                <a:cs typeface="Arial" panose="020B0604020202020204" pitchFamily="34" charset="0"/>
              </a:rPr>
              <a:t>Practical understanding and terminology at local levels is heavily influenced by observable functional limitations and cultural interpretations</a:t>
            </a:r>
            <a:endParaRPr lang="en-GB" sz="2200" dirty="0">
              <a:latin typeface="Arial" panose="020B0604020202020204" pitchFamily="34" charset="0"/>
              <a:cs typeface="Arial" panose="020B0604020202020204" pitchFamily="34" charset="0"/>
            </a:endParaRPr>
          </a:p>
          <a:p>
            <a:pPr lvl="1">
              <a:buFont typeface="Courier New" panose="02070309020205020404" pitchFamily="49" charset="0"/>
              <a:buChar char="o"/>
            </a:pPr>
            <a:r>
              <a:rPr lang="en-GB" sz="2200" dirty="0">
                <a:latin typeface="Arial" panose="020B0604020202020204" pitchFamily="34" charset="0"/>
                <a:cs typeface="Arial" panose="020B0604020202020204" pitchFamily="34" charset="0"/>
              </a:rPr>
              <a:t>Teachers may define disability based on whether a child can perform expected tasks for their age, rather than on a formal diagnosis</a:t>
            </a:r>
          </a:p>
          <a:p>
            <a:pPr marL="0" indent="0" algn="l">
              <a:buNone/>
            </a:pPr>
            <a:endParaRPr lang="en-GB" sz="2400" dirty="0">
              <a:latin typeface="Arial" panose="020B0604020202020204" pitchFamily="34" charset="0"/>
              <a:cs typeface="Arial" panose="020B0604020202020204" pitchFamily="34" charset="0"/>
            </a:endParaRPr>
          </a:p>
          <a:p>
            <a:pPr algn="l">
              <a:buFont typeface="Arial" panose="020B0604020202020204" pitchFamily="34" charset="0"/>
              <a:buChar char="•"/>
            </a:pPr>
            <a:r>
              <a:rPr lang="en-GB" sz="2400" b="1" dirty="0">
                <a:latin typeface="Arial" panose="020B0604020202020204" pitchFamily="34" charset="0"/>
                <a:cs typeface="Arial" panose="020B0604020202020204" pitchFamily="34" charset="0"/>
              </a:rPr>
              <a:t>The language used to describe disability varies widely </a:t>
            </a:r>
          </a:p>
          <a:p>
            <a:pPr lvl="1">
              <a:buFont typeface="Courier New" panose="02070309020205020404" pitchFamily="49" charset="0"/>
              <a:buChar char="o"/>
            </a:pPr>
            <a:r>
              <a:rPr lang="en-GB" sz="2200" dirty="0">
                <a:latin typeface="Arial" panose="020B0604020202020204" pitchFamily="34" charset="0"/>
                <a:cs typeface="Arial" panose="020B0604020202020204" pitchFamily="34" charset="0"/>
              </a:rPr>
              <a:t>Teachers and professionals may use terms like “special needs,” </a:t>
            </a:r>
          </a:p>
          <a:p>
            <a:pPr lvl="1">
              <a:buFont typeface="Courier New" panose="02070309020205020404" pitchFamily="49" charset="0"/>
              <a:buChar char="o"/>
            </a:pPr>
            <a:r>
              <a:rPr lang="en-GB" sz="2200" dirty="0">
                <a:latin typeface="Arial" panose="020B0604020202020204" pitchFamily="34" charset="0"/>
                <a:cs typeface="Arial" panose="020B0604020202020204" pitchFamily="34" charset="0"/>
              </a:rPr>
              <a:t>Parents and communities often use informal or slang terms-sometimes to soften stigma or avoid direct reference to impairment (e.g., “Blai-son” for a child with a short leg)</a:t>
            </a:r>
          </a:p>
          <a:p>
            <a:pPr marL="0" indent="0" algn="l">
              <a:buNone/>
            </a:pPr>
            <a:endParaRPr lang="en-GB" sz="2400" dirty="0">
              <a:solidFill>
                <a:schemeClr val="tx1"/>
              </a:solidFill>
              <a:latin typeface="Arial" panose="020B0604020202020204" pitchFamily="34" charset="0"/>
              <a:cs typeface="Arial" panose="020B0604020202020204" pitchFamily="34" charset="0"/>
            </a:endParaRPr>
          </a:p>
          <a:p>
            <a:pPr algn="l">
              <a:buFont typeface="Arial" panose="020B0604020202020204" pitchFamily="34" charset="0"/>
              <a:buChar char="•"/>
            </a:pPr>
            <a:endParaRPr lang="en-GB" sz="1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8392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70AA0F-03BC-0B84-3C28-EDFB584199C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0605715-16F9-8EC9-72CF-48C4671531DA}"/>
              </a:ext>
            </a:extLst>
          </p:cNvPr>
          <p:cNvSpPr>
            <a:spLocks noGrp="1"/>
          </p:cNvSpPr>
          <p:nvPr>
            <p:ph type="body" sz="quarter" idx="16"/>
          </p:nvPr>
        </p:nvSpPr>
        <p:spPr>
          <a:xfrm>
            <a:off x="553027" y="419487"/>
            <a:ext cx="10751077" cy="1038252"/>
          </a:xfrm>
        </p:spPr>
        <p:txBody>
          <a:bodyPr/>
          <a:lstStyle/>
          <a:p>
            <a:r>
              <a:rPr lang="en-GB" sz="3600" b="1" dirty="0">
                <a:latin typeface="Arial" panose="020B0604020202020204" pitchFamily="34" charset="0"/>
                <a:cs typeface="Arial" panose="020B0604020202020204" pitchFamily="34" charset="0"/>
              </a:rPr>
              <a:t>3.2 Key findings – Visibility bias</a:t>
            </a:r>
            <a:endParaRPr lang="en-GB" sz="3600" b="0" i="0" dirty="0">
              <a:effectLst/>
              <a:latin typeface="fkGrotesk"/>
            </a:endParaRPr>
          </a:p>
          <a:p>
            <a:endParaRPr lang="en-TZ" sz="3600" b="1" dirty="0">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DF3E4A5B-AE23-B78E-7683-4A105B174C85}"/>
              </a:ext>
            </a:extLst>
          </p:cNvPr>
          <p:cNvSpPr>
            <a:spLocks noGrp="1"/>
          </p:cNvSpPr>
          <p:nvPr>
            <p:ph type="body" sz="quarter" idx="19"/>
          </p:nvPr>
        </p:nvSpPr>
        <p:spPr>
          <a:xfrm>
            <a:off x="637954" y="1457739"/>
            <a:ext cx="10079666" cy="4847368"/>
          </a:xfrm>
        </p:spPr>
        <p:txBody>
          <a:bodyPr vert="horz" lIns="91440" tIns="45720" rIns="91440" bIns="45720" rtlCol="0">
            <a:normAutofit fontScale="92500" lnSpcReduction="10000"/>
          </a:bodyPr>
          <a:lstStyle/>
          <a:p>
            <a:r>
              <a:rPr lang="en-GB" sz="2400" b="1" dirty="0">
                <a:latin typeface="Arial" panose="020B0604020202020204" pitchFamily="34" charset="0"/>
                <a:cs typeface="Arial" panose="020B0604020202020204" pitchFamily="34" charset="0"/>
              </a:rPr>
              <a:t>There is a strong tendency to equate disability with visible, physical impairments</a:t>
            </a:r>
          </a:p>
          <a:p>
            <a:pPr lvl="1">
              <a:buFont typeface="Courier New" panose="02070309020205020404" pitchFamily="49" charset="0"/>
              <a:buChar char="o"/>
            </a:pPr>
            <a:r>
              <a:rPr lang="en-GB" sz="2000" dirty="0">
                <a:latin typeface="Arial" panose="020B0604020202020204" pitchFamily="34" charset="0"/>
                <a:cs typeface="Arial" panose="020B0604020202020204" pitchFamily="34" charset="0"/>
              </a:rPr>
              <a:t>Stakeholders identify a wide range of disabilities, but physical conditions (e.g., limb differences, club foot, cerebral palsy, albinism) are most frequently cited and reported.</a:t>
            </a:r>
          </a:p>
          <a:p>
            <a:pPr lvl="1">
              <a:buFont typeface="Courier New" panose="02070309020205020404" pitchFamily="49" charset="0"/>
              <a:buChar char="o"/>
            </a:pPr>
            <a:r>
              <a:rPr lang="en-GB" sz="2000" dirty="0">
                <a:effectLst/>
                <a:latin typeface="Roboto" panose="02000000000000000000" pitchFamily="2" charset="0"/>
                <a:ea typeface="Times New Roman" panose="02020603050405020304" pitchFamily="18" charset="0"/>
                <a:cs typeface="Times New Roman" panose="02020603050405020304" pitchFamily="18" charset="0"/>
              </a:rPr>
              <a:t>Sensory impairments such as blindness and deafness are also acknowledged</a:t>
            </a:r>
          </a:p>
          <a:p>
            <a:pPr lvl="1">
              <a:buFont typeface="Courier New" panose="02070309020205020404" pitchFamily="49" charset="0"/>
              <a:buChar char="o"/>
            </a:pPr>
            <a:r>
              <a:rPr lang="en-GB" sz="2000" dirty="0">
                <a:ea typeface="Times New Roman" panose="02020603050405020304" pitchFamily="18" charset="0"/>
                <a:cs typeface="Times New Roman" panose="02020603050405020304" pitchFamily="18" charset="0"/>
              </a:rPr>
              <a:t>W</a:t>
            </a:r>
            <a:r>
              <a:rPr lang="en-GB" sz="2000" dirty="0">
                <a:effectLst/>
                <a:latin typeface="Roboto" panose="02000000000000000000" pitchFamily="2" charset="0"/>
                <a:ea typeface="Times New Roman" panose="02020603050405020304" pitchFamily="18" charset="0"/>
                <a:cs typeface="Times New Roman" panose="02020603050405020304" pitchFamily="18" charset="0"/>
              </a:rPr>
              <a:t>hat these most cited conditions have in common is that they can be seen, suggesting there is a ‘visibility </a:t>
            </a:r>
            <a:r>
              <a:rPr lang="en-GB" sz="2000" dirty="0" err="1">
                <a:effectLst/>
                <a:latin typeface="Roboto" panose="02000000000000000000" pitchFamily="2" charset="0"/>
                <a:ea typeface="Times New Roman" panose="02020603050405020304" pitchFamily="18" charset="0"/>
                <a:cs typeface="Times New Roman" panose="02020603050405020304" pitchFamily="18" charset="0"/>
              </a:rPr>
              <a:t>bias’</a:t>
            </a:r>
            <a:r>
              <a:rPr lang="en-GB" sz="2000" dirty="0">
                <a:ea typeface="Times New Roman" panose="02020603050405020304" pitchFamily="18" charset="0"/>
                <a:cs typeface="Times New Roman" panose="02020603050405020304" pitchFamily="18" charset="0"/>
              </a:rPr>
              <a:t> </a:t>
            </a:r>
            <a:r>
              <a:rPr lang="en-GB" sz="2000" dirty="0">
                <a:effectLst/>
                <a:latin typeface="Roboto" panose="02000000000000000000" pitchFamily="2" charset="0"/>
                <a:ea typeface="Times New Roman" panose="02020603050405020304" pitchFamily="18" charset="0"/>
                <a:cs typeface="Times New Roman" panose="02020603050405020304" pitchFamily="18" charset="0"/>
              </a:rPr>
              <a:t>when it comes to identifying disabilities.</a:t>
            </a:r>
          </a:p>
          <a:p>
            <a:pPr lvl="1">
              <a:buFont typeface="Courier New" panose="02070309020205020404" pitchFamily="49" charset="0"/>
              <a:buChar char="o"/>
            </a:pPr>
            <a:endParaRPr lang="en-GB" sz="2000" dirty="0">
              <a:latin typeface="Arial" panose="020B0604020202020204" pitchFamily="34" charset="0"/>
              <a:cs typeface="Arial" panose="020B0604020202020204" pitchFamily="34" charset="0"/>
            </a:endParaRPr>
          </a:p>
          <a:p>
            <a:pPr marL="342900" lvl="1" indent="-342900">
              <a:spcBef>
                <a:spcPts val="1000"/>
              </a:spcBef>
            </a:pPr>
            <a:r>
              <a:rPr lang="en-GB" sz="2400" b="1" dirty="0">
                <a:latin typeface="Arial" panose="020B0604020202020204" pitchFamily="34" charset="0"/>
                <a:cs typeface="Arial" panose="020B0604020202020204" pitchFamily="34" charset="0"/>
              </a:rPr>
              <a:t>Leads to under-recognition of non-physical or less apparent disabilities </a:t>
            </a:r>
          </a:p>
          <a:p>
            <a:pPr marL="800100" lvl="2" indent="-342900">
              <a:spcBef>
                <a:spcPts val="1000"/>
              </a:spcBef>
              <a:buFont typeface="Courier New" panose="02070309020205020404" pitchFamily="49" charset="0"/>
              <a:buChar char="o"/>
            </a:pPr>
            <a:r>
              <a:rPr lang="en-GB" sz="2200" dirty="0">
                <a:latin typeface="Arial" panose="020B0604020202020204" pitchFamily="34" charset="0"/>
                <a:cs typeface="Arial" panose="020B0604020202020204" pitchFamily="34" charset="0"/>
              </a:rPr>
              <a:t>e.g., sensory, intellectual, or psychosocial)</a:t>
            </a:r>
          </a:p>
          <a:p>
            <a:pPr marL="342900" lvl="1" indent="-342900">
              <a:spcBef>
                <a:spcPts val="1000"/>
              </a:spcBef>
            </a:pPr>
            <a:r>
              <a:rPr lang="en-GB" sz="2400" b="1" dirty="0">
                <a:latin typeface="Arial" panose="020B0604020202020204" pitchFamily="34" charset="0"/>
                <a:cs typeface="Arial" panose="020B0604020202020204" pitchFamily="34" charset="0"/>
              </a:rPr>
              <a:t>Visibility bias suggests conditions people most easily notice are not always the same as the most common conditions</a:t>
            </a:r>
          </a:p>
          <a:p>
            <a:pPr marL="800100" lvl="2" indent="-342900">
              <a:spcBef>
                <a:spcPts val="1000"/>
              </a:spcBef>
              <a:buFont typeface="Courier New" panose="02070309020205020404" pitchFamily="49" charset="0"/>
              <a:buChar char="o"/>
            </a:pPr>
            <a:r>
              <a:rPr lang="en-GB" sz="2000" dirty="0">
                <a:latin typeface="Arial" panose="020B0604020202020204" pitchFamily="34" charset="0"/>
                <a:cs typeface="Arial" panose="020B0604020202020204" pitchFamily="34" charset="0"/>
              </a:rPr>
              <a:t>This difference impacts what the public perceives, what gets reported, and does not always reflect how widespread a condition truly is</a:t>
            </a:r>
          </a:p>
          <a:p>
            <a:pPr marL="342900" lvl="1" indent="-342900">
              <a:spcBef>
                <a:spcPts val="1000"/>
              </a:spcBef>
            </a:pPr>
            <a:endParaRPr lang="en-GB" sz="2400" dirty="0">
              <a:latin typeface="Arial" panose="020B0604020202020204" pitchFamily="34" charset="0"/>
              <a:cs typeface="Arial" panose="020B0604020202020204" pitchFamily="34" charset="0"/>
            </a:endParaRPr>
          </a:p>
          <a:p>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33432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C91BF7-0985-62BB-6B0D-342EB89FB55F}"/>
              </a:ext>
            </a:extLst>
          </p:cNvPr>
          <p:cNvSpPr>
            <a:spLocks noGrp="1"/>
          </p:cNvSpPr>
          <p:nvPr>
            <p:ph type="body" sz="quarter" idx="16"/>
          </p:nvPr>
        </p:nvSpPr>
        <p:spPr>
          <a:xfrm>
            <a:off x="553027" y="419487"/>
            <a:ext cx="10486033" cy="1038252"/>
          </a:xfrm>
        </p:spPr>
        <p:txBody>
          <a:bodyPr/>
          <a:lstStyle/>
          <a:p>
            <a:r>
              <a:rPr lang="en-GB" sz="3600" b="1" dirty="0">
                <a:latin typeface="Arial" panose="020B0604020202020204" pitchFamily="34" charset="0"/>
                <a:cs typeface="Arial" panose="020B0604020202020204" pitchFamily="34" charset="0"/>
              </a:rPr>
              <a:t>3.3 Key findings -  </a:t>
            </a:r>
            <a:r>
              <a:rPr lang="en-GB" sz="3600" b="1" i="0" dirty="0">
                <a:effectLst/>
                <a:latin typeface="Arial" panose="020B0604020202020204" pitchFamily="34" charset="0"/>
                <a:cs typeface="Arial" panose="020B0604020202020204" pitchFamily="34" charset="0"/>
              </a:rPr>
              <a:t>Social stigma (1 of 2)</a:t>
            </a:r>
          </a:p>
          <a:p>
            <a:endParaRPr lang="en-TZ" b="1" dirty="0">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4C105122-4D89-3213-6D57-AFE90358CD74}"/>
              </a:ext>
            </a:extLst>
          </p:cNvPr>
          <p:cNvSpPr>
            <a:spLocks noGrp="1"/>
          </p:cNvSpPr>
          <p:nvPr>
            <p:ph type="body" sz="quarter" idx="19"/>
          </p:nvPr>
        </p:nvSpPr>
        <p:spPr>
          <a:xfrm>
            <a:off x="553027" y="1457739"/>
            <a:ext cx="10738750" cy="4662731"/>
          </a:xfrm>
        </p:spPr>
        <p:txBody>
          <a:bodyPr>
            <a:normAutofit fontScale="92500" lnSpcReduction="10000"/>
          </a:bodyPr>
          <a:lstStyle/>
          <a:p>
            <a:pPr algn="l">
              <a:buFont typeface="Arial" panose="020B0604020202020204" pitchFamily="34" charset="0"/>
              <a:buChar char="•"/>
            </a:pPr>
            <a:r>
              <a:rPr lang="en-US" sz="2400" b="1" i="0" dirty="0">
                <a:effectLst/>
                <a:latin typeface="Arial" panose="020B0604020202020204" pitchFamily="34" charset="0"/>
                <a:cs typeface="Arial" panose="020B0604020202020204" pitchFamily="34" charset="0"/>
              </a:rPr>
              <a:t>Deep-seated negative social attitudes mean </a:t>
            </a:r>
            <a:r>
              <a:rPr lang="en-GB" sz="2400" b="1" dirty="0">
                <a:latin typeface="Arial" panose="020B0604020202020204" pitchFamily="34" charset="0"/>
                <a:cs typeface="Arial" panose="020B0604020202020204" pitchFamily="34" charset="0"/>
              </a:rPr>
              <a:t>d</a:t>
            </a:r>
            <a:r>
              <a:rPr lang="en-GB" sz="2400" b="1" i="0" dirty="0">
                <a:effectLst/>
                <a:latin typeface="Arial" panose="020B0604020202020204" pitchFamily="34" charset="0"/>
                <a:cs typeface="Arial" panose="020B0604020202020204" pitchFamily="34" charset="0"/>
              </a:rPr>
              <a:t>isability is often attributed to curses, </a:t>
            </a:r>
            <a:r>
              <a:rPr lang="en-GB" sz="2400" b="1" dirty="0">
                <a:latin typeface="Arial" panose="020B0604020202020204" pitchFamily="34" charset="0"/>
                <a:cs typeface="Arial" panose="020B0604020202020204" pitchFamily="34" charset="0"/>
              </a:rPr>
              <a:t>witchcraft, or parental misdeeds</a:t>
            </a:r>
          </a:p>
          <a:p>
            <a:pPr lvl="1">
              <a:buFont typeface="Courier New" panose="02070309020205020404" pitchFamily="49" charset="0"/>
              <a:buChar char="o"/>
            </a:pPr>
            <a:r>
              <a:rPr lang="en-GB" sz="2200" dirty="0">
                <a:latin typeface="Arial" panose="020B0604020202020204" pitchFamily="34" charset="0"/>
                <a:cs typeface="Arial" panose="020B0604020202020204" pitchFamily="34" charset="0"/>
              </a:rPr>
              <a:t>Leads</a:t>
            </a:r>
            <a:r>
              <a:rPr lang="en-GB" sz="2200" i="0" dirty="0">
                <a:effectLst/>
                <a:latin typeface="Arial" panose="020B0604020202020204" pitchFamily="34" charset="0"/>
                <a:cs typeface="Arial" panose="020B0604020202020204" pitchFamily="34" charset="0"/>
              </a:rPr>
              <a:t> to shame, judgment, and isolation for children and their families.</a:t>
            </a:r>
            <a:endParaRPr lang="en-GB" sz="2200" dirty="0">
              <a:latin typeface="Arial" panose="020B0604020202020204" pitchFamily="34" charset="0"/>
              <a:cs typeface="Arial" panose="020B0604020202020204" pitchFamily="34" charset="0"/>
            </a:endParaRPr>
          </a:p>
          <a:p>
            <a:pPr lvl="1">
              <a:buFont typeface="Courier New" panose="02070309020205020404" pitchFamily="49" charset="0"/>
              <a:buChar char="o"/>
            </a:pPr>
            <a:r>
              <a:rPr lang="en-GB" sz="2200" i="0" dirty="0">
                <a:effectLst/>
                <a:latin typeface="Arial" panose="020B0604020202020204" pitchFamily="34" charset="0"/>
                <a:cs typeface="Arial" panose="020B0604020202020204" pitchFamily="34" charset="0"/>
              </a:rPr>
              <a:t>Stigma and discrimination are dominant and deeply rooted in traditional beliefs. </a:t>
            </a:r>
          </a:p>
          <a:p>
            <a:pPr marL="0" indent="0" algn="l">
              <a:buNone/>
            </a:pPr>
            <a:endParaRPr lang="en-GB" sz="2400" b="1" i="0" dirty="0">
              <a:effectLst/>
              <a:latin typeface="Arial" panose="020B0604020202020204" pitchFamily="34" charset="0"/>
              <a:cs typeface="Arial" panose="020B0604020202020204" pitchFamily="34" charset="0"/>
            </a:endParaRPr>
          </a:p>
          <a:p>
            <a:r>
              <a:rPr lang="en-GB" sz="2400" b="1" i="0" dirty="0">
                <a:effectLst/>
                <a:latin typeface="Arial" panose="020B0604020202020204" pitchFamily="34" charset="0"/>
                <a:cs typeface="Arial" panose="020B0604020202020204" pitchFamily="34" charset="0"/>
              </a:rPr>
              <a:t>Traditional beliefs influence help-seeking behaviour. </a:t>
            </a:r>
          </a:p>
          <a:p>
            <a:pPr lvl="1">
              <a:buFont typeface="Courier New" panose="02070309020205020404" pitchFamily="49" charset="0"/>
              <a:buChar char="o"/>
            </a:pPr>
            <a:r>
              <a:rPr lang="en-GB" sz="2200" i="0" dirty="0">
                <a:effectLst/>
                <a:latin typeface="Arial" panose="020B0604020202020204" pitchFamily="34" charset="0"/>
                <a:cs typeface="Arial" panose="020B0604020202020204" pitchFamily="34" charset="0"/>
              </a:rPr>
              <a:t>Many families consult traditional healers before or instead of medical professionals</a:t>
            </a:r>
            <a:endParaRPr lang="en-GB" sz="2200" dirty="0">
              <a:latin typeface="Arial" panose="020B0604020202020204" pitchFamily="34" charset="0"/>
              <a:cs typeface="Arial" panose="020B0604020202020204" pitchFamily="34" charset="0"/>
            </a:endParaRPr>
          </a:p>
          <a:p>
            <a:pPr lvl="1">
              <a:buFont typeface="Courier New" panose="02070309020205020404" pitchFamily="49" charset="0"/>
              <a:buChar char="o"/>
            </a:pPr>
            <a:r>
              <a:rPr lang="en-GB" sz="2200" i="0" dirty="0">
                <a:effectLst/>
                <a:latin typeface="Arial" panose="020B0604020202020204" pitchFamily="34" charset="0"/>
                <a:cs typeface="Arial" panose="020B0604020202020204" pitchFamily="34" charset="0"/>
              </a:rPr>
              <a:t>Delays diagnosis and intervention and sometimes exposes children to harmful practices</a:t>
            </a:r>
          </a:p>
          <a:p>
            <a:pPr lvl="1">
              <a:buFont typeface="Courier New" panose="02070309020205020404" pitchFamily="49" charset="0"/>
              <a:buChar char="o"/>
            </a:pPr>
            <a:endParaRPr lang="en-GB" sz="2200" i="0" dirty="0">
              <a:effectLst/>
              <a:latin typeface="Arial" panose="020B0604020202020204" pitchFamily="34" charset="0"/>
              <a:cs typeface="Arial" panose="020B0604020202020204" pitchFamily="34" charset="0"/>
            </a:endParaRPr>
          </a:p>
          <a:p>
            <a:pPr>
              <a:buFont typeface="Courier New" panose="02070309020205020404" pitchFamily="49" charset="0"/>
              <a:buChar char="o"/>
            </a:pPr>
            <a:r>
              <a:rPr lang="en-US" sz="2400" b="1" dirty="0">
                <a:latin typeface="Arial" panose="020B0604020202020204" pitchFamily="34" charset="0"/>
                <a:cs typeface="Arial" panose="020B0604020202020204" pitchFamily="34" charset="0"/>
              </a:rPr>
              <a:t>Efforts by government bodies and NGOs to conduct awareness campaigns and sensitize communities</a:t>
            </a:r>
          </a:p>
          <a:p>
            <a:pPr lvl="1">
              <a:buFont typeface="Courier New" panose="02070309020205020404" pitchFamily="49" charset="0"/>
              <a:buChar char="o"/>
            </a:pPr>
            <a:r>
              <a:rPr lang="en-US" sz="2200" dirty="0">
                <a:latin typeface="Arial" panose="020B0604020202020204" pitchFamily="34" charset="0"/>
                <a:cs typeface="Arial" panose="020B0604020202020204" pitchFamily="34" charset="0"/>
              </a:rPr>
              <a:t>Impact appears limited, especially in areas with strong adherence to traditional customs. </a:t>
            </a:r>
            <a:endParaRPr lang="en-GB"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0301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780950-4522-D02A-1959-8EF3DC33E4C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0B51C9F-FD3B-D2B8-169E-6EC15A56062A}"/>
              </a:ext>
            </a:extLst>
          </p:cNvPr>
          <p:cNvSpPr>
            <a:spLocks noGrp="1"/>
          </p:cNvSpPr>
          <p:nvPr>
            <p:ph type="body" sz="quarter" idx="16"/>
          </p:nvPr>
        </p:nvSpPr>
        <p:spPr>
          <a:xfrm>
            <a:off x="553027" y="419487"/>
            <a:ext cx="10486033" cy="1038252"/>
          </a:xfrm>
        </p:spPr>
        <p:txBody>
          <a:bodyPr/>
          <a:lstStyle/>
          <a:p>
            <a:r>
              <a:rPr lang="en-GB" sz="3600" b="1" dirty="0">
                <a:latin typeface="Arial" panose="020B0604020202020204" pitchFamily="34" charset="0"/>
                <a:cs typeface="Arial" panose="020B0604020202020204" pitchFamily="34" charset="0"/>
              </a:rPr>
              <a:t>3.3 Key findings -  Social stigma (2 of 2)</a:t>
            </a:r>
            <a:endParaRPr lang="en-GB" sz="3600" b="1" i="0" dirty="0">
              <a:effectLst/>
              <a:latin typeface="Arial" panose="020B0604020202020204" pitchFamily="34" charset="0"/>
              <a:cs typeface="Arial" panose="020B0604020202020204" pitchFamily="34" charset="0"/>
            </a:endParaRPr>
          </a:p>
          <a:p>
            <a:endParaRPr lang="en-TZ" b="1" dirty="0">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455F2E49-0F8D-8380-C8DD-E626AEDD1F73}"/>
              </a:ext>
            </a:extLst>
          </p:cNvPr>
          <p:cNvSpPr>
            <a:spLocks noGrp="1"/>
          </p:cNvSpPr>
          <p:nvPr>
            <p:ph type="body" sz="quarter" idx="19"/>
          </p:nvPr>
        </p:nvSpPr>
        <p:spPr>
          <a:xfrm>
            <a:off x="414670" y="1265274"/>
            <a:ext cx="11036595" cy="4114800"/>
          </a:xfrm>
        </p:spPr>
        <p:txBody>
          <a:bodyPr>
            <a:normAutofit/>
          </a:bodyPr>
          <a:lstStyle/>
          <a:p>
            <a:pPr algn="l">
              <a:buFont typeface="Arial" panose="020B0604020202020204" pitchFamily="34" charset="0"/>
              <a:buChar char="•"/>
            </a:pPr>
            <a:r>
              <a:rPr lang="en-GB" sz="2400" b="1" i="0" dirty="0">
                <a:effectLst/>
                <a:latin typeface="Arial" panose="020B0604020202020204" pitchFamily="34" charset="0"/>
                <a:cs typeface="Arial" panose="020B0604020202020204" pitchFamily="34" charset="0"/>
              </a:rPr>
              <a:t>Stigma manifests in mockery, exclusion, and even violence. </a:t>
            </a:r>
          </a:p>
          <a:p>
            <a:pPr lvl="1">
              <a:buFont typeface="Courier New" panose="02070309020205020404" pitchFamily="49" charset="0"/>
              <a:buChar char="o"/>
            </a:pPr>
            <a:r>
              <a:rPr lang="en-GB" sz="2200" i="0" dirty="0">
                <a:effectLst/>
                <a:latin typeface="Arial" panose="020B0604020202020204" pitchFamily="34" charset="0"/>
                <a:cs typeface="Arial" panose="020B0604020202020204" pitchFamily="34" charset="0"/>
              </a:rPr>
              <a:t>Families asked to hide their children or be subjected to insulting nicknames and harmful myths, </a:t>
            </a:r>
          </a:p>
          <a:p>
            <a:pPr lvl="1">
              <a:buFont typeface="Courier New" panose="02070309020205020404" pitchFamily="49" charset="0"/>
              <a:buChar char="o"/>
            </a:pPr>
            <a:r>
              <a:rPr lang="en-GB" sz="2200" dirty="0">
                <a:latin typeface="Arial" panose="020B0604020202020204" pitchFamily="34" charset="0"/>
                <a:cs typeface="Arial" panose="020B0604020202020204" pitchFamily="34" charset="0"/>
              </a:rPr>
              <a:t>Example: </a:t>
            </a:r>
            <a:r>
              <a:rPr lang="en-GB" sz="2200" i="0" dirty="0">
                <a:effectLst/>
                <a:latin typeface="Arial" panose="020B0604020202020204" pitchFamily="34" charset="0"/>
                <a:cs typeface="Arial" panose="020B0604020202020204" pitchFamily="34" charset="0"/>
              </a:rPr>
              <a:t>belief that the body parts of children with albinism bring good fortune.</a:t>
            </a:r>
          </a:p>
          <a:p>
            <a:pPr algn="l">
              <a:buFont typeface="Arial" panose="020B0604020202020204" pitchFamily="34" charset="0"/>
              <a:buChar char="•"/>
            </a:pPr>
            <a:endParaRPr lang="en-GB" sz="2400" i="0" dirty="0">
              <a:effectLst/>
              <a:latin typeface="Arial" panose="020B0604020202020204" pitchFamily="34" charset="0"/>
              <a:cs typeface="Arial" panose="020B0604020202020204" pitchFamily="34" charset="0"/>
            </a:endParaRPr>
          </a:p>
          <a:p>
            <a:r>
              <a:rPr lang="en-GB" sz="2400" b="1" i="0" dirty="0">
                <a:effectLst/>
                <a:latin typeface="Arial" panose="020B0604020202020204" pitchFamily="34" charset="0"/>
                <a:cs typeface="Arial" panose="020B0604020202020204" pitchFamily="34" charset="0"/>
              </a:rPr>
              <a:t>Hiding children with disabilities is a common response to stigma.</a:t>
            </a:r>
          </a:p>
          <a:p>
            <a:pPr lvl="1">
              <a:buFont typeface="Courier New" panose="02070309020205020404" pitchFamily="49" charset="0"/>
              <a:buChar char="o"/>
            </a:pPr>
            <a:r>
              <a:rPr lang="en-GB" sz="2200" i="0" dirty="0">
                <a:effectLst/>
                <a:latin typeface="Arial" panose="020B0604020202020204" pitchFamily="34" charset="0"/>
                <a:cs typeface="Arial" panose="020B0604020202020204" pitchFamily="34" charset="0"/>
              </a:rPr>
              <a:t>Parents may keep children at home to avoid ridicule or negative community attention. </a:t>
            </a:r>
          </a:p>
          <a:p>
            <a:pPr lvl="1">
              <a:buFont typeface="Courier New" panose="02070309020205020404" pitchFamily="49" charset="0"/>
              <a:buChar char="o"/>
            </a:pPr>
            <a:r>
              <a:rPr lang="en-GB" sz="2200" i="0" dirty="0">
                <a:effectLst/>
                <a:latin typeface="Arial" panose="020B0604020202020204" pitchFamily="34" charset="0"/>
                <a:cs typeface="Arial" panose="020B0604020202020204" pitchFamily="34" charset="0"/>
              </a:rPr>
              <a:t>This can mean children are deprived of social interactions, education, and essential services.</a:t>
            </a:r>
            <a:endParaRPr lang="en-GB" sz="2200" b="1" i="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1323343"/>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0C2025"/>
      </a:accent1>
      <a:accent2>
        <a:srgbClr val="FFF3E5"/>
      </a:accent2>
      <a:accent3>
        <a:srgbClr val="DD5353"/>
      </a:accent3>
      <a:accent4>
        <a:srgbClr val="03A696"/>
      </a:accent4>
      <a:accent5>
        <a:srgbClr val="13368F"/>
      </a:accent5>
      <a:accent6>
        <a:srgbClr val="0B1F51"/>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2">
      <a:dk1>
        <a:sysClr val="windowText" lastClr="000000"/>
      </a:dk1>
      <a:lt1>
        <a:sysClr val="window" lastClr="FFFFFF"/>
      </a:lt1>
      <a:dk2>
        <a:srgbClr val="44546A"/>
      </a:dk2>
      <a:lt2>
        <a:srgbClr val="E7E6E6"/>
      </a:lt2>
      <a:accent1>
        <a:srgbClr val="0C2025"/>
      </a:accent1>
      <a:accent2>
        <a:srgbClr val="FFF3E5"/>
      </a:accent2>
      <a:accent3>
        <a:srgbClr val="DD5353"/>
      </a:accent3>
      <a:accent4>
        <a:srgbClr val="03A696"/>
      </a:accent4>
      <a:accent5>
        <a:srgbClr val="13368F"/>
      </a:accent5>
      <a:accent6>
        <a:srgbClr val="0B1F51"/>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M xmlns="32deee2f-dc98-44d0-8388-e8adaece0697">
      <UserInfo>
        <DisplayName>Anna Duncan-Grant</DisplayName>
        <AccountId>246</AccountId>
        <AccountType/>
      </UserInfo>
    </PM>
    <lcf76f155ced4ddcb4097134ff3c332f xmlns="036f8150-817f-44bc-883a-abf026c3f7fa">
      <Terms xmlns="http://schemas.microsoft.com/office/infopath/2007/PartnerControls"/>
    </lcf76f155ced4ddcb4097134ff3c332f>
    <DocumentSetDescription xmlns="http://schemas.microsoft.com/sharepoint/v3">Project Template folder structure
-Update after creation</DocumentSetDescription>
    <_Flow_SignoffStatus xmlns="036f8150-817f-44bc-883a-abf026c3f7fa" xsi:nil="true"/>
    <TaxCatchAll xmlns="32deee2f-dc98-44d0-8388-e8adaece0697" xsi:nil="true"/>
    <Project-Number xmlns="32deee2f-dc98-44d0-8388-e8adaece0697" xsi:nil="true"/>
    <Link xmlns="036f8150-817f-44bc-883a-abf026c3f7fa" xsi:nil="true"/>
    <Project-Stage xmlns="32deee2f-dc98-44d0-8388-e8adaece0697">EOI</Project-Stage>
    <PA xmlns="32deee2f-dc98-44d0-8388-e8adaece0697">
      <UserInfo>
        <DisplayName>Georgina Palmer</DisplayName>
        <AccountId>148</AccountId>
        <AccountType/>
      </UserInfo>
    </PA>
    <Practice xmlns="32deee2f-dc98-44d0-8388-e8adaece0697" xsi:nil="true"/>
    <SuccessfulBid_x003f_ xmlns="036f8150-817f-44bc-883a-abf026c3f7fa">false</SuccessfulBid_x003f_>
    <Workstream xmlns="036f8150-817f-44bc-883a-abf026c3f7fa"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1FA6EC08C1CB84097E5BE4A51F9B5B2" ma:contentTypeVersion="21" ma:contentTypeDescription="Create a new document." ma:contentTypeScope="" ma:versionID="dd0620b0afcb4c756faf72d1874adef5">
  <xsd:schema xmlns:xsd="http://www.w3.org/2001/XMLSchema" xmlns:xs="http://www.w3.org/2001/XMLSchema" xmlns:p="http://schemas.microsoft.com/office/2006/metadata/properties" xmlns:ns1="http://schemas.microsoft.com/sharepoint/v3" xmlns:ns2="32deee2f-dc98-44d0-8388-e8adaece0697" xmlns:ns3="036f8150-817f-44bc-883a-abf026c3f7fa" targetNamespace="http://schemas.microsoft.com/office/2006/metadata/properties" ma:root="true" ma:fieldsID="4318ab23bab8405fab22982f8f07dd6a" ns1:_="" ns2:_="" ns3:_="">
    <xsd:import namespace="http://schemas.microsoft.com/sharepoint/v3"/>
    <xsd:import namespace="32deee2f-dc98-44d0-8388-e8adaece0697"/>
    <xsd:import namespace="036f8150-817f-44bc-883a-abf026c3f7fa"/>
    <xsd:element name="properties">
      <xsd:complexType>
        <xsd:sequence>
          <xsd:element name="documentManagement">
            <xsd:complexType>
              <xsd:all>
                <xsd:element ref="ns2:Project-Stage" minOccurs="0"/>
                <xsd:element ref="ns2:Project-Number" minOccurs="0"/>
                <xsd:element ref="ns2:Practice" minOccurs="0"/>
                <xsd:element ref="ns2:PM" minOccurs="0"/>
                <xsd:element ref="ns1:DocumentSetDescription" minOccurs="0"/>
                <xsd:element ref="ns2:PA" minOccurs="0"/>
                <xsd:element ref="ns3:MediaServiceMetadata" minOccurs="0"/>
                <xsd:element ref="ns3:MediaServiceFastMetadata" minOccurs="0"/>
                <xsd:element ref="ns2:SharedWithUsers" minOccurs="0"/>
                <xsd:element ref="ns2:SharedWithDetails" minOccurs="0"/>
                <xsd:element ref="ns3:lcf76f155ced4ddcb4097134ff3c332f" minOccurs="0"/>
                <xsd:element ref="ns2:TaxCatchAll" minOccurs="0"/>
                <xsd:element ref="ns3:MediaServiceDateTaken" minOccurs="0"/>
                <xsd:element ref="ns3:MediaServiceOCR" minOccurs="0"/>
                <xsd:element ref="ns3:MediaServiceGenerationTime" minOccurs="0"/>
                <xsd:element ref="ns3:MediaServiceEventHashCode" minOccurs="0"/>
                <xsd:element ref="ns3:MediaServiceLocation" minOccurs="0"/>
                <xsd:element ref="ns3:MediaLengthInSeconds" minOccurs="0"/>
                <xsd:element ref="ns3:Link" minOccurs="0"/>
                <xsd:element ref="ns3:MediaServiceSearchProperties" minOccurs="0"/>
                <xsd:element ref="ns3:MediaServiceObjectDetectorVersions" minOccurs="0"/>
                <xsd:element ref="ns3:_Flow_SignoffStatus" minOccurs="0"/>
                <xsd:element ref="ns3:SuccessfulBid_x003f_" minOccurs="0"/>
                <xsd:element ref="ns3:Workstream"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DocumentSetDescription" ma:index="12" nillable="true" ma:displayName="Description" ma:description="A description of the Document Set" ma:internalName="DocumentSetDescription">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deee2f-dc98-44d0-8388-e8adaece0697" elementFormDefault="qualified">
    <xsd:import namespace="http://schemas.microsoft.com/office/2006/documentManagement/types"/>
    <xsd:import namespace="http://schemas.microsoft.com/office/infopath/2007/PartnerControls"/>
    <xsd:element name="Project-Stage" ma:index="8" nillable="true" ma:displayName="Project-Stage" ma:default="" ma:format="RadioButtons" ma:internalName="Project_x002d_Stage">
      <xsd:simpleType>
        <xsd:restriction base="dms:Choice">
          <xsd:enumeration value="EOI"/>
          <xsd:enumeration value="Tender"/>
          <xsd:enumeration value="Implementation"/>
          <xsd:enumeration value="Closed"/>
          <xsd:enumeration value="TBC"/>
        </xsd:restriction>
      </xsd:simpleType>
    </xsd:element>
    <xsd:element name="Project-Number" ma:index="9" nillable="true" ma:displayName="Project-Number" ma:default="" ma:internalName="Project_x002d_Number">
      <xsd:simpleType>
        <xsd:restriction base="dms:Text">
          <xsd:maxLength value="255"/>
        </xsd:restriction>
      </xsd:simpleType>
    </xsd:element>
    <xsd:element name="Practice" ma:index="10" nillable="true" ma:displayName="Practice" ma:default="" ma:format="Dropdown" ma:internalName="Practice">
      <xsd:simpleType>
        <xsd:restriction base="dms:Choice">
          <xsd:enumeration value="Climate-Resilience"/>
          <xsd:enumeration value="Education"/>
          <xsd:enumeration value="Governance"/>
          <xsd:enumeration value="Health"/>
          <xsd:enumeration value="Poverty-Social-Protection"/>
          <xsd:enumeration value="Research-Evidence"/>
        </xsd:restriction>
      </xsd:simpleType>
    </xsd:element>
    <xsd:element name="PM" ma:index="11" nillable="true" ma:displayName="PM" ma:list="UserInfo" ma:internalName="PM">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A" ma:index="13" nillable="true" ma:displayName="PA" ma:list="UserInfo" ma:internalName="PA">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76db3011-7cd0-4697-aba7-27fa2fa3b5dd}" ma:internalName="TaxCatchAll" ma:showField="CatchAllData" ma:web="32deee2f-dc98-44d0-8388-e8adaece0697">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036f8150-817f-44bc-883a-abf026c3f7fa" elementFormDefault="qualified">
    <xsd:import namespace="http://schemas.microsoft.com/office/2006/documentManagement/types"/>
    <xsd:import namespace="http://schemas.microsoft.com/office/infopath/2007/PartnerControls"/>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48245e64-faf6-4318-998e-7cfc72196ae6"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element name="MediaServiceGenerationTime" ma:index="23" nillable="true" ma:displayName="MediaServiceGenerationTime" ma:hidden="true" ma:internalName="MediaServiceGenerationTime" ma:readOnly="true">
      <xsd:simpleType>
        <xsd:restriction base="dms:Text"/>
      </xsd:simpleType>
    </xsd:element>
    <xsd:element name="MediaServiceEventHashCode" ma:index="24" nillable="true" ma:displayName="MediaServiceEventHashCode" ma:hidden="true" ma:internalName="MediaServiceEventHashCode" ma:readOnly="true">
      <xsd:simpleType>
        <xsd:restriction base="dms:Text"/>
      </xsd:simpleType>
    </xsd:element>
    <xsd:element name="MediaServiceLocation" ma:index="25" nillable="true" ma:displayName="Location" ma:indexed="true" ma:internalName="MediaServiceLocation" ma:readOnly="true">
      <xsd:simpleType>
        <xsd:restriction base="dms:Text"/>
      </xsd:simpleType>
    </xsd:element>
    <xsd:element name="MediaLengthInSeconds" ma:index="26" nillable="true" ma:displayName="MediaLengthInSeconds" ma:hidden="true" ma:internalName="MediaLengthInSeconds" ma:readOnly="true">
      <xsd:simpleType>
        <xsd:restriction base="dms:Unknown"/>
      </xsd:simpleType>
    </xsd:element>
    <xsd:element name="Link" ma:index="27" nillable="true" ma:displayName="Framework" ma:format="Dropdown" ma:internalName="Link">
      <xsd:simpleType>
        <xsd:restriction base="dms:Choice">
          <xsd:enumeration value="Framework"/>
          <xsd:enumeration value="Choice 2"/>
          <xsd:enumeration value="Choice 3"/>
        </xsd:restriction>
      </xsd:simpleType>
    </xsd:element>
    <xsd:element name="MediaServiceSearchProperties" ma:index="28" nillable="true" ma:displayName="MediaServiceSearchProperties" ma:hidden="true" ma:internalName="MediaServiceSearchProperties" ma:readOnly="true">
      <xsd:simpleType>
        <xsd:restriction base="dms:Note"/>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_Flow_SignoffStatus" ma:index="30" nillable="true" ma:displayName="Sign-off status" ma:internalName="Sign_x002d_off_x0020_status">
      <xsd:simpleType>
        <xsd:restriction base="dms:Text"/>
      </xsd:simpleType>
    </xsd:element>
    <xsd:element name="SuccessfulBid_x003f_" ma:index="31" nillable="true" ma:displayName="Successful Bid?" ma:default="0" ma:description="Yes if successful, No if it was an unsuccessful bid. Blank if unknown" ma:format="Dropdown" ma:internalName="SuccessfulBid_x003f_">
      <xsd:simpleType>
        <xsd:restriction base="dms:Boolean"/>
      </xsd:simpleType>
    </xsd:element>
    <xsd:element name="Workstream" ma:index="32" nillable="true" ma:displayName="Workstream" ma:format="Dropdown" ma:internalName="Workstream">
      <xsd:simpleType>
        <xsd:restriction base="dms:Choice">
          <xsd:enumeration value="WS1"/>
          <xsd:enumeration value="WS2"/>
          <xsd:enumeration value="WS3"/>
          <xsd:enumeration value="Cross Cutting"/>
        </xsd:restriction>
      </xsd:simpleType>
    </xsd:element>
    <xsd:element name="MediaServiceBillingMetadata" ma:index="33"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D572043-5CC6-4848-BA16-EC6BF86191F4}">
  <ds:schemaRefs>
    <ds:schemaRef ds:uri="http://schemas.microsoft.com/sharepoint/v3/contenttype/forms"/>
  </ds:schemaRefs>
</ds:datastoreItem>
</file>

<file path=customXml/itemProps2.xml><?xml version="1.0" encoding="utf-8"?>
<ds:datastoreItem xmlns:ds="http://schemas.openxmlformats.org/officeDocument/2006/customXml" ds:itemID="{F2BA160F-BB63-4503-9057-CEB4431E40F3}">
  <ds:schemaRefs>
    <ds:schemaRef ds:uri="http://schemas.openxmlformats.org/package/2006/metadata/core-properties"/>
    <ds:schemaRef ds:uri="http://schemas.microsoft.com/office/2006/documentManagement/types"/>
    <ds:schemaRef ds:uri="http://purl.org/dc/terms/"/>
    <ds:schemaRef ds:uri="http://schemas.microsoft.com/sharepoint/v3"/>
    <ds:schemaRef ds:uri="http://schemas.microsoft.com/office/2006/metadata/properties"/>
    <ds:schemaRef ds:uri="http://schemas.microsoft.com/office/infopath/2007/PartnerControls"/>
    <ds:schemaRef ds:uri="http://www.w3.org/XML/1998/namespace"/>
    <ds:schemaRef ds:uri="http://purl.org/dc/elements/1.1/"/>
    <ds:schemaRef ds:uri="036f8150-817f-44bc-883a-abf026c3f7fa"/>
    <ds:schemaRef ds:uri="32deee2f-dc98-44d0-8388-e8adaece0697"/>
    <ds:schemaRef ds:uri="http://purl.org/dc/dcmitype/"/>
  </ds:schemaRefs>
</ds:datastoreItem>
</file>

<file path=customXml/itemProps3.xml><?xml version="1.0" encoding="utf-8"?>
<ds:datastoreItem xmlns:ds="http://schemas.openxmlformats.org/officeDocument/2006/customXml" ds:itemID="{DB90D804-FEF8-4BBC-AEF4-993EBAD27BD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2deee2f-dc98-44d0-8388-e8adaece0697"/>
    <ds:schemaRef ds:uri="036f8150-817f-44bc-883a-abf026c3f7f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237</TotalTime>
  <Words>1973</Words>
  <Application>Microsoft Office PowerPoint</Application>
  <PresentationFormat>Widescreen</PresentationFormat>
  <Paragraphs>159</Paragraphs>
  <Slides>18</Slides>
  <Notes>11</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18</vt:i4>
      </vt:variant>
    </vt:vector>
  </HeadingPairs>
  <TitlesOfParts>
    <vt:vector size="32" baseType="lpstr">
      <vt:lpstr>Arial</vt:lpstr>
      <vt:lpstr>Calibri</vt:lpstr>
      <vt:lpstr>Calibri Light</vt:lpstr>
      <vt:lpstr>Courier New</vt:lpstr>
      <vt:lpstr>fkGrotesk</vt:lpstr>
      <vt:lpstr>fkGroteskNeue</vt:lpstr>
      <vt:lpstr>Poppins</vt:lpstr>
      <vt:lpstr>Roboto</vt:lpstr>
      <vt:lpstr>Roboto Light</vt:lpstr>
      <vt:lpstr>Satoshi</vt:lpstr>
      <vt:lpstr>Satoshi Black</vt:lpstr>
      <vt:lpstr>Times New Roman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Adarsh Sagar</dc:creator>
  <cp:lastModifiedBy>Edwin Maleko</cp:lastModifiedBy>
  <cp:revision>171</cp:revision>
  <dcterms:created xsi:type="dcterms:W3CDTF">2023-03-29T10:50:21Z</dcterms:created>
  <dcterms:modified xsi:type="dcterms:W3CDTF">2025-05-21T09:45:54Z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0x01010071FA6EC08C1CB84097E5BE4A51F9B5B2</vt:lpwstr>
  </property>
  <property fmtid="{D5CDD505-2E9C-101B-9397-08002B2CF9AE}" pid="3" name="MediaServiceImageTags">
    <vt:lpwstr/>
  </property>
</Properties>
</file>