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1" r:id="rId4"/>
    <p:sldId id="260" r:id="rId5"/>
    <p:sldId id="262" r:id="rId6"/>
    <p:sldId id="263" r:id="rId7"/>
    <p:sldId id="258" r:id="rId8"/>
    <p:sldId id="264" r:id="rId9"/>
    <p:sldId id="271" r:id="rId10"/>
    <p:sldId id="265" r:id="rId11"/>
    <p:sldId id="266" r:id="rId12"/>
    <p:sldId id="272" r:id="rId13"/>
    <p:sldId id="267" r:id="rId14"/>
    <p:sldId id="268" r:id="rId15"/>
    <p:sldId id="269" r:id="rId16"/>
    <p:sldId id="27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4F3375-6B85-FB46-A4E4-83A0B570FC5F}" v="82" dt="2025-05-19T20:57:36.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92"/>
    <p:restoredTop sz="91331"/>
  </p:normalViewPr>
  <p:slideViewPr>
    <p:cSldViewPr snapToGrid="0">
      <p:cViewPr varScale="1">
        <p:scale>
          <a:sx n="118" d="100"/>
          <a:sy n="118" d="100"/>
        </p:scale>
        <p:origin x="91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rida Katunzi" userId="72fed894bb5ae7d3" providerId="LiveId" clId="{904F3375-6B85-FB46-A4E4-83A0B570FC5F}"/>
    <pc:docChg chg="undo custSel addSld delSld modSld">
      <pc:chgData name="Farida Katunzi" userId="72fed894bb5ae7d3" providerId="LiveId" clId="{904F3375-6B85-FB46-A4E4-83A0B570FC5F}" dt="2025-05-19T20:58:52.633" v="1725" actId="20577"/>
      <pc:docMkLst>
        <pc:docMk/>
      </pc:docMkLst>
      <pc:sldChg chg="modSp mod">
        <pc:chgData name="Farida Katunzi" userId="72fed894bb5ae7d3" providerId="LiveId" clId="{904F3375-6B85-FB46-A4E4-83A0B570FC5F}" dt="2025-05-19T20:58:52.633" v="1725" actId="20577"/>
        <pc:sldMkLst>
          <pc:docMk/>
          <pc:sldMk cId="2131221612" sldId="258"/>
        </pc:sldMkLst>
        <pc:spChg chg="mod">
          <ac:chgData name="Farida Katunzi" userId="72fed894bb5ae7d3" providerId="LiveId" clId="{904F3375-6B85-FB46-A4E4-83A0B570FC5F}" dt="2025-05-19T20:58:52.633" v="1725" actId="20577"/>
          <ac:spMkLst>
            <pc:docMk/>
            <pc:sldMk cId="2131221612" sldId="258"/>
            <ac:spMk id="2" creationId="{2A7C81E3-E0A8-0446-461E-1A20D0165B43}"/>
          </ac:spMkLst>
        </pc:spChg>
      </pc:sldChg>
      <pc:sldChg chg="modSp mod">
        <pc:chgData name="Farida Katunzi" userId="72fed894bb5ae7d3" providerId="LiveId" clId="{904F3375-6B85-FB46-A4E4-83A0B570FC5F}" dt="2025-05-19T17:30:36.869" v="57" actId="33524"/>
        <pc:sldMkLst>
          <pc:docMk/>
          <pc:sldMk cId="1082481156" sldId="260"/>
        </pc:sldMkLst>
        <pc:spChg chg="mod">
          <ac:chgData name="Farida Katunzi" userId="72fed894bb5ae7d3" providerId="LiveId" clId="{904F3375-6B85-FB46-A4E4-83A0B570FC5F}" dt="2025-05-19T17:30:36.869" v="57" actId="33524"/>
          <ac:spMkLst>
            <pc:docMk/>
            <pc:sldMk cId="1082481156" sldId="260"/>
            <ac:spMk id="13" creationId="{0BF21779-8FFF-9E43-166B-F9D347E3C93A}"/>
          </ac:spMkLst>
        </pc:spChg>
      </pc:sldChg>
      <pc:sldChg chg="modSp mod">
        <pc:chgData name="Farida Katunzi" userId="72fed894bb5ae7d3" providerId="LiveId" clId="{904F3375-6B85-FB46-A4E4-83A0B570FC5F}" dt="2025-05-19T17:29:47.387" v="19" actId="1076"/>
        <pc:sldMkLst>
          <pc:docMk/>
          <pc:sldMk cId="1589568417" sldId="261"/>
        </pc:sldMkLst>
        <pc:spChg chg="mod">
          <ac:chgData name="Farida Katunzi" userId="72fed894bb5ae7d3" providerId="LiveId" clId="{904F3375-6B85-FB46-A4E4-83A0B570FC5F}" dt="2025-05-19T17:29:47.387" v="19" actId="1076"/>
          <ac:spMkLst>
            <pc:docMk/>
            <pc:sldMk cId="1589568417" sldId="261"/>
            <ac:spMk id="2" creationId="{8C766B34-ACBA-6838-DBD9-F8771C0DB6B4}"/>
          </ac:spMkLst>
        </pc:spChg>
      </pc:sldChg>
      <pc:sldChg chg="addSp delSp modSp mod">
        <pc:chgData name="Farida Katunzi" userId="72fed894bb5ae7d3" providerId="LiveId" clId="{904F3375-6B85-FB46-A4E4-83A0B570FC5F}" dt="2025-05-19T19:03:42.258" v="545" actId="255"/>
        <pc:sldMkLst>
          <pc:docMk/>
          <pc:sldMk cId="142462982" sldId="264"/>
        </pc:sldMkLst>
        <pc:spChg chg="add del mod">
          <ac:chgData name="Farida Katunzi" userId="72fed894bb5ae7d3" providerId="LiveId" clId="{904F3375-6B85-FB46-A4E4-83A0B570FC5F}" dt="2025-05-19T19:02:54.694" v="529" actId="478"/>
          <ac:spMkLst>
            <pc:docMk/>
            <pc:sldMk cId="142462982" sldId="264"/>
            <ac:spMk id="2" creationId="{09FB7AD7-B5D8-6C2C-5AEB-D379EFBBE680}"/>
          </ac:spMkLst>
        </pc:spChg>
        <pc:spChg chg="mod">
          <ac:chgData name="Farida Katunzi" userId="72fed894bb5ae7d3" providerId="LiveId" clId="{904F3375-6B85-FB46-A4E4-83A0B570FC5F}" dt="2025-05-19T19:03:06.079" v="532" actId="14100"/>
          <ac:spMkLst>
            <pc:docMk/>
            <pc:sldMk cId="142462982" sldId="264"/>
            <ac:spMk id="3" creationId="{752202A3-7274-79D8-AC3A-B1D289BE46B2}"/>
          </ac:spMkLst>
        </pc:spChg>
        <pc:spChg chg="del mod">
          <ac:chgData name="Farida Katunzi" userId="72fed894bb5ae7d3" providerId="LiveId" clId="{904F3375-6B85-FB46-A4E4-83A0B570FC5F}" dt="2025-05-19T17:34:58.979" v="173" actId="21"/>
          <ac:spMkLst>
            <pc:docMk/>
            <pc:sldMk cId="142462982" sldId="264"/>
            <ac:spMk id="4" creationId="{EB5E4A1C-C968-5D63-027A-17EDC37E3A33}"/>
          </ac:spMkLst>
        </pc:spChg>
        <pc:spChg chg="add mod">
          <ac:chgData name="Farida Katunzi" userId="72fed894bb5ae7d3" providerId="LiveId" clId="{904F3375-6B85-FB46-A4E4-83A0B570FC5F}" dt="2025-05-19T17:39:08.386" v="233" actId="113"/>
          <ac:spMkLst>
            <pc:docMk/>
            <pc:sldMk cId="142462982" sldId="264"/>
            <ac:spMk id="6" creationId="{628BE9CB-FBD4-D34E-1942-C313FE8FEC61}"/>
          </ac:spMkLst>
        </pc:spChg>
        <pc:spChg chg="add mod">
          <ac:chgData name="Farida Katunzi" userId="72fed894bb5ae7d3" providerId="LiveId" clId="{904F3375-6B85-FB46-A4E4-83A0B570FC5F}" dt="2025-05-19T19:03:42.258" v="545" actId="255"/>
          <ac:spMkLst>
            <pc:docMk/>
            <pc:sldMk cId="142462982" sldId="264"/>
            <ac:spMk id="7" creationId="{FB1B811B-116F-A126-9750-0DF94F84AADF}"/>
          </ac:spMkLst>
        </pc:spChg>
        <pc:graphicFrameChg chg="add del mod">
          <ac:chgData name="Farida Katunzi" userId="72fed894bb5ae7d3" providerId="LiveId" clId="{904F3375-6B85-FB46-A4E4-83A0B570FC5F}" dt="2025-05-19T19:02:58.498" v="530" actId="1076"/>
          <ac:graphicFrameMkLst>
            <pc:docMk/>
            <pc:sldMk cId="142462982" sldId="264"/>
            <ac:graphicFrameMk id="5" creationId="{2F037B23-7345-1FE5-5053-AAF83BB5CBEE}"/>
          </ac:graphicFrameMkLst>
        </pc:graphicFrameChg>
      </pc:sldChg>
      <pc:sldChg chg="addSp delSp modSp new mod">
        <pc:chgData name="Farida Katunzi" userId="72fed894bb5ae7d3" providerId="LiveId" clId="{904F3375-6B85-FB46-A4E4-83A0B570FC5F}" dt="2025-05-19T17:52:58.793" v="339" actId="14100"/>
        <pc:sldMkLst>
          <pc:docMk/>
          <pc:sldMk cId="67033223" sldId="265"/>
        </pc:sldMkLst>
        <pc:spChg chg="del">
          <ac:chgData name="Farida Katunzi" userId="72fed894bb5ae7d3" providerId="LiveId" clId="{904F3375-6B85-FB46-A4E4-83A0B570FC5F}" dt="2025-05-19T17:52:46.617" v="336" actId="478"/>
          <ac:spMkLst>
            <pc:docMk/>
            <pc:sldMk cId="67033223" sldId="265"/>
            <ac:spMk id="2" creationId="{B1338994-B829-284D-F5DC-76377131F852}"/>
          </ac:spMkLst>
        </pc:spChg>
        <pc:spChg chg="del">
          <ac:chgData name="Farida Katunzi" userId="72fed894bb5ae7d3" providerId="LiveId" clId="{904F3375-6B85-FB46-A4E4-83A0B570FC5F}" dt="2025-05-19T17:52:48.378" v="337" actId="478"/>
          <ac:spMkLst>
            <pc:docMk/>
            <pc:sldMk cId="67033223" sldId="265"/>
            <ac:spMk id="3" creationId="{D46B45BC-0CD0-D631-A4B4-8AE85A0C76C2}"/>
          </ac:spMkLst>
        </pc:spChg>
        <pc:picChg chg="add mod">
          <ac:chgData name="Farida Katunzi" userId="72fed894bb5ae7d3" providerId="LiveId" clId="{904F3375-6B85-FB46-A4E4-83A0B570FC5F}" dt="2025-05-19T17:52:58.793" v="339" actId="14100"/>
          <ac:picMkLst>
            <pc:docMk/>
            <pc:sldMk cId="67033223" sldId="265"/>
            <ac:picMk id="1026" creationId="{C03236C6-8774-140A-110C-484B34D6851A}"/>
          </ac:picMkLst>
        </pc:picChg>
      </pc:sldChg>
      <pc:sldChg chg="addSp delSp modSp new del mod">
        <pc:chgData name="Farida Katunzi" userId="72fed894bb5ae7d3" providerId="LiveId" clId="{904F3375-6B85-FB46-A4E4-83A0B570FC5F}" dt="2025-05-19T17:52:38.686" v="334" actId="2696"/>
        <pc:sldMkLst>
          <pc:docMk/>
          <pc:sldMk cId="841689659" sldId="265"/>
        </pc:sldMkLst>
        <pc:spChg chg="del">
          <ac:chgData name="Farida Katunzi" userId="72fed894bb5ae7d3" providerId="LiveId" clId="{904F3375-6B85-FB46-A4E4-83A0B570FC5F}" dt="2025-05-19T17:39:16.352" v="234" actId="478"/>
          <ac:spMkLst>
            <pc:docMk/>
            <pc:sldMk cId="841689659" sldId="265"/>
            <ac:spMk id="2" creationId="{D2DC0E38-6959-4051-D394-0F4047D32114}"/>
          </ac:spMkLst>
        </pc:spChg>
        <pc:spChg chg="del">
          <ac:chgData name="Farida Katunzi" userId="72fed894bb5ae7d3" providerId="LiveId" clId="{904F3375-6B85-FB46-A4E4-83A0B570FC5F}" dt="2025-05-19T17:35:10.591" v="176"/>
          <ac:spMkLst>
            <pc:docMk/>
            <pc:sldMk cId="841689659" sldId="265"/>
            <ac:spMk id="3" creationId="{F951122B-A474-2407-3316-816E1007AEE1}"/>
          </ac:spMkLst>
        </pc:spChg>
        <pc:spChg chg="add mod">
          <ac:chgData name="Farida Katunzi" userId="72fed894bb5ae7d3" providerId="LiveId" clId="{904F3375-6B85-FB46-A4E4-83A0B570FC5F}" dt="2025-05-19T17:44:13.209" v="296" actId="20577"/>
          <ac:spMkLst>
            <pc:docMk/>
            <pc:sldMk cId="841689659" sldId="265"/>
            <ac:spMk id="4" creationId="{3CD1E2C7-C981-8557-1F05-56BF70579D97}"/>
          </ac:spMkLst>
        </pc:spChg>
        <pc:spChg chg="add mod">
          <ac:chgData name="Farida Katunzi" userId="72fed894bb5ae7d3" providerId="LiveId" clId="{904F3375-6B85-FB46-A4E4-83A0B570FC5F}" dt="2025-05-19T17:46:12.373" v="332" actId="1076"/>
          <ac:spMkLst>
            <pc:docMk/>
            <pc:sldMk cId="841689659" sldId="265"/>
            <ac:spMk id="5" creationId="{A54671AE-F140-F2AB-3F28-13D23DDE17D7}"/>
          </ac:spMkLst>
        </pc:spChg>
        <pc:spChg chg="add mod">
          <ac:chgData name="Farida Katunzi" userId="72fed894bb5ae7d3" providerId="LiveId" clId="{904F3375-6B85-FB46-A4E4-83A0B570FC5F}" dt="2025-05-19T17:45:40.142" v="331" actId="14100"/>
          <ac:spMkLst>
            <pc:docMk/>
            <pc:sldMk cId="841689659" sldId="265"/>
            <ac:spMk id="6" creationId="{C8C56322-6F80-2B4B-79ED-2121BFFEE061}"/>
          </ac:spMkLst>
        </pc:spChg>
        <pc:spChg chg="add mod">
          <ac:chgData name="Farida Katunzi" userId="72fed894bb5ae7d3" providerId="LiveId" clId="{904F3375-6B85-FB46-A4E4-83A0B570FC5F}" dt="2025-05-19T17:46:31.289" v="333" actId="108"/>
          <ac:spMkLst>
            <pc:docMk/>
            <pc:sldMk cId="841689659" sldId="265"/>
            <ac:spMk id="7" creationId="{783B6139-F93D-16FE-0D1C-B0BFC20D4C1B}"/>
          </ac:spMkLst>
        </pc:spChg>
      </pc:sldChg>
      <pc:sldChg chg="addSp delSp modSp new add del mod setBg">
        <pc:chgData name="Farida Katunzi" userId="72fed894bb5ae7d3" providerId="LiveId" clId="{904F3375-6B85-FB46-A4E4-83A0B570FC5F}" dt="2025-05-19T20:34:00.113" v="1289" actId="1076"/>
        <pc:sldMkLst>
          <pc:docMk/>
          <pc:sldMk cId="472315191" sldId="266"/>
        </pc:sldMkLst>
        <pc:spChg chg="mod">
          <ac:chgData name="Farida Katunzi" userId="72fed894bb5ae7d3" providerId="LiveId" clId="{904F3375-6B85-FB46-A4E4-83A0B570FC5F}" dt="2025-05-19T20:28:14.142" v="1286" actId="26606"/>
          <ac:spMkLst>
            <pc:docMk/>
            <pc:sldMk cId="472315191" sldId="266"/>
            <ac:spMk id="2" creationId="{1D8F82BE-68CA-EC4A-34ED-CE70CDD8CFED}"/>
          </ac:spMkLst>
        </pc:spChg>
        <pc:spChg chg="del mod">
          <ac:chgData name="Farida Katunzi" userId="72fed894bb5ae7d3" providerId="LiveId" clId="{904F3375-6B85-FB46-A4E4-83A0B570FC5F}" dt="2025-05-19T18:07:17.505" v="391"/>
          <ac:spMkLst>
            <pc:docMk/>
            <pc:sldMk cId="472315191" sldId="266"/>
            <ac:spMk id="3" creationId="{F59CC21A-9EB8-2B5D-6F37-A2C393E84CC3}"/>
          </ac:spMkLst>
        </pc:spChg>
        <pc:spChg chg="add del mod">
          <ac:chgData name="Farida Katunzi" userId="72fed894bb5ae7d3" providerId="LiveId" clId="{904F3375-6B85-FB46-A4E4-83A0B570FC5F}" dt="2025-05-19T18:07:22.475" v="393"/>
          <ac:spMkLst>
            <pc:docMk/>
            <pc:sldMk cId="472315191" sldId="266"/>
            <ac:spMk id="4" creationId="{938FE32E-FF84-3CDE-C053-4E63DE16220D}"/>
          </ac:spMkLst>
        </pc:spChg>
        <pc:spChg chg="add del mod">
          <ac:chgData name="Farida Katunzi" userId="72fed894bb5ae7d3" providerId="LiveId" clId="{904F3375-6B85-FB46-A4E4-83A0B570FC5F}" dt="2025-05-19T18:07:41.603" v="394"/>
          <ac:spMkLst>
            <pc:docMk/>
            <pc:sldMk cId="472315191" sldId="266"/>
            <ac:spMk id="5" creationId="{7D3280AF-1A0B-57A6-41CD-D81289468D35}"/>
          </ac:spMkLst>
        </pc:spChg>
        <pc:spChg chg="add del mod">
          <ac:chgData name="Farida Katunzi" userId="72fed894bb5ae7d3" providerId="LiveId" clId="{904F3375-6B85-FB46-A4E4-83A0B570FC5F}" dt="2025-05-19T18:07:45.508" v="395" actId="478"/>
          <ac:spMkLst>
            <pc:docMk/>
            <pc:sldMk cId="472315191" sldId="266"/>
            <ac:spMk id="6" creationId="{DDF7061F-2294-6955-4040-922EA7746966}"/>
          </ac:spMkLst>
        </pc:spChg>
        <pc:spChg chg="add ord">
          <ac:chgData name="Farida Katunzi" userId="72fed894bb5ae7d3" providerId="LiveId" clId="{904F3375-6B85-FB46-A4E4-83A0B570FC5F}" dt="2025-05-19T20:28:14.142" v="1286" actId="26606"/>
          <ac:spMkLst>
            <pc:docMk/>
            <pc:sldMk cId="472315191" sldId="266"/>
            <ac:spMk id="7" creationId="{AAF4A384-FE90-9ECA-3B58-887E4380E20C}"/>
          </ac:spMkLst>
        </pc:spChg>
        <pc:spChg chg="add del mod">
          <ac:chgData name="Farida Katunzi" userId="72fed894bb5ae7d3" providerId="LiveId" clId="{904F3375-6B85-FB46-A4E4-83A0B570FC5F}" dt="2025-05-19T18:34:39.433" v="432" actId="478"/>
          <ac:spMkLst>
            <pc:docMk/>
            <pc:sldMk cId="472315191" sldId="266"/>
            <ac:spMk id="12" creationId="{012A8989-A087-26E3-D236-1AAABA710028}"/>
          </ac:spMkLst>
        </pc:spChg>
        <pc:spChg chg="add del mod">
          <ac:chgData name="Farida Katunzi" userId="72fed894bb5ae7d3" providerId="LiveId" clId="{904F3375-6B85-FB46-A4E4-83A0B570FC5F}" dt="2025-05-19T18:38:08.136" v="491" actId="478"/>
          <ac:spMkLst>
            <pc:docMk/>
            <pc:sldMk cId="472315191" sldId="266"/>
            <ac:spMk id="13" creationId="{ADED8238-774F-52D3-E107-0EF6EE244337}"/>
          </ac:spMkLst>
        </pc:spChg>
        <pc:spChg chg="add del mod">
          <ac:chgData name="Farida Katunzi" userId="72fed894bb5ae7d3" providerId="LiveId" clId="{904F3375-6B85-FB46-A4E4-83A0B570FC5F}" dt="2025-05-19T18:38:10.343" v="492" actId="478"/>
          <ac:spMkLst>
            <pc:docMk/>
            <pc:sldMk cId="472315191" sldId="266"/>
            <ac:spMk id="14" creationId="{89A646B3-3AD2-24A6-B251-99B0F3E29F24}"/>
          </ac:spMkLst>
        </pc:spChg>
        <pc:spChg chg="add">
          <ac:chgData name="Farida Katunzi" userId="72fed894bb5ae7d3" providerId="LiveId" clId="{904F3375-6B85-FB46-A4E4-83A0B570FC5F}" dt="2025-05-19T20:28:14.142" v="1286" actId="26606"/>
          <ac:spMkLst>
            <pc:docMk/>
            <pc:sldMk cId="472315191" sldId="266"/>
            <ac:spMk id="21" creationId="{D4771268-CB57-404A-9271-370EB28F6090}"/>
          </ac:spMkLst>
        </pc:spChg>
        <pc:picChg chg="add del mod">
          <ac:chgData name="Farida Katunzi" userId="72fed894bb5ae7d3" providerId="LiveId" clId="{904F3375-6B85-FB46-A4E4-83A0B570FC5F}" dt="2025-05-19T18:13:22.485" v="405" actId="478"/>
          <ac:picMkLst>
            <pc:docMk/>
            <pc:sldMk cId="472315191" sldId="266"/>
            <ac:picMk id="8" creationId="{B273D436-7B02-7EB6-19A7-FF2260E2BAA4}"/>
          </ac:picMkLst>
        </pc:picChg>
        <pc:picChg chg="add del mod">
          <ac:chgData name="Farida Katunzi" userId="72fed894bb5ae7d3" providerId="LiveId" clId="{904F3375-6B85-FB46-A4E4-83A0B570FC5F}" dt="2025-05-19T18:23:33.506" v="411" actId="478"/>
          <ac:picMkLst>
            <pc:docMk/>
            <pc:sldMk cId="472315191" sldId="266"/>
            <ac:picMk id="9" creationId="{118B60C4-7231-4CAA-7C6C-5EBA41136A0D}"/>
          </ac:picMkLst>
        </pc:picChg>
        <pc:picChg chg="add del mod">
          <ac:chgData name="Farida Katunzi" userId="72fed894bb5ae7d3" providerId="LiveId" clId="{904F3375-6B85-FB46-A4E4-83A0B570FC5F}" dt="2025-05-19T18:23:51.836" v="414" actId="478"/>
          <ac:picMkLst>
            <pc:docMk/>
            <pc:sldMk cId="472315191" sldId="266"/>
            <ac:picMk id="10" creationId="{92485EDF-2704-F537-B69B-37C5B808261D}"/>
          </ac:picMkLst>
        </pc:picChg>
        <pc:picChg chg="add del mod">
          <ac:chgData name="Farida Katunzi" userId="72fed894bb5ae7d3" providerId="LiveId" clId="{904F3375-6B85-FB46-A4E4-83A0B570FC5F}" dt="2025-05-19T18:31:31.124" v="416" actId="478"/>
          <ac:picMkLst>
            <pc:docMk/>
            <pc:sldMk cId="472315191" sldId="266"/>
            <ac:picMk id="11" creationId="{4D725A00-0C1B-9ECD-9E2E-C07EB2F45330}"/>
          </ac:picMkLst>
        </pc:picChg>
        <pc:picChg chg="add del mod">
          <ac:chgData name="Farida Katunzi" userId="72fed894bb5ae7d3" providerId="LiveId" clId="{904F3375-6B85-FB46-A4E4-83A0B570FC5F}" dt="2025-05-19T20:27:58.388" v="1284" actId="478"/>
          <ac:picMkLst>
            <pc:docMk/>
            <pc:sldMk cId="472315191" sldId="266"/>
            <ac:picMk id="15" creationId="{79409889-B59F-06E2-7B3B-5E08C71D5D8E}"/>
          </ac:picMkLst>
        </pc:picChg>
        <pc:picChg chg="add del mod">
          <ac:chgData name="Farida Katunzi" userId="72fed894bb5ae7d3" providerId="LiveId" clId="{904F3375-6B85-FB46-A4E4-83A0B570FC5F}" dt="2025-05-19T20:33:48.754" v="1287" actId="478"/>
          <ac:picMkLst>
            <pc:docMk/>
            <pc:sldMk cId="472315191" sldId="266"/>
            <ac:picMk id="16" creationId="{23C8027B-61C7-A4DC-CA1F-46B0F200C5E8}"/>
          </ac:picMkLst>
        </pc:picChg>
        <pc:picChg chg="add mod">
          <ac:chgData name="Farida Katunzi" userId="72fed894bb5ae7d3" providerId="LiveId" clId="{904F3375-6B85-FB46-A4E4-83A0B570FC5F}" dt="2025-05-19T20:34:00.113" v="1289" actId="1076"/>
          <ac:picMkLst>
            <pc:docMk/>
            <pc:sldMk cId="472315191" sldId="266"/>
            <ac:picMk id="17" creationId="{05499708-DA4C-4853-C2AF-895A982C5911}"/>
          </ac:picMkLst>
        </pc:picChg>
      </pc:sldChg>
      <pc:sldChg chg="addSp delSp new del mod">
        <pc:chgData name="Farida Katunzi" userId="72fed894bb5ae7d3" providerId="LiveId" clId="{904F3375-6B85-FB46-A4E4-83A0B570FC5F}" dt="2025-05-19T18:38:04.452" v="489" actId="680"/>
        <pc:sldMkLst>
          <pc:docMk/>
          <pc:sldMk cId="2846897251" sldId="266"/>
        </pc:sldMkLst>
        <pc:spChg chg="add del">
          <ac:chgData name="Farida Katunzi" userId="72fed894bb5ae7d3" providerId="LiveId" clId="{904F3375-6B85-FB46-A4E4-83A0B570FC5F}" dt="2025-05-19T18:38:03.332" v="487" actId="478"/>
          <ac:spMkLst>
            <pc:docMk/>
            <pc:sldMk cId="2846897251" sldId="266"/>
            <ac:spMk id="2" creationId="{70D8D5F6-48C5-87D5-630A-D8BF68FEE219}"/>
          </ac:spMkLst>
        </pc:spChg>
        <pc:spChg chg="add del">
          <ac:chgData name="Farida Katunzi" userId="72fed894bb5ae7d3" providerId="LiveId" clId="{904F3375-6B85-FB46-A4E4-83A0B570FC5F}" dt="2025-05-19T18:38:03.949" v="488" actId="478"/>
          <ac:spMkLst>
            <pc:docMk/>
            <pc:sldMk cId="2846897251" sldId="266"/>
            <ac:spMk id="3" creationId="{C82FEFC3-F408-F54E-A06C-DA2E5A45DE44}"/>
          </ac:spMkLst>
        </pc:spChg>
        <pc:spChg chg="add">
          <ac:chgData name="Farida Katunzi" userId="72fed894bb5ae7d3" providerId="LiveId" clId="{904F3375-6B85-FB46-A4E4-83A0B570FC5F}" dt="2025-05-19T18:37:59.769" v="486"/>
          <ac:spMkLst>
            <pc:docMk/>
            <pc:sldMk cId="2846897251" sldId="266"/>
            <ac:spMk id="4" creationId="{9C537E55-3D7F-5CE4-12BA-89F3EFD80952}"/>
          </ac:spMkLst>
        </pc:spChg>
      </pc:sldChg>
      <pc:sldChg chg="addSp delSp modSp new mod">
        <pc:chgData name="Farida Katunzi" userId="72fed894bb5ae7d3" providerId="LiveId" clId="{904F3375-6B85-FB46-A4E4-83A0B570FC5F}" dt="2025-05-19T18:49:07.438" v="514" actId="1076"/>
        <pc:sldMkLst>
          <pc:docMk/>
          <pc:sldMk cId="2389697252" sldId="267"/>
        </pc:sldMkLst>
        <pc:spChg chg="mod">
          <ac:chgData name="Farida Katunzi" userId="72fed894bb5ae7d3" providerId="LiveId" clId="{904F3375-6B85-FB46-A4E4-83A0B570FC5F}" dt="2025-05-19T18:49:02.671" v="513" actId="14100"/>
          <ac:spMkLst>
            <pc:docMk/>
            <pc:sldMk cId="2389697252" sldId="267"/>
            <ac:spMk id="2" creationId="{A1247600-630A-A192-6E24-BDF832FE62B5}"/>
          </ac:spMkLst>
        </pc:spChg>
        <pc:spChg chg="del">
          <ac:chgData name="Farida Katunzi" userId="72fed894bb5ae7d3" providerId="LiveId" clId="{904F3375-6B85-FB46-A4E4-83A0B570FC5F}" dt="2025-05-19T18:48:42.093" v="505" actId="478"/>
          <ac:spMkLst>
            <pc:docMk/>
            <pc:sldMk cId="2389697252" sldId="267"/>
            <ac:spMk id="3" creationId="{F5F5514E-79B1-9A99-EFBC-1FDDB15B2764}"/>
          </ac:spMkLst>
        </pc:spChg>
        <pc:picChg chg="add mod">
          <ac:chgData name="Farida Katunzi" userId="72fed894bb5ae7d3" providerId="LiveId" clId="{904F3375-6B85-FB46-A4E4-83A0B570FC5F}" dt="2025-05-19T18:49:07.438" v="514" actId="1076"/>
          <ac:picMkLst>
            <pc:docMk/>
            <pc:sldMk cId="2389697252" sldId="267"/>
            <ac:picMk id="4" creationId="{1E556303-8DCE-64C4-614D-40C736229AA2}"/>
          </ac:picMkLst>
        </pc:picChg>
      </pc:sldChg>
      <pc:sldChg chg="addSp delSp modSp new mod">
        <pc:chgData name="Farida Katunzi" userId="72fed894bb5ae7d3" providerId="LiveId" clId="{904F3375-6B85-FB46-A4E4-83A0B570FC5F}" dt="2025-05-19T19:01:09.162" v="520" actId="1076"/>
        <pc:sldMkLst>
          <pc:docMk/>
          <pc:sldMk cId="1577052776" sldId="268"/>
        </pc:sldMkLst>
        <pc:spChg chg="del">
          <ac:chgData name="Farida Katunzi" userId="72fed894bb5ae7d3" providerId="LiveId" clId="{904F3375-6B85-FB46-A4E4-83A0B570FC5F}" dt="2025-05-19T19:00:54.115" v="516" actId="478"/>
          <ac:spMkLst>
            <pc:docMk/>
            <pc:sldMk cId="1577052776" sldId="268"/>
            <ac:spMk id="2" creationId="{5383FF78-7197-9904-D31D-FE9538ADF556}"/>
          </ac:spMkLst>
        </pc:spChg>
        <pc:spChg chg="del">
          <ac:chgData name="Farida Katunzi" userId="72fed894bb5ae7d3" providerId="LiveId" clId="{904F3375-6B85-FB46-A4E4-83A0B570FC5F}" dt="2025-05-19T19:00:56.355" v="517" actId="478"/>
          <ac:spMkLst>
            <pc:docMk/>
            <pc:sldMk cId="1577052776" sldId="268"/>
            <ac:spMk id="3" creationId="{F26612AC-779A-F6C7-6C0C-F820A89324F8}"/>
          </ac:spMkLst>
        </pc:spChg>
        <pc:picChg chg="add mod">
          <ac:chgData name="Farida Katunzi" userId="72fed894bb5ae7d3" providerId="LiveId" clId="{904F3375-6B85-FB46-A4E4-83A0B570FC5F}" dt="2025-05-19T19:01:09.162" v="520" actId="1076"/>
          <ac:picMkLst>
            <pc:docMk/>
            <pc:sldMk cId="1577052776" sldId="268"/>
            <ac:picMk id="4" creationId="{46389B66-4B03-D42C-F678-D167F8BB78A4}"/>
          </ac:picMkLst>
        </pc:picChg>
      </pc:sldChg>
      <pc:sldChg chg="addSp delSp modSp new mod">
        <pc:chgData name="Farida Katunzi" userId="72fed894bb5ae7d3" providerId="LiveId" clId="{904F3375-6B85-FB46-A4E4-83A0B570FC5F}" dt="2025-05-19T19:02:16.078" v="527" actId="1076"/>
        <pc:sldMkLst>
          <pc:docMk/>
          <pc:sldMk cId="1615883864" sldId="269"/>
        </pc:sldMkLst>
        <pc:spChg chg="del">
          <ac:chgData name="Farida Katunzi" userId="72fed894bb5ae7d3" providerId="LiveId" clId="{904F3375-6B85-FB46-A4E4-83A0B570FC5F}" dt="2025-05-19T19:02:00.437" v="522" actId="478"/>
          <ac:spMkLst>
            <pc:docMk/>
            <pc:sldMk cId="1615883864" sldId="269"/>
            <ac:spMk id="2" creationId="{84C0D2FF-AD66-1DE4-8A2C-1C3D9FB64015}"/>
          </ac:spMkLst>
        </pc:spChg>
        <pc:spChg chg="del">
          <ac:chgData name="Farida Katunzi" userId="72fed894bb5ae7d3" providerId="LiveId" clId="{904F3375-6B85-FB46-A4E4-83A0B570FC5F}" dt="2025-05-19T19:02:02.594" v="523" actId="478"/>
          <ac:spMkLst>
            <pc:docMk/>
            <pc:sldMk cId="1615883864" sldId="269"/>
            <ac:spMk id="3" creationId="{49201541-D22E-8BC2-601D-9677C4C53117}"/>
          </ac:spMkLst>
        </pc:spChg>
        <pc:picChg chg="add mod">
          <ac:chgData name="Farida Katunzi" userId="72fed894bb5ae7d3" providerId="LiveId" clId="{904F3375-6B85-FB46-A4E4-83A0B570FC5F}" dt="2025-05-19T19:02:16.078" v="527" actId="1076"/>
          <ac:picMkLst>
            <pc:docMk/>
            <pc:sldMk cId="1615883864" sldId="269"/>
            <ac:picMk id="4" creationId="{7A2DB919-AD42-36B0-96E6-E087E7D0351F}"/>
          </ac:picMkLst>
        </pc:picChg>
      </pc:sldChg>
      <pc:sldChg chg="modSp new del mod">
        <pc:chgData name="Farida Katunzi" userId="72fed894bb5ae7d3" providerId="LiveId" clId="{904F3375-6B85-FB46-A4E4-83A0B570FC5F}" dt="2025-05-19T20:07:28.853" v="1273" actId="2696"/>
        <pc:sldMkLst>
          <pc:docMk/>
          <pc:sldMk cId="2247649217" sldId="270"/>
        </pc:sldMkLst>
        <pc:spChg chg="mod">
          <ac:chgData name="Farida Katunzi" userId="72fed894bb5ae7d3" providerId="LiveId" clId="{904F3375-6B85-FB46-A4E4-83A0B570FC5F}" dt="2025-05-19T19:12:55.482" v="624" actId="20577"/>
          <ac:spMkLst>
            <pc:docMk/>
            <pc:sldMk cId="2247649217" sldId="270"/>
            <ac:spMk id="2" creationId="{4B2A235D-4AB3-F11D-74D2-82DA01EAE20A}"/>
          </ac:spMkLst>
        </pc:spChg>
        <pc:spChg chg="mod">
          <ac:chgData name="Farida Katunzi" userId="72fed894bb5ae7d3" providerId="LiveId" clId="{904F3375-6B85-FB46-A4E4-83A0B570FC5F}" dt="2025-05-19T19:13:50.635" v="631" actId="27636"/>
          <ac:spMkLst>
            <pc:docMk/>
            <pc:sldMk cId="2247649217" sldId="270"/>
            <ac:spMk id="3" creationId="{17F7ECF0-7A24-0D1A-D214-E01643BC3F09}"/>
          </ac:spMkLst>
        </pc:spChg>
      </pc:sldChg>
      <pc:sldChg chg="addSp delSp modSp new mod setBg">
        <pc:chgData name="Farida Katunzi" userId="72fed894bb5ae7d3" providerId="LiveId" clId="{904F3375-6B85-FB46-A4E4-83A0B570FC5F}" dt="2025-05-19T20:11:41.782" v="1283" actId="14100"/>
        <pc:sldMkLst>
          <pc:docMk/>
          <pc:sldMk cId="1871435714" sldId="271"/>
        </pc:sldMkLst>
        <pc:spChg chg="del">
          <ac:chgData name="Farida Katunzi" userId="72fed894bb5ae7d3" providerId="LiveId" clId="{904F3375-6B85-FB46-A4E4-83A0B570FC5F}" dt="2025-05-19T19:33:25.190" v="633" actId="478"/>
          <ac:spMkLst>
            <pc:docMk/>
            <pc:sldMk cId="1871435714" sldId="271"/>
            <ac:spMk id="2" creationId="{C3119122-FDEF-BF89-D896-0FC8067AEDEB}"/>
          </ac:spMkLst>
        </pc:spChg>
        <pc:spChg chg="del">
          <ac:chgData name="Farida Katunzi" userId="72fed894bb5ae7d3" providerId="LiveId" clId="{904F3375-6B85-FB46-A4E4-83A0B570FC5F}" dt="2025-05-19T19:33:27.029" v="634" actId="478"/>
          <ac:spMkLst>
            <pc:docMk/>
            <pc:sldMk cId="1871435714" sldId="271"/>
            <ac:spMk id="3" creationId="{E97568D2-6D2B-2569-03FC-8E5CFA454378}"/>
          </ac:spMkLst>
        </pc:spChg>
        <pc:spChg chg="add del mod">
          <ac:chgData name="Farida Katunzi" userId="72fed894bb5ae7d3" providerId="LiveId" clId="{904F3375-6B85-FB46-A4E4-83A0B570FC5F}" dt="2025-05-19T20:11:18.545" v="1276" actId="478"/>
          <ac:spMkLst>
            <pc:docMk/>
            <pc:sldMk cId="1871435714" sldId="271"/>
            <ac:spMk id="6" creationId="{CFA5B10A-93F4-07A4-F3C3-2C1925C0764D}"/>
          </ac:spMkLst>
        </pc:spChg>
        <pc:spChg chg="add del mod">
          <ac:chgData name="Farida Katunzi" userId="72fed894bb5ae7d3" providerId="LiveId" clId="{904F3375-6B85-FB46-A4E4-83A0B570FC5F}" dt="2025-05-19T20:11:13.056" v="1274" actId="478"/>
          <ac:spMkLst>
            <pc:docMk/>
            <pc:sldMk cId="1871435714" sldId="271"/>
            <ac:spMk id="7" creationId="{18BD0199-D3ED-C638-CC2E-5D6B6B97BB9F}"/>
          </ac:spMkLst>
        </pc:spChg>
        <pc:spChg chg="add del mod">
          <ac:chgData name="Farida Katunzi" userId="72fed894bb5ae7d3" providerId="LiveId" clId="{904F3375-6B85-FB46-A4E4-83A0B570FC5F}" dt="2025-05-19T19:39:32.902" v="1020"/>
          <ac:spMkLst>
            <pc:docMk/>
            <pc:sldMk cId="1871435714" sldId="271"/>
            <ac:spMk id="8" creationId="{EAED61C5-0AA9-4B2F-7991-C458E79BCD25}"/>
          </ac:spMkLst>
        </pc:spChg>
        <pc:spChg chg="add del mod">
          <ac:chgData name="Farida Katunzi" userId="72fed894bb5ae7d3" providerId="LiveId" clId="{904F3375-6B85-FB46-A4E4-83A0B570FC5F}" dt="2025-05-19T19:59:05.042" v="1156" actId="478"/>
          <ac:spMkLst>
            <pc:docMk/>
            <pc:sldMk cId="1871435714" sldId="271"/>
            <ac:spMk id="9" creationId="{6C5AD168-8039-EF03-8EA2-F98EA49001EC}"/>
          </ac:spMkLst>
        </pc:spChg>
        <pc:spChg chg="add del mod">
          <ac:chgData name="Farida Katunzi" userId="72fed894bb5ae7d3" providerId="LiveId" clId="{904F3375-6B85-FB46-A4E4-83A0B570FC5F}" dt="2025-05-19T19:53:44.280" v="1105" actId="478"/>
          <ac:spMkLst>
            <pc:docMk/>
            <pc:sldMk cId="1871435714" sldId="271"/>
            <ac:spMk id="10" creationId="{CEAE10D2-C02B-7541-45CA-25FB7D006771}"/>
          </ac:spMkLst>
        </pc:spChg>
        <pc:spChg chg="add del">
          <ac:chgData name="Farida Katunzi" userId="72fed894bb5ae7d3" providerId="LiveId" clId="{904F3375-6B85-FB46-A4E4-83A0B570FC5F}" dt="2025-05-19T20:11:32.356" v="1279" actId="26606"/>
          <ac:spMkLst>
            <pc:docMk/>
            <pc:sldMk cId="1871435714" sldId="271"/>
            <ac:spMk id="16" creationId="{42A4FC2C-047E-45A5-965D-8E1E3BF09BC6}"/>
          </ac:spMkLst>
        </pc:spChg>
        <pc:spChg chg="add del">
          <ac:chgData name="Farida Katunzi" userId="72fed894bb5ae7d3" providerId="LiveId" clId="{904F3375-6B85-FB46-A4E4-83A0B570FC5F}" dt="2025-05-19T20:11:33.973" v="1281" actId="26606"/>
          <ac:spMkLst>
            <pc:docMk/>
            <pc:sldMk cId="1871435714" sldId="271"/>
            <ac:spMk id="18" creationId="{83C98ABE-055B-441F-B07E-44F97F083C39}"/>
          </ac:spMkLst>
        </pc:spChg>
        <pc:spChg chg="add del">
          <ac:chgData name="Farida Katunzi" userId="72fed894bb5ae7d3" providerId="LiveId" clId="{904F3375-6B85-FB46-A4E4-83A0B570FC5F}" dt="2025-05-19T20:11:33.973" v="1281" actId="26606"/>
          <ac:spMkLst>
            <pc:docMk/>
            <pc:sldMk cId="1871435714" sldId="271"/>
            <ac:spMk id="19" creationId="{F3060C83-F051-4F0E-ABAD-AA0DFC48B218}"/>
          </ac:spMkLst>
        </pc:spChg>
        <pc:spChg chg="add del">
          <ac:chgData name="Farida Katunzi" userId="72fed894bb5ae7d3" providerId="LiveId" clId="{904F3375-6B85-FB46-A4E4-83A0B570FC5F}" dt="2025-05-19T20:11:33.973" v="1281" actId="26606"/>
          <ac:spMkLst>
            <pc:docMk/>
            <pc:sldMk cId="1871435714" sldId="271"/>
            <ac:spMk id="20" creationId="{29FDB030-9B49-4CED-8CCD-4D99382388AC}"/>
          </ac:spMkLst>
        </pc:spChg>
        <pc:spChg chg="add del">
          <ac:chgData name="Farida Katunzi" userId="72fed894bb5ae7d3" providerId="LiveId" clId="{904F3375-6B85-FB46-A4E4-83A0B570FC5F}" dt="2025-05-19T20:11:33.973" v="1281" actId="26606"/>
          <ac:spMkLst>
            <pc:docMk/>
            <pc:sldMk cId="1871435714" sldId="271"/>
            <ac:spMk id="22" creationId="{3783CA14-24A1-485C-8B30-D6A5D87987AD}"/>
          </ac:spMkLst>
        </pc:spChg>
        <pc:spChg chg="add del">
          <ac:chgData name="Farida Katunzi" userId="72fed894bb5ae7d3" providerId="LiveId" clId="{904F3375-6B85-FB46-A4E4-83A0B570FC5F}" dt="2025-05-19T20:11:33.973" v="1281" actId="26606"/>
          <ac:spMkLst>
            <pc:docMk/>
            <pc:sldMk cId="1871435714" sldId="271"/>
            <ac:spMk id="24" creationId="{9A97C86A-04D6-40F7-AE84-31AB43E6A846}"/>
          </ac:spMkLst>
        </pc:spChg>
        <pc:spChg chg="add del">
          <ac:chgData name="Farida Katunzi" userId="72fed894bb5ae7d3" providerId="LiveId" clId="{904F3375-6B85-FB46-A4E4-83A0B570FC5F}" dt="2025-05-19T20:11:33.973" v="1281" actId="26606"/>
          <ac:spMkLst>
            <pc:docMk/>
            <pc:sldMk cId="1871435714" sldId="271"/>
            <ac:spMk id="26" creationId="{FF9F2414-84E8-453E-B1F3-389FDE8192D9}"/>
          </ac:spMkLst>
        </pc:spChg>
        <pc:spChg chg="add del">
          <ac:chgData name="Farida Katunzi" userId="72fed894bb5ae7d3" providerId="LiveId" clId="{904F3375-6B85-FB46-A4E4-83A0B570FC5F}" dt="2025-05-19T20:11:33.973" v="1281" actId="26606"/>
          <ac:spMkLst>
            <pc:docMk/>
            <pc:sldMk cId="1871435714" sldId="271"/>
            <ac:spMk id="28" creationId="{3ECA69A1-7536-43AC-85EF-C7106179F5ED}"/>
          </ac:spMkLst>
        </pc:spChg>
        <pc:picChg chg="add del mod">
          <ac:chgData name="Farida Katunzi" userId="72fed894bb5ae7d3" providerId="LiveId" clId="{904F3375-6B85-FB46-A4E4-83A0B570FC5F}" dt="2025-05-19T19:36:14.817" v="989" actId="478"/>
          <ac:picMkLst>
            <pc:docMk/>
            <pc:sldMk cId="1871435714" sldId="271"/>
            <ac:picMk id="4" creationId="{0D31973D-8F7B-9213-25A4-1C01868159FB}"/>
          </ac:picMkLst>
        </pc:picChg>
        <pc:picChg chg="add mod">
          <ac:chgData name="Farida Katunzi" userId="72fed894bb5ae7d3" providerId="LiveId" clId="{904F3375-6B85-FB46-A4E4-83A0B570FC5F}" dt="2025-05-19T19:33:57.682" v="637" actId="571"/>
          <ac:picMkLst>
            <pc:docMk/>
            <pc:sldMk cId="1871435714" sldId="271"/>
            <ac:picMk id="5" creationId="{94E918F3-99AD-8C00-00FB-1480CEA6EBA1}"/>
          </ac:picMkLst>
        </pc:picChg>
        <pc:picChg chg="add mod">
          <ac:chgData name="Farida Katunzi" userId="72fed894bb5ae7d3" providerId="LiveId" clId="{904F3375-6B85-FB46-A4E4-83A0B570FC5F}" dt="2025-05-19T20:11:41.782" v="1283" actId="14100"/>
          <ac:picMkLst>
            <pc:docMk/>
            <pc:sldMk cId="1871435714" sldId="271"/>
            <ac:picMk id="11" creationId="{94C2FDE9-A58E-1AF7-1B33-7964385CC554}"/>
          </ac:picMkLst>
        </pc:picChg>
        <pc:picChg chg="add del">
          <ac:chgData name="Farida Katunzi" userId="72fed894bb5ae7d3" providerId="LiveId" clId="{904F3375-6B85-FB46-A4E4-83A0B570FC5F}" dt="2025-05-19T19:53:50.337" v="1107" actId="478"/>
          <ac:picMkLst>
            <pc:docMk/>
            <pc:sldMk cId="1871435714" sldId="271"/>
            <ac:picMk id="4098" creationId="{C209EDD6-FB0F-1753-5884-2043546A257E}"/>
          </ac:picMkLst>
        </pc:picChg>
        <pc:picChg chg="add del mod">
          <ac:chgData name="Farida Katunzi" userId="72fed894bb5ae7d3" providerId="LiveId" clId="{904F3375-6B85-FB46-A4E4-83A0B570FC5F}" dt="2025-05-19T20:11:15.247" v="1275" actId="478"/>
          <ac:picMkLst>
            <pc:docMk/>
            <pc:sldMk cId="1871435714" sldId="271"/>
            <ac:picMk id="4100" creationId="{4A9D0E04-C181-E1F5-AB01-D07342FAB85D}"/>
          </ac:picMkLst>
        </pc:picChg>
      </pc:sldChg>
      <pc:sldChg chg="addSp delSp modSp new mod">
        <pc:chgData name="Farida Katunzi" userId="72fed894bb5ae7d3" providerId="LiveId" clId="{904F3375-6B85-FB46-A4E4-83A0B570FC5F}" dt="2025-05-19T20:51:44.228" v="1715" actId="14100"/>
        <pc:sldMkLst>
          <pc:docMk/>
          <pc:sldMk cId="3521355499" sldId="272"/>
        </pc:sldMkLst>
        <pc:spChg chg="del mod">
          <ac:chgData name="Farida Katunzi" userId="72fed894bb5ae7d3" providerId="LiveId" clId="{904F3375-6B85-FB46-A4E4-83A0B570FC5F}" dt="2025-05-19T20:51:28.547" v="1711" actId="478"/>
          <ac:spMkLst>
            <pc:docMk/>
            <pc:sldMk cId="3521355499" sldId="272"/>
            <ac:spMk id="2" creationId="{7E614360-E749-1C87-5900-0DCEBD0AE33B}"/>
          </ac:spMkLst>
        </pc:spChg>
        <pc:spChg chg="del mod">
          <ac:chgData name="Farida Katunzi" userId="72fed894bb5ae7d3" providerId="LiveId" clId="{904F3375-6B85-FB46-A4E4-83A0B570FC5F}" dt="2025-05-19T20:51:25.557" v="1709" actId="478"/>
          <ac:spMkLst>
            <pc:docMk/>
            <pc:sldMk cId="3521355499" sldId="272"/>
            <ac:spMk id="3" creationId="{5145976C-8DD0-058D-5D08-8799A803D8ED}"/>
          </ac:spMkLst>
        </pc:spChg>
        <pc:spChg chg="add del mod">
          <ac:chgData name="Farida Katunzi" userId="72fed894bb5ae7d3" providerId="LiveId" clId="{904F3375-6B85-FB46-A4E4-83A0B570FC5F}" dt="2025-05-19T20:51:32.746" v="1713" actId="478"/>
          <ac:spMkLst>
            <pc:docMk/>
            <pc:sldMk cId="3521355499" sldId="272"/>
            <ac:spMk id="5" creationId="{13382CB8-0FA1-A17D-1FD7-ADDD9D42AB02}"/>
          </ac:spMkLst>
        </pc:spChg>
        <pc:spChg chg="add del mod">
          <ac:chgData name="Farida Katunzi" userId="72fed894bb5ae7d3" providerId="LiveId" clId="{904F3375-6B85-FB46-A4E4-83A0B570FC5F}" dt="2025-05-19T20:51:30.672" v="1712" actId="478"/>
          <ac:spMkLst>
            <pc:docMk/>
            <pc:sldMk cId="3521355499" sldId="272"/>
            <ac:spMk id="7" creationId="{BC6A082F-E536-27BC-615D-CBD604BF5F98}"/>
          </ac:spMkLst>
        </pc:spChg>
        <pc:picChg chg="add mod">
          <ac:chgData name="Farida Katunzi" userId="72fed894bb5ae7d3" providerId="LiveId" clId="{904F3375-6B85-FB46-A4E4-83A0B570FC5F}" dt="2025-05-19T20:51:44.228" v="1715" actId="14100"/>
          <ac:picMkLst>
            <pc:docMk/>
            <pc:sldMk cId="3521355499" sldId="272"/>
            <ac:picMk id="8" creationId="{603BE6D9-84B0-89C9-F3E8-C9C524C3BFC2}"/>
          </ac:picMkLst>
        </pc:picChg>
      </pc:sldChg>
      <pc:sldChg chg="addSp delSp modSp new mod setBg">
        <pc:chgData name="Farida Katunzi" userId="72fed894bb5ae7d3" providerId="LiveId" clId="{904F3375-6B85-FB46-A4E4-83A0B570FC5F}" dt="2025-05-19T20:57:47.163" v="1722" actId="26606"/>
        <pc:sldMkLst>
          <pc:docMk/>
          <pc:sldMk cId="2893525377" sldId="273"/>
        </pc:sldMkLst>
        <pc:spChg chg="del">
          <ac:chgData name="Farida Katunzi" userId="72fed894bb5ae7d3" providerId="LiveId" clId="{904F3375-6B85-FB46-A4E4-83A0B570FC5F}" dt="2025-05-19T20:56:34.082" v="1717" actId="478"/>
          <ac:spMkLst>
            <pc:docMk/>
            <pc:sldMk cId="2893525377" sldId="273"/>
            <ac:spMk id="2" creationId="{E1D18EE8-D870-DE27-038B-94F0DC4E94B5}"/>
          </ac:spMkLst>
        </pc:spChg>
        <pc:spChg chg="del">
          <ac:chgData name="Farida Katunzi" userId="72fed894bb5ae7d3" providerId="LiveId" clId="{904F3375-6B85-FB46-A4E4-83A0B570FC5F}" dt="2025-05-19T20:56:36.133" v="1718" actId="478"/>
          <ac:spMkLst>
            <pc:docMk/>
            <pc:sldMk cId="2893525377" sldId="273"/>
            <ac:spMk id="3" creationId="{656B52A3-1079-196C-C736-1DB68D8A56F3}"/>
          </ac:spMkLst>
        </pc:spChg>
        <pc:picChg chg="add mod ord">
          <ac:chgData name="Farida Katunzi" userId="72fed894bb5ae7d3" providerId="LiveId" clId="{904F3375-6B85-FB46-A4E4-83A0B570FC5F}" dt="2025-05-19T20:57:47.163" v="1722" actId="26606"/>
          <ac:picMkLst>
            <pc:docMk/>
            <pc:sldMk cId="2893525377" sldId="273"/>
            <ac:picMk id="4" creationId="{7773F15F-0F6D-3831-C480-40FCB8A55B32}"/>
          </ac:picMkLst>
        </pc:picChg>
        <pc:picChg chg="add mod">
          <ac:chgData name="Farida Katunzi" userId="72fed894bb5ae7d3" providerId="LiveId" clId="{904F3375-6B85-FB46-A4E4-83A0B570FC5F}" dt="2025-05-19T20:57:47.163" v="1722" actId="26606"/>
          <ac:picMkLst>
            <pc:docMk/>
            <pc:sldMk cId="2893525377" sldId="273"/>
            <ac:picMk id="1026" creationId="{7D35A7B7-F78C-8DB9-525E-5DC28D7E5678}"/>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mathematica.Net\NDrive\Project\52040_Hilton_ECD\DC1\11.%20Quant%20ABstraction\Tanzania\Mapping%20of%20National%20Policy%20documents_LCM_FK_C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Sheet1!$E$4</c:f>
              <c:strCache>
                <c:ptCount val="1"/>
                <c:pt idx="0">
                  <c:v>Component is mentioned</c:v>
                </c:pt>
              </c:strCache>
            </c:strRef>
          </c:tx>
          <c:spPr>
            <a:solidFill>
              <a:srgbClr val="00545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Sheet1!$H$2:$L$2</c:f>
              <c:strCache>
                <c:ptCount val="5"/>
                <c:pt idx="0">
                  <c:v>Good health</c:v>
                </c:pt>
                <c:pt idx="1">
                  <c:v>Adequate nutrition</c:v>
                </c:pt>
                <c:pt idx="2">
                  <c:v>Responsive caregiving</c:v>
                </c:pt>
                <c:pt idx="3">
                  <c:v>Early learning</c:v>
                </c:pt>
                <c:pt idx="4">
                  <c:v>Safety and security</c:v>
                </c:pt>
              </c:strCache>
            </c:strRef>
          </c:cat>
          <c:val>
            <c:numRef>
              <c:f>Sheet1!$H$4:$L$4</c:f>
              <c:numCache>
                <c:formatCode>0%</c:formatCode>
                <c:ptCount val="5"/>
                <c:pt idx="0">
                  <c:v>0.63636363636363635</c:v>
                </c:pt>
                <c:pt idx="1">
                  <c:v>0.54545454545454541</c:v>
                </c:pt>
                <c:pt idx="2">
                  <c:v>0.54545454545454541</c:v>
                </c:pt>
                <c:pt idx="3">
                  <c:v>0.36363636363636365</c:v>
                </c:pt>
                <c:pt idx="4">
                  <c:v>0.72727272727272729</c:v>
                </c:pt>
              </c:numCache>
            </c:numRef>
          </c:val>
          <c:extLst>
            <c:ext xmlns:c16="http://schemas.microsoft.com/office/drawing/2014/chart" uri="{C3380CC4-5D6E-409C-BE32-E72D297353CC}">
              <c16:uniqueId val="{00000000-303A-9144-8F90-CB4E71DEEDCC}"/>
            </c:ext>
          </c:extLst>
        </c:ser>
        <c:ser>
          <c:idx val="1"/>
          <c:order val="1"/>
          <c:tx>
            <c:strRef>
              <c:f>Sheet1!$E$5</c:f>
              <c:strCache>
                <c:ptCount val="1"/>
                <c:pt idx="0">
                  <c:v>Mentioned subcomponents with an implementation plan or budget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Sheet1!$H$2:$L$2</c:f>
              <c:strCache>
                <c:ptCount val="5"/>
                <c:pt idx="0">
                  <c:v>Good health</c:v>
                </c:pt>
                <c:pt idx="1">
                  <c:v>Adequate nutrition</c:v>
                </c:pt>
                <c:pt idx="2">
                  <c:v>Responsive caregiving</c:v>
                </c:pt>
                <c:pt idx="3">
                  <c:v>Early learning</c:v>
                </c:pt>
                <c:pt idx="4">
                  <c:v>Safety and security</c:v>
                </c:pt>
              </c:strCache>
            </c:strRef>
          </c:cat>
          <c:val>
            <c:numRef>
              <c:f>Sheet1!$H$5:$L$5</c:f>
              <c:numCache>
                <c:formatCode>0%</c:formatCode>
                <c:ptCount val="5"/>
                <c:pt idx="0">
                  <c:v>0.45</c:v>
                </c:pt>
                <c:pt idx="1">
                  <c:v>0.31428571428571428</c:v>
                </c:pt>
                <c:pt idx="2">
                  <c:v>0.2</c:v>
                </c:pt>
                <c:pt idx="3">
                  <c:v>0.2857142857142857</c:v>
                </c:pt>
                <c:pt idx="4">
                  <c:v>0.47619047619047616</c:v>
                </c:pt>
              </c:numCache>
            </c:numRef>
          </c:val>
          <c:extLst>
            <c:ext xmlns:c16="http://schemas.microsoft.com/office/drawing/2014/chart" uri="{C3380CC4-5D6E-409C-BE32-E72D297353CC}">
              <c16:uniqueId val="{00000001-303A-9144-8F90-CB4E71DEEDCC}"/>
            </c:ext>
          </c:extLst>
        </c:ser>
        <c:dLbls>
          <c:showLegendKey val="0"/>
          <c:showVal val="0"/>
          <c:showCatName val="0"/>
          <c:showSerName val="0"/>
          <c:showPercent val="0"/>
          <c:showBubbleSize val="0"/>
        </c:dLbls>
        <c:gapWidth val="219"/>
        <c:overlap val="-27"/>
        <c:axId val="150225616"/>
        <c:axId val="150207856"/>
      </c:barChart>
      <c:catAx>
        <c:axId val="150225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50207856"/>
        <c:crosses val="autoZero"/>
        <c:auto val="1"/>
        <c:lblAlgn val="ctr"/>
        <c:lblOffset val="100"/>
        <c:noMultiLvlLbl val="0"/>
      </c:catAx>
      <c:valAx>
        <c:axId val="150207856"/>
        <c:scaling>
          <c:orientation val="minMax"/>
        </c:scaling>
        <c:delete val="1"/>
        <c:axPos val="l"/>
        <c:numFmt formatCode="0%" sourceLinked="1"/>
        <c:majorTickMark val="none"/>
        <c:minorTickMark val="none"/>
        <c:tickLblPos val="nextTo"/>
        <c:crossAx val="1502256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70F1-8504-3C7B-54CB-F2BF8C1BAF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E6C56B-355B-A4F3-385E-685D320D80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4A19B74-180F-C1F1-CC0D-BF45FB86C122}"/>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C2DF16BB-24F0-883D-2857-06483BB32E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FC921-3619-5C51-78D4-4E1126822707}"/>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102529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162E4-C2F0-CC09-0C1F-90FDB23B47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C44285-C7F6-2EEE-4A8F-192D1AF0F3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E86BB8-0F42-1AA1-5E44-A2EFC732DAFC}"/>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9F1A1178-1A6A-7551-1F07-E17FDAA899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278D8D-0F59-AC69-7CF4-E679B0C4D664}"/>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323139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1AF74D-EC13-8201-A67B-A8E28E127E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B13776-2A6A-5251-132A-D5A495BD11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E5B898-6A24-400C-B285-43BD1CD943D0}"/>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39052BCC-C108-1B54-912B-14DA5085EE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08020-AAD9-1345-571C-5F0140E1A323}"/>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1494461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FDAE-3810-6501-3659-193849A57E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8411E7-80C3-C28F-971F-006FB7D507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59B820-9BDA-3773-31C2-CEBD979108A9}"/>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07894DCF-D2D6-04FB-6C3C-7348A68262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B9F396-8372-9A7A-2183-F9C316F2FFCB}"/>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2291990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219D3-8E9D-E998-C060-DF663A7D97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58B52A-8D96-6FD5-1B33-A32053A7400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658EC9-E956-9B5C-F255-3D100AEF4C59}"/>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619894DE-1AB4-025D-F80D-7087B7A5D2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BE4D19-E518-9AAB-C1F3-984CFCE60121}"/>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2596921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A9230-71A3-2246-AE60-97C879AE53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DAC90-92CA-40C9-952A-590F059120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3B126E-0078-7F14-0DC0-0C9D6DA100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CD0E4B-1F2C-5DE8-98A9-262E31936576}"/>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6" name="Footer Placeholder 5">
            <a:extLst>
              <a:ext uri="{FF2B5EF4-FFF2-40B4-BE49-F238E27FC236}">
                <a16:creationId xmlns:a16="http://schemas.microsoft.com/office/drawing/2014/main" id="{FA9AA379-54E7-A7B6-29D8-10292EF873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65EF04-A82C-0A45-78D1-37140FA18C6E}"/>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2294101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EE80-F61A-8D6F-1100-A3B3434C14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E7EAA0-454B-E584-D03B-AFB4C1EAA3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23AB1-6BFD-D605-DFAA-96E3E9A704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C2ED42-BFB6-AF64-1A70-44B8B49744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05F0A2-4A22-9673-D348-E4868EAC40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80BFF15-8D08-0702-E2A6-660EE6B1DD46}"/>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8" name="Footer Placeholder 7">
            <a:extLst>
              <a:ext uri="{FF2B5EF4-FFF2-40B4-BE49-F238E27FC236}">
                <a16:creationId xmlns:a16="http://schemas.microsoft.com/office/drawing/2014/main" id="{DC196155-40FB-862F-9097-70692008CC4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161649-5D8E-7F36-9589-D96A9A022BE9}"/>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2242851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3C33C-715A-0A75-602C-016211479F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DF7C70-6AED-EAAC-28CD-ABFBA842A7E4}"/>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4" name="Footer Placeholder 3">
            <a:extLst>
              <a:ext uri="{FF2B5EF4-FFF2-40B4-BE49-F238E27FC236}">
                <a16:creationId xmlns:a16="http://schemas.microsoft.com/office/drawing/2014/main" id="{DA36B026-C6FA-E067-8060-C782C4B061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D64743-D504-9111-51DA-AA80FCF2EE97}"/>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1136070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0D95AD-271A-CC23-4648-C4E05D9BA797}"/>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3" name="Footer Placeholder 2">
            <a:extLst>
              <a:ext uri="{FF2B5EF4-FFF2-40B4-BE49-F238E27FC236}">
                <a16:creationId xmlns:a16="http://schemas.microsoft.com/office/drawing/2014/main" id="{F1B52737-CA24-B6EB-D307-D9FCA3707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9FE3CF-50C1-026A-ADEA-0D9068261E92}"/>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1129875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2DD5-965E-35AD-5192-5F6EB198F7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97AEF14-18AB-69A1-C6C9-843C2B39201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49AA00-2553-4DD3-1A0D-9BB72A147E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EECE28-4590-CD42-C10C-EAB5EAD9192D}"/>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6" name="Footer Placeholder 5">
            <a:extLst>
              <a:ext uri="{FF2B5EF4-FFF2-40B4-BE49-F238E27FC236}">
                <a16:creationId xmlns:a16="http://schemas.microsoft.com/office/drawing/2014/main" id="{3FD76275-A8F8-A6FE-4C6A-01606E611E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E1CFA2-75F3-D4EB-A99B-587EDBC39C99}"/>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2751135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B887B-0666-78DD-B305-B72B43984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8C6B08-BA7C-E70D-34F9-E905142D1B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3D5939-357E-34A8-1DBE-9D8362DD37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ABF9E9-765E-FA28-0F9B-7DB08788D864}"/>
              </a:ext>
            </a:extLst>
          </p:cNvPr>
          <p:cNvSpPr>
            <a:spLocks noGrp="1"/>
          </p:cNvSpPr>
          <p:nvPr>
            <p:ph type="dt" sz="half" idx="10"/>
          </p:nvPr>
        </p:nvSpPr>
        <p:spPr/>
        <p:txBody>
          <a:bodyPr/>
          <a:lstStyle/>
          <a:p>
            <a:fld id="{3F243A77-CF09-4C4E-9F00-58BA8D224419}" type="datetimeFigureOut">
              <a:rPr lang="en-US" smtClean="0"/>
              <a:t>5/19/25</a:t>
            </a:fld>
            <a:endParaRPr lang="en-US"/>
          </a:p>
        </p:txBody>
      </p:sp>
      <p:sp>
        <p:nvSpPr>
          <p:cNvPr id="6" name="Footer Placeholder 5">
            <a:extLst>
              <a:ext uri="{FF2B5EF4-FFF2-40B4-BE49-F238E27FC236}">
                <a16:creationId xmlns:a16="http://schemas.microsoft.com/office/drawing/2014/main" id="{0DE18375-D996-A31D-B6DC-2F97F1F751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C17285-7184-7D90-886B-3E0880BBD42E}"/>
              </a:ext>
            </a:extLst>
          </p:cNvPr>
          <p:cNvSpPr>
            <a:spLocks noGrp="1"/>
          </p:cNvSpPr>
          <p:nvPr>
            <p:ph type="sldNum" sz="quarter" idx="12"/>
          </p:nvPr>
        </p:nvSpPr>
        <p:spPr/>
        <p:txBody>
          <a:bodyPr/>
          <a:lstStyle/>
          <a:p>
            <a:fld id="{3C28AA91-E0EF-8343-9196-4E13A348E33A}" type="slidenum">
              <a:rPr lang="en-US" smtClean="0"/>
              <a:t>‹#›</a:t>
            </a:fld>
            <a:endParaRPr lang="en-US"/>
          </a:p>
        </p:txBody>
      </p:sp>
    </p:spTree>
    <p:extLst>
      <p:ext uri="{BB962C8B-B14F-4D97-AF65-F5344CB8AC3E}">
        <p14:creationId xmlns:p14="http://schemas.microsoft.com/office/powerpoint/2010/main" val="149590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FE5E65-28BE-2112-A56D-98304CA0C1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7318D0-3D09-EEDA-6B37-E825C09B79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B6D36E-CCCA-770D-8E00-83503A6F5A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F243A77-CF09-4C4E-9F00-58BA8D224419}" type="datetimeFigureOut">
              <a:rPr lang="en-US" smtClean="0"/>
              <a:t>5/19/25</a:t>
            </a:fld>
            <a:endParaRPr lang="en-US"/>
          </a:p>
        </p:txBody>
      </p:sp>
      <p:sp>
        <p:nvSpPr>
          <p:cNvPr id="5" name="Footer Placeholder 4">
            <a:extLst>
              <a:ext uri="{FF2B5EF4-FFF2-40B4-BE49-F238E27FC236}">
                <a16:creationId xmlns:a16="http://schemas.microsoft.com/office/drawing/2014/main" id="{D17ADED8-9BD8-F12C-2F84-C5A259F4E4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D693E98-1D16-E5A4-6843-81123090B2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C28AA91-E0EF-8343-9196-4E13A348E33A}" type="slidenum">
              <a:rPr lang="en-US" smtClean="0"/>
              <a:t>‹#›</a:t>
            </a:fld>
            <a:endParaRPr lang="en-US"/>
          </a:p>
        </p:txBody>
      </p:sp>
    </p:spTree>
    <p:extLst>
      <p:ext uri="{BB962C8B-B14F-4D97-AF65-F5344CB8AC3E}">
        <p14:creationId xmlns:p14="http://schemas.microsoft.com/office/powerpoint/2010/main" val="634238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78A3C-8B4B-961D-9D81-59D4AFCBE050}"/>
              </a:ext>
            </a:extLst>
          </p:cNvPr>
          <p:cNvSpPr>
            <a:spLocks noGrp="1"/>
          </p:cNvSpPr>
          <p:nvPr>
            <p:ph type="ctrTitle"/>
          </p:nvPr>
        </p:nvSpPr>
        <p:spPr>
          <a:xfrm>
            <a:off x="1468395" y="1574150"/>
            <a:ext cx="10231394" cy="2725707"/>
          </a:xfrm>
        </p:spPr>
        <p:txBody>
          <a:bodyPr>
            <a:normAutofit/>
          </a:bodyPr>
          <a:lstStyle/>
          <a:p>
            <a:r>
              <a:rPr lang="en-US" sz="3500" dirty="0">
                <a:solidFill>
                  <a:schemeClr val="accent2">
                    <a:lumMod val="50000"/>
                  </a:schemeClr>
                </a:solidFill>
                <a:latin typeface="Century" panose="02040604050505020304" pitchFamily="18" charset="0"/>
              </a:rPr>
              <a:t>Systems-Level Barriers to Effective Parenting and Early Childhood Development in Tanzania: Exploratory Approach </a:t>
            </a:r>
          </a:p>
        </p:txBody>
      </p:sp>
      <p:sp>
        <p:nvSpPr>
          <p:cNvPr id="3" name="Subtitle 2">
            <a:extLst>
              <a:ext uri="{FF2B5EF4-FFF2-40B4-BE49-F238E27FC236}">
                <a16:creationId xmlns:a16="http://schemas.microsoft.com/office/drawing/2014/main" id="{6D296337-D3B6-1579-A4E2-D356097B524A}"/>
              </a:ext>
            </a:extLst>
          </p:cNvPr>
          <p:cNvSpPr>
            <a:spLocks noGrp="1"/>
          </p:cNvSpPr>
          <p:nvPr>
            <p:ph type="subTitle" idx="1"/>
          </p:nvPr>
        </p:nvSpPr>
        <p:spPr>
          <a:xfrm>
            <a:off x="7984785" y="5747657"/>
            <a:ext cx="4051251" cy="938524"/>
          </a:xfrm>
        </p:spPr>
        <p:txBody>
          <a:bodyPr/>
          <a:lstStyle/>
          <a:p>
            <a:pPr algn="l"/>
            <a:r>
              <a:rPr lang="en-US" sz="1800" dirty="0">
                <a:solidFill>
                  <a:schemeClr val="accent2">
                    <a:lumMod val="50000"/>
                  </a:schemeClr>
                </a:solidFill>
                <a:latin typeface="Century" panose="02040604050505020304" pitchFamily="18" charset="0"/>
              </a:rPr>
              <a:t>Presenter: </a:t>
            </a:r>
            <a:r>
              <a:rPr lang="en-US" sz="1800" dirty="0">
                <a:latin typeface="Century" panose="02040604050505020304" pitchFamily="18" charset="0"/>
              </a:rPr>
              <a:t>Ms. Farida Katunzi (MA</a:t>
            </a:r>
            <a:r>
              <a:rPr lang="en-US" dirty="0"/>
              <a:t>) </a:t>
            </a:r>
          </a:p>
        </p:txBody>
      </p:sp>
      <p:pic>
        <p:nvPicPr>
          <p:cNvPr id="1026" name="Picture 2" descr="Home - Ifakara Health Institute">
            <a:extLst>
              <a:ext uri="{FF2B5EF4-FFF2-40B4-BE49-F238E27FC236}">
                <a16:creationId xmlns:a16="http://schemas.microsoft.com/office/drawing/2014/main" id="{AC614EBD-6A6F-3FCD-21E7-E06B2358F3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1757" y="44579"/>
            <a:ext cx="4207215" cy="11245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bi na Bwana kwenye nembo ya Tanzania ...">
            <a:extLst>
              <a:ext uri="{FF2B5EF4-FFF2-40B4-BE49-F238E27FC236}">
                <a16:creationId xmlns:a16="http://schemas.microsoft.com/office/drawing/2014/main" id="{30A50626-A626-CB37-890C-B8A3B39BD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96025" cy="12751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thematica | Progress Together.">
            <a:extLst>
              <a:ext uri="{FF2B5EF4-FFF2-40B4-BE49-F238E27FC236}">
                <a16:creationId xmlns:a16="http://schemas.microsoft.com/office/drawing/2014/main" id="{F8B91C9B-E07C-5C67-1775-443D6F3A86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399" y="126144"/>
            <a:ext cx="3854107" cy="9613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0338B5E-C8D1-9FDF-9C9C-482D902071CA}"/>
              </a:ext>
            </a:extLst>
          </p:cNvPr>
          <p:cNvSpPr txBox="1"/>
          <p:nvPr/>
        </p:nvSpPr>
        <p:spPr>
          <a:xfrm>
            <a:off x="155964" y="5553298"/>
            <a:ext cx="3935298" cy="1200329"/>
          </a:xfrm>
          <a:prstGeom prst="rect">
            <a:avLst/>
          </a:prstGeom>
          <a:noFill/>
        </p:spPr>
        <p:txBody>
          <a:bodyPr wrap="square" rtlCol="0">
            <a:spAutoFit/>
          </a:bodyPr>
          <a:lstStyle/>
          <a:p>
            <a:r>
              <a:rPr lang="en-US" dirty="0">
                <a:solidFill>
                  <a:schemeClr val="accent2">
                    <a:lumMod val="50000"/>
                  </a:schemeClr>
                </a:solidFill>
                <a:latin typeface="Century" panose="02040604050505020304" pitchFamily="18" charset="0"/>
              </a:rPr>
              <a:t>Event</a:t>
            </a:r>
            <a:r>
              <a:rPr lang="en-US" dirty="0">
                <a:latin typeface="Century" panose="02040604050505020304" pitchFamily="18" charset="0"/>
              </a:rPr>
              <a:t>: Tanzania Malezi Summit: Rock City, Mwanza</a:t>
            </a:r>
          </a:p>
          <a:p>
            <a:endParaRPr lang="en-US" dirty="0">
              <a:latin typeface="Century" panose="02040604050505020304" pitchFamily="18" charset="0"/>
            </a:endParaRPr>
          </a:p>
          <a:p>
            <a:r>
              <a:rPr lang="en-US" dirty="0">
                <a:solidFill>
                  <a:schemeClr val="accent2">
                    <a:lumMod val="50000"/>
                  </a:schemeClr>
                </a:solidFill>
                <a:latin typeface="Century" panose="02040604050505020304" pitchFamily="18" charset="0"/>
              </a:rPr>
              <a:t>Date: </a:t>
            </a:r>
            <a:r>
              <a:rPr lang="en-US" dirty="0">
                <a:latin typeface="Century" panose="02040604050505020304" pitchFamily="18" charset="0"/>
              </a:rPr>
              <a:t>24</a:t>
            </a:r>
            <a:r>
              <a:rPr lang="en-US" baseline="30000" dirty="0">
                <a:latin typeface="Century" panose="02040604050505020304" pitchFamily="18" charset="0"/>
              </a:rPr>
              <a:t>th</a:t>
            </a:r>
            <a:r>
              <a:rPr lang="en-US" dirty="0">
                <a:latin typeface="Century" panose="02040604050505020304" pitchFamily="18" charset="0"/>
              </a:rPr>
              <a:t> May 2025</a:t>
            </a:r>
          </a:p>
        </p:txBody>
      </p:sp>
    </p:spTree>
    <p:extLst>
      <p:ext uri="{BB962C8B-B14F-4D97-AF65-F5344CB8AC3E}">
        <p14:creationId xmlns:p14="http://schemas.microsoft.com/office/powerpoint/2010/main" val="1684625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enerated image">
            <a:extLst>
              <a:ext uri="{FF2B5EF4-FFF2-40B4-BE49-F238E27FC236}">
                <a16:creationId xmlns:a16="http://schemas.microsoft.com/office/drawing/2014/main" id="{C03236C6-8774-140A-110C-484B34D68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5400"/>
            <a:ext cx="10325100" cy="688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33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8F82BE-68CA-EC4A-34ED-CE70CDD8CFE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Multisectoral Coordination and Governance</a:t>
            </a:r>
          </a:p>
        </p:txBody>
      </p:sp>
      <p:sp>
        <p:nvSpPr>
          <p:cNvPr id="7" name="AutoShape 8" descr="Generated image">
            <a:extLst>
              <a:ext uri="{FF2B5EF4-FFF2-40B4-BE49-F238E27FC236}">
                <a16:creationId xmlns:a16="http://schemas.microsoft.com/office/drawing/2014/main" id="{AAF4A384-FE90-9ECA-3B58-887E4380E20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16">
            <a:extLst>
              <a:ext uri="{FF2B5EF4-FFF2-40B4-BE49-F238E27FC236}">
                <a16:creationId xmlns:a16="http://schemas.microsoft.com/office/drawing/2014/main" id="{05499708-DA4C-4853-C2AF-895A982C5911}"/>
              </a:ext>
            </a:extLst>
          </p:cNvPr>
          <p:cNvPicPr>
            <a:picLocks noChangeAspect="1"/>
          </p:cNvPicPr>
          <p:nvPr/>
        </p:nvPicPr>
        <p:blipFill>
          <a:blip r:embed="rId2"/>
          <a:stretch>
            <a:fillRect/>
          </a:stretch>
        </p:blipFill>
        <p:spPr>
          <a:xfrm>
            <a:off x="4216526" y="990600"/>
            <a:ext cx="7772400" cy="5181600"/>
          </a:xfrm>
          <a:prstGeom prst="rect">
            <a:avLst/>
          </a:prstGeom>
        </p:spPr>
      </p:pic>
    </p:spTree>
    <p:extLst>
      <p:ext uri="{BB962C8B-B14F-4D97-AF65-F5344CB8AC3E}">
        <p14:creationId xmlns:p14="http://schemas.microsoft.com/office/powerpoint/2010/main" val="472315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3BE6D9-84B0-89C9-F3E8-C9C524C3BFC2}"/>
              </a:ext>
            </a:extLst>
          </p:cNvPr>
          <p:cNvPicPr>
            <a:picLocks noChangeAspect="1"/>
          </p:cNvPicPr>
          <p:nvPr/>
        </p:nvPicPr>
        <p:blipFill>
          <a:blip r:embed="rId2"/>
          <a:stretch>
            <a:fillRect/>
          </a:stretch>
        </p:blipFill>
        <p:spPr>
          <a:xfrm>
            <a:off x="1470454" y="345303"/>
            <a:ext cx="8511746" cy="5674497"/>
          </a:xfrm>
          <a:prstGeom prst="rect">
            <a:avLst/>
          </a:prstGeom>
        </p:spPr>
      </p:pic>
    </p:spTree>
    <p:extLst>
      <p:ext uri="{BB962C8B-B14F-4D97-AF65-F5344CB8AC3E}">
        <p14:creationId xmlns:p14="http://schemas.microsoft.com/office/powerpoint/2010/main" val="3521355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47600-630A-A192-6E24-BDF832FE62B5}"/>
              </a:ext>
            </a:extLst>
          </p:cNvPr>
          <p:cNvSpPr>
            <a:spLocks noGrp="1"/>
          </p:cNvSpPr>
          <p:nvPr>
            <p:ph type="title"/>
          </p:nvPr>
        </p:nvSpPr>
        <p:spPr>
          <a:xfrm>
            <a:off x="838200" y="365125"/>
            <a:ext cx="10515600" cy="438064"/>
          </a:xfrm>
        </p:spPr>
        <p:txBody>
          <a:bodyPr>
            <a:normAutofit fontScale="90000"/>
          </a:bodyPr>
          <a:lstStyle/>
          <a:p>
            <a:r>
              <a:rPr lang="en-US" dirty="0"/>
              <a:t>Financing</a:t>
            </a:r>
          </a:p>
        </p:txBody>
      </p:sp>
      <p:pic>
        <p:nvPicPr>
          <p:cNvPr id="4" name="Picture 3">
            <a:extLst>
              <a:ext uri="{FF2B5EF4-FFF2-40B4-BE49-F238E27FC236}">
                <a16:creationId xmlns:a16="http://schemas.microsoft.com/office/drawing/2014/main" id="{1E556303-8DCE-64C4-614D-40C736229AA2}"/>
              </a:ext>
            </a:extLst>
          </p:cNvPr>
          <p:cNvPicPr>
            <a:picLocks noChangeAspect="1"/>
          </p:cNvPicPr>
          <p:nvPr/>
        </p:nvPicPr>
        <p:blipFill>
          <a:blip r:embed="rId2"/>
          <a:stretch>
            <a:fillRect/>
          </a:stretch>
        </p:blipFill>
        <p:spPr>
          <a:xfrm>
            <a:off x="1541505" y="803189"/>
            <a:ext cx="9108989" cy="6072659"/>
          </a:xfrm>
          <a:prstGeom prst="rect">
            <a:avLst/>
          </a:prstGeom>
        </p:spPr>
      </p:pic>
    </p:spTree>
    <p:extLst>
      <p:ext uri="{BB962C8B-B14F-4D97-AF65-F5344CB8AC3E}">
        <p14:creationId xmlns:p14="http://schemas.microsoft.com/office/powerpoint/2010/main" val="2389697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389B66-4B03-D42C-F678-D167F8BB78A4}"/>
              </a:ext>
            </a:extLst>
          </p:cNvPr>
          <p:cNvPicPr>
            <a:picLocks noChangeAspect="1"/>
          </p:cNvPicPr>
          <p:nvPr/>
        </p:nvPicPr>
        <p:blipFill>
          <a:blip r:embed="rId2"/>
          <a:stretch>
            <a:fillRect/>
          </a:stretch>
        </p:blipFill>
        <p:spPr>
          <a:xfrm>
            <a:off x="494270" y="427681"/>
            <a:ext cx="8684741" cy="5789827"/>
          </a:xfrm>
          <a:prstGeom prst="rect">
            <a:avLst/>
          </a:prstGeom>
        </p:spPr>
      </p:pic>
    </p:spTree>
    <p:extLst>
      <p:ext uri="{BB962C8B-B14F-4D97-AF65-F5344CB8AC3E}">
        <p14:creationId xmlns:p14="http://schemas.microsoft.com/office/powerpoint/2010/main" val="1577052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2DB919-AD42-36B0-96E6-E087E7D0351F}"/>
              </a:ext>
            </a:extLst>
          </p:cNvPr>
          <p:cNvPicPr>
            <a:picLocks noChangeAspect="1"/>
          </p:cNvPicPr>
          <p:nvPr/>
        </p:nvPicPr>
        <p:blipFill>
          <a:blip r:embed="rId2"/>
          <a:stretch>
            <a:fillRect/>
          </a:stretch>
        </p:blipFill>
        <p:spPr>
          <a:xfrm>
            <a:off x="2075935" y="226270"/>
            <a:ext cx="7166919" cy="6405459"/>
          </a:xfrm>
          <a:prstGeom prst="rect">
            <a:avLst/>
          </a:prstGeom>
        </p:spPr>
      </p:pic>
    </p:spTree>
    <p:extLst>
      <p:ext uri="{BB962C8B-B14F-4D97-AF65-F5344CB8AC3E}">
        <p14:creationId xmlns:p14="http://schemas.microsoft.com/office/powerpoint/2010/main" val="1615883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PARENTS, CHILDREN AND FAMILY - Signat">
            <a:extLst>
              <a:ext uri="{FF2B5EF4-FFF2-40B4-BE49-F238E27FC236}">
                <a16:creationId xmlns:a16="http://schemas.microsoft.com/office/drawing/2014/main" id="{7D35A7B7-F78C-8DB9-525E-5DC28D7E5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625" r="20926" b="1"/>
          <a:stretch>
            <a:fillRect/>
          </a:stretch>
        </p:blipFill>
        <p:spPr bwMode="auto">
          <a:xfrm>
            <a:off x="991027" y="956945"/>
            <a:ext cx="4944107" cy="4944110"/>
          </a:xfrm>
          <a:custGeom>
            <a:avLst/>
            <a:gdLst/>
            <a:ahLst/>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773F15F-0F6D-3831-C480-40FCB8A55B32}"/>
              </a:ext>
            </a:extLst>
          </p:cNvPr>
          <p:cNvPicPr>
            <a:picLocks noChangeAspect="1"/>
          </p:cNvPicPr>
          <p:nvPr/>
        </p:nvPicPr>
        <p:blipFill>
          <a:blip r:embed="rId3"/>
          <a:srcRect r="-2" b="-2"/>
          <a:stretch>
            <a:fillRect/>
          </a:stretch>
        </p:blipFill>
        <p:spPr>
          <a:xfrm>
            <a:off x="6256867" y="956945"/>
            <a:ext cx="4944107" cy="4944110"/>
          </a:xfrm>
          <a:custGeom>
            <a:avLst/>
            <a:gdLst/>
            <a:ahLst/>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p:spPr>
      </p:pic>
    </p:spTree>
    <p:extLst>
      <p:ext uri="{BB962C8B-B14F-4D97-AF65-F5344CB8AC3E}">
        <p14:creationId xmlns:p14="http://schemas.microsoft.com/office/powerpoint/2010/main" val="2893525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D2ABD-F139-2DE9-D183-A7A536457603}"/>
              </a:ext>
            </a:extLst>
          </p:cNvPr>
          <p:cNvSpPr>
            <a:spLocks noGrp="1"/>
          </p:cNvSpPr>
          <p:nvPr>
            <p:ph type="title"/>
          </p:nvPr>
        </p:nvSpPr>
        <p:spPr>
          <a:xfrm>
            <a:off x="838200" y="365126"/>
            <a:ext cx="10101943" cy="756104"/>
          </a:xfrm>
        </p:spPr>
        <p:txBody>
          <a:bodyPr/>
          <a:lstStyle/>
          <a:p>
            <a:pPr algn="ctr"/>
            <a:r>
              <a:rPr lang="en-US" dirty="0">
                <a:latin typeface="Century" panose="02040604050505020304" pitchFamily="18" charset="0"/>
              </a:rPr>
              <a:t>Introduction</a:t>
            </a:r>
          </a:p>
        </p:txBody>
      </p:sp>
      <p:sp>
        <p:nvSpPr>
          <p:cNvPr id="3" name="Content Placeholder 2">
            <a:extLst>
              <a:ext uri="{FF2B5EF4-FFF2-40B4-BE49-F238E27FC236}">
                <a16:creationId xmlns:a16="http://schemas.microsoft.com/office/drawing/2014/main" id="{E3F5BE5C-BE8A-DE14-B9C0-862EFF68FEF6}"/>
              </a:ext>
            </a:extLst>
          </p:cNvPr>
          <p:cNvSpPr>
            <a:spLocks noGrp="1"/>
          </p:cNvSpPr>
          <p:nvPr>
            <p:ph idx="1"/>
          </p:nvPr>
        </p:nvSpPr>
        <p:spPr>
          <a:xfrm>
            <a:off x="141515" y="1230087"/>
            <a:ext cx="5595256" cy="5040084"/>
          </a:xfrm>
        </p:spPr>
        <p:txBody>
          <a:bodyPr>
            <a:normAutofit/>
          </a:bodyPr>
          <a:lstStyle/>
          <a:p>
            <a:pPr marL="0" indent="0">
              <a:buNone/>
            </a:pPr>
            <a:r>
              <a:rPr lang="en-US" sz="2200" dirty="0">
                <a:latin typeface="Century" panose="02040604050505020304" pitchFamily="18" charset="0"/>
              </a:rPr>
              <a:t>In 2018, the </a:t>
            </a:r>
            <a:r>
              <a:rPr lang="en-US" sz="2200" b="1" dirty="0">
                <a:latin typeface="Century" panose="02040604050505020304" pitchFamily="18" charset="0"/>
              </a:rPr>
              <a:t>World Health Organization (WHO)</a:t>
            </a:r>
            <a:r>
              <a:rPr lang="en-US" sz="2200" dirty="0">
                <a:latin typeface="Century" panose="02040604050505020304" pitchFamily="18" charset="0"/>
              </a:rPr>
              <a:t>, together with partners, introduced the </a:t>
            </a:r>
            <a:r>
              <a:rPr lang="en-US" sz="2200" b="1" dirty="0">
                <a:latin typeface="Century" panose="02040604050505020304" pitchFamily="18" charset="0"/>
              </a:rPr>
              <a:t>Nurturing Care Framework</a:t>
            </a:r>
            <a:r>
              <a:rPr lang="en-US" sz="2200" dirty="0">
                <a:latin typeface="Century" panose="02040604050505020304" pitchFamily="18" charset="0"/>
              </a:rPr>
              <a:t>—a global guide for improving child development from </a:t>
            </a:r>
            <a:r>
              <a:rPr lang="en-US" sz="2200" b="1" dirty="0">
                <a:latin typeface="Century" panose="02040604050505020304" pitchFamily="18" charset="0"/>
              </a:rPr>
              <a:t>birth to age 8</a:t>
            </a:r>
            <a:r>
              <a:rPr lang="en-US" sz="2200" dirty="0">
                <a:latin typeface="Century" panose="02040604050505020304" pitchFamily="18" charset="0"/>
              </a:rPr>
              <a:t>.</a:t>
            </a:r>
          </a:p>
          <a:p>
            <a:pPr marL="0" indent="0">
              <a:buNone/>
            </a:pPr>
            <a:endParaRPr lang="en-US" sz="2200" dirty="0">
              <a:latin typeface="Century" panose="02040604050505020304" pitchFamily="18" charset="0"/>
            </a:endParaRPr>
          </a:p>
          <a:p>
            <a:r>
              <a:rPr lang="en-US" sz="2200" dirty="0">
                <a:latin typeface="Century" panose="02040604050505020304" pitchFamily="18" charset="0"/>
              </a:rPr>
              <a:t>The NCF recommends </a:t>
            </a:r>
            <a:r>
              <a:rPr lang="en-US" sz="2200" b="1" dirty="0">
                <a:latin typeface="Century" panose="02040604050505020304" pitchFamily="18" charset="0"/>
              </a:rPr>
              <a:t>services and interventions</a:t>
            </a:r>
            <a:r>
              <a:rPr lang="en-US" sz="2200" dirty="0">
                <a:latin typeface="Century" panose="02040604050505020304" pitchFamily="18" charset="0"/>
              </a:rPr>
              <a:t> across five areas:</a:t>
            </a:r>
          </a:p>
        </p:txBody>
      </p:sp>
      <p:pic>
        <p:nvPicPr>
          <p:cNvPr id="2050" name="Picture 2" descr="What is Nurturing Care?">
            <a:extLst>
              <a:ext uri="{FF2B5EF4-FFF2-40B4-BE49-F238E27FC236}">
                <a16:creationId xmlns:a16="http://schemas.microsoft.com/office/drawing/2014/main" id="{B3C94D16-5F77-0102-9362-9BDE9076D5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5229" y="1326576"/>
            <a:ext cx="5595256" cy="5423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119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ED975-E377-3AA1-8FB2-914FE1C1FE95}"/>
            </a:ext>
          </a:extLst>
        </p:cNvPr>
        <p:cNvGrpSpPr/>
        <p:nvPr/>
      </p:nvGrpSpPr>
      <p:grpSpPr>
        <a:xfrm>
          <a:off x="0" y="0"/>
          <a:ext cx="0" cy="0"/>
          <a:chOff x="0" y="0"/>
          <a:chExt cx="0" cy="0"/>
        </a:xfrm>
      </p:grpSpPr>
      <p:pic>
        <p:nvPicPr>
          <p:cNvPr id="5122" name="Picture 2" descr="Generated image">
            <a:extLst>
              <a:ext uri="{FF2B5EF4-FFF2-40B4-BE49-F238E27FC236}">
                <a16:creationId xmlns:a16="http://schemas.microsoft.com/office/drawing/2014/main" id="{CA46E443-EB23-8F53-A414-4BAF08287EE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22028" y="1360714"/>
            <a:ext cx="4310743" cy="431074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C766B34-ACBA-6838-DBD9-F8771C0DB6B4}"/>
              </a:ext>
            </a:extLst>
          </p:cNvPr>
          <p:cNvSpPr txBox="1"/>
          <p:nvPr/>
        </p:nvSpPr>
        <p:spPr>
          <a:xfrm>
            <a:off x="195944" y="1777807"/>
            <a:ext cx="6999513" cy="5047536"/>
          </a:xfrm>
          <a:prstGeom prst="rect">
            <a:avLst/>
          </a:prstGeom>
          <a:noFill/>
        </p:spPr>
        <p:txBody>
          <a:bodyPr wrap="square" rtlCol="0">
            <a:spAutoFit/>
          </a:bodyPr>
          <a:lstStyle/>
          <a:p>
            <a:r>
              <a:rPr lang="en-US" sz="1900" dirty="0">
                <a:latin typeface="Century" panose="02040604050505020304" pitchFamily="18" charset="0"/>
              </a:rPr>
              <a:t>Studies have shown that; </a:t>
            </a:r>
          </a:p>
          <a:p>
            <a:endParaRPr lang="en-US" sz="1900" b="1" dirty="0">
              <a:latin typeface="Century" panose="02040604050505020304" pitchFamily="18" charset="0"/>
            </a:endParaRPr>
          </a:p>
          <a:p>
            <a:r>
              <a:rPr lang="en-US" sz="1900" b="1" dirty="0">
                <a:solidFill>
                  <a:schemeClr val="accent2">
                    <a:lumMod val="50000"/>
                  </a:schemeClr>
                </a:solidFill>
                <a:latin typeface="Century" panose="02040604050505020304" pitchFamily="18" charset="0"/>
              </a:rPr>
              <a:t>“Parents and caregivers are the most important providers of nurturing care in the early years.  The NCF highlights that health systems, education, and social protection services support parents, but the direct delivery of nurturing care—health practices, stimulation, bonding—happens in the home, through caregivers</a:t>
            </a:r>
            <a:r>
              <a:rPr lang="en-US" sz="1900" b="1" dirty="0">
                <a:latin typeface="Century" panose="02040604050505020304" pitchFamily="18" charset="0"/>
              </a:rPr>
              <a:t>. (WHO, UNICEF, World Bank (2018): Britto et al., (2017);</a:t>
            </a:r>
            <a:r>
              <a:rPr lang="en-US" sz="1900" b="1" dirty="0">
                <a:solidFill>
                  <a:schemeClr val="accent2">
                    <a:lumMod val="50000"/>
                  </a:schemeClr>
                </a:solidFill>
                <a:latin typeface="Century" panose="02040604050505020304" pitchFamily="18" charset="0"/>
              </a:rPr>
              <a:t>(</a:t>
            </a:r>
            <a:r>
              <a:rPr lang="en-US" sz="1900" b="1" dirty="0">
                <a:latin typeface="Century" panose="02040604050505020304" pitchFamily="18" charset="0"/>
              </a:rPr>
              <a:t>Gove &amp; Black (2021)</a:t>
            </a:r>
            <a:endParaRPr lang="en-US" sz="1900" b="1" dirty="0">
              <a:solidFill>
                <a:schemeClr val="accent2">
                  <a:lumMod val="50000"/>
                </a:schemeClr>
              </a:solidFill>
              <a:latin typeface="Century" panose="02040604050505020304" pitchFamily="18" charset="0"/>
            </a:endParaRPr>
          </a:p>
          <a:p>
            <a:endParaRPr lang="en-US" sz="2000" b="1" dirty="0"/>
          </a:p>
          <a:p>
            <a:endParaRPr lang="en-US" sz="2000" b="1" i="1" dirty="0"/>
          </a:p>
          <a:p>
            <a:endParaRPr lang="en-US" sz="2000" b="1" i="1" dirty="0"/>
          </a:p>
          <a:p>
            <a:endParaRPr lang="en-US" b="1" i="1" dirty="0"/>
          </a:p>
          <a:p>
            <a:endParaRPr lang="en-US" b="1" dirty="0"/>
          </a:p>
          <a:p>
            <a:endParaRPr lang="en-US" b="1" dirty="0"/>
          </a:p>
          <a:p>
            <a:endParaRPr lang="en-US" dirty="0"/>
          </a:p>
        </p:txBody>
      </p:sp>
    </p:spTree>
    <p:extLst>
      <p:ext uri="{BB962C8B-B14F-4D97-AF65-F5344CB8AC3E}">
        <p14:creationId xmlns:p14="http://schemas.microsoft.com/office/powerpoint/2010/main" val="1589568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enerated image">
            <a:extLst>
              <a:ext uri="{FF2B5EF4-FFF2-40B4-BE49-F238E27FC236}">
                <a16:creationId xmlns:a16="http://schemas.microsoft.com/office/drawing/2014/main" id="{08580CB6-E0C8-4C2E-5D75-F47F6BA6063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43600" y="1029831"/>
            <a:ext cx="4844997" cy="322999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Generated image">
            <a:extLst>
              <a:ext uri="{FF2B5EF4-FFF2-40B4-BE49-F238E27FC236}">
                <a16:creationId xmlns:a16="http://schemas.microsoft.com/office/drawing/2014/main" id="{5076B5E9-6375-8A03-9234-26BD2552A4D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Generated image">
            <a:extLst>
              <a:ext uri="{FF2B5EF4-FFF2-40B4-BE49-F238E27FC236}">
                <a16:creationId xmlns:a16="http://schemas.microsoft.com/office/drawing/2014/main" id="{5955612E-30DF-6821-353C-0FBEB68B0F09}"/>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a16="http://schemas.microsoft.com/office/drawing/2014/main" id="{D76E1E2E-B6DE-57DE-A219-70D4E2B047EB}"/>
              </a:ext>
            </a:extLst>
          </p:cNvPr>
          <p:cNvSpPr txBox="1"/>
          <p:nvPr/>
        </p:nvSpPr>
        <p:spPr>
          <a:xfrm>
            <a:off x="250373" y="1348800"/>
            <a:ext cx="5116286" cy="5509200"/>
          </a:xfrm>
          <a:prstGeom prst="rect">
            <a:avLst/>
          </a:prstGeom>
          <a:noFill/>
        </p:spPr>
        <p:txBody>
          <a:bodyPr wrap="square" rtlCol="0">
            <a:spAutoFit/>
          </a:bodyPr>
          <a:lstStyle/>
          <a:p>
            <a:pPr marL="285750" indent="-285750">
              <a:buFont typeface="Arial" panose="020B0604020202020204" pitchFamily="34" charset="0"/>
              <a:buChar char="•"/>
            </a:pPr>
            <a:r>
              <a:rPr lang="en-US" sz="2200" dirty="0">
                <a:latin typeface="Century" panose="02040604050505020304" pitchFamily="18" charset="0"/>
              </a:rPr>
              <a:t>Despite Tanzania’s growing commitment to Early Childhood Development (ECD) and the adoption of the Nurturing Care Framework, </a:t>
            </a:r>
            <a:r>
              <a:rPr lang="en-US" sz="2200" b="1" dirty="0">
                <a:solidFill>
                  <a:schemeClr val="accent2">
                    <a:lumMod val="50000"/>
                  </a:schemeClr>
                </a:solidFill>
                <a:latin typeface="Century" panose="02040604050505020304" pitchFamily="18" charset="0"/>
              </a:rPr>
              <a:t>many young children continue to face developmental risks</a:t>
            </a:r>
            <a:r>
              <a:rPr lang="en-US" sz="2200" dirty="0">
                <a:solidFill>
                  <a:schemeClr val="accent2">
                    <a:lumMod val="50000"/>
                  </a:schemeClr>
                </a:solidFill>
                <a:latin typeface="Century" panose="02040604050505020304" pitchFamily="18" charset="0"/>
              </a:rPr>
              <a:t>—especially in rural and underserved areas. </a:t>
            </a:r>
          </a:p>
          <a:p>
            <a:pPr marL="285750" indent="-285750">
              <a:buFont typeface="Arial" panose="020B0604020202020204" pitchFamily="34" charset="0"/>
              <a:buChar char="•"/>
            </a:pPr>
            <a:endParaRPr lang="en-US" sz="2200" dirty="0">
              <a:solidFill>
                <a:schemeClr val="accent2">
                  <a:lumMod val="50000"/>
                </a:schemeClr>
              </a:solidFill>
              <a:latin typeface="Century" panose="02040604050505020304" pitchFamily="18" charset="0"/>
            </a:endParaRPr>
          </a:p>
          <a:p>
            <a:endParaRPr lang="en-US" sz="2200" dirty="0">
              <a:solidFill>
                <a:schemeClr val="accent2">
                  <a:lumMod val="50000"/>
                </a:schemeClr>
              </a:solidFill>
              <a:latin typeface="Century" panose="02040604050505020304" pitchFamily="18" charset="0"/>
            </a:endParaRPr>
          </a:p>
          <a:p>
            <a:endParaRPr lang="en-US" sz="2200" dirty="0">
              <a:solidFill>
                <a:schemeClr val="accent2">
                  <a:lumMod val="50000"/>
                </a:schemeClr>
              </a:solidFill>
              <a:latin typeface="Century" panose="02040604050505020304" pitchFamily="18" charset="0"/>
            </a:endParaRPr>
          </a:p>
          <a:p>
            <a:pPr marL="285750" indent="-285750">
              <a:buFont typeface="Arial" panose="020B0604020202020204" pitchFamily="34" charset="0"/>
              <a:buChar char="•"/>
            </a:pPr>
            <a:endParaRPr lang="en-US" sz="2200" dirty="0">
              <a:latin typeface="Century" panose="02040604050505020304" pitchFamily="18" charset="0"/>
            </a:endParaRPr>
          </a:p>
          <a:p>
            <a:endParaRPr lang="en-US" sz="2200" dirty="0">
              <a:solidFill>
                <a:schemeClr val="accent2">
                  <a:lumMod val="50000"/>
                </a:schemeClr>
              </a:solidFill>
              <a:latin typeface="Century" panose="02040604050505020304" pitchFamily="18" charset="0"/>
            </a:endParaRPr>
          </a:p>
          <a:p>
            <a:pPr marL="342900" indent="-342900">
              <a:buFont typeface="Arial" panose="020B0604020202020204" pitchFamily="34" charset="0"/>
              <a:buChar char="•"/>
            </a:pPr>
            <a:endParaRPr lang="en-US" sz="2200" dirty="0">
              <a:latin typeface="Century" panose="02040604050505020304" pitchFamily="18" charset="0"/>
            </a:endParaRPr>
          </a:p>
          <a:p>
            <a:pPr marL="342900" indent="-342900">
              <a:buFont typeface="Arial" panose="020B0604020202020204" pitchFamily="34" charset="0"/>
              <a:buChar char="•"/>
            </a:pPr>
            <a:endParaRPr lang="en-US" sz="2200" dirty="0">
              <a:latin typeface="Century" panose="02040604050505020304" pitchFamily="18" charset="0"/>
            </a:endParaRPr>
          </a:p>
          <a:p>
            <a:endParaRPr lang="en-US" sz="2200" dirty="0">
              <a:latin typeface="Century" panose="02040604050505020304" pitchFamily="18" charset="0"/>
            </a:endParaRPr>
          </a:p>
        </p:txBody>
      </p:sp>
      <p:sp>
        <p:nvSpPr>
          <p:cNvPr id="13" name="TextBox 12">
            <a:extLst>
              <a:ext uri="{FF2B5EF4-FFF2-40B4-BE49-F238E27FC236}">
                <a16:creationId xmlns:a16="http://schemas.microsoft.com/office/drawing/2014/main" id="{0BF21779-8FFF-9E43-166B-F9D347E3C93A}"/>
              </a:ext>
            </a:extLst>
          </p:cNvPr>
          <p:cNvSpPr txBox="1"/>
          <p:nvPr/>
        </p:nvSpPr>
        <p:spPr>
          <a:xfrm>
            <a:off x="435429" y="4707509"/>
            <a:ext cx="11016342" cy="923330"/>
          </a:xfrm>
          <a:prstGeom prst="rect">
            <a:avLst/>
          </a:prstGeom>
          <a:noFill/>
        </p:spPr>
        <p:txBody>
          <a:bodyPr wrap="square" rtlCol="0">
            <a:spAutoFit/>
          </a:bodyPr>
          <a:lstStyle/>
          <a:p>
            <a:r>
              <a:rPr lang="en-US" dirty="0">
                <a:solidFill>
                  <a:schemeClr val="accent2">
                    <a:lumMod val="50000"/>
                  </a:schemeClr>
                </a:solidFill>
                <a:latin typeface="Century" panose="02040604050505020304" pitchFamily="18" charset="0"/>
              </a:rPr>
              <a:t>Studies have shown that </a:t>
            </a:r>
            <a:r>
              <a:rPr lang="en-US" dirty="0">
                <a:latin typeface="Century" panose="02040604050505020304" pitchFamily="18" charset="0"/>
              </a:rPr>
              <a:t>While parenting is widely recognized as the </a:t>
            </a:r>
            <a:r>
              <a:rPr lang="en-US" b="1" dirty="0">
                <a:latin typeface="Century" panose="02040604050505020304" pitchFamily="18" charset="0"/>
              </a:rPr>
              <a:t>most immediate and effective channel for delivering nurturing care</a:t>
            </a:r>
            <a:r>
              <a:rPr lang="en-US" dirty="0">
                <a:latin typeface="Century" panose="02040604050505020304" pitchFamily="18" charset="0"/>
              </a:rPr>
              <a:t>, national systems </a:t>
            </a:r>
            <a:r>
              <a:rPr lang="en-US" dirty="0">
                <a:solidFill>
                  <a:schemeClr val="accent2">
                    <a:lumMod val="50000"/>
                  </a:schemeClr>
                </a:solidFill>
                <a:latin typeface="Century" panose="02040604050505020304" pitchFamily="18" charset="0"/>
              </a:rPr>
              <a:t>remain fragmented, underfunded, and poorly coordinated to support parents' programs and interventions at scale.</a:t>
            </a:r>
          </a:p>
        </p:txBody>
      </p:sp>
      <p:sp>
        <p:nvSpPr>
          <p:cNvPr id="14" name="TextBox 13">
            <a:extLst>
              <a:ext uri="{FF2B5EF4-FFF2-40B4-BE49-F238E27FC236}">
                <a16:creationId xmlns:a16="http://schemas.microsoft.com/office/drawing/2014/main" id="{C076B130-A179-A913-BDD1-8532A3ED085E}"/>
              </a:ext>
            </a:extLst>
          </p:cNvPr>
          <p:cNvSpPr txBox="1"/>
          <p:nvPr/>
        </p:nvSpPr>
        <p:spPr>
          <a:xfrm>
            <a:off x="435429" y="321945"/>
            <a:ext cx="4963218" cy="707886"/>
          </a:xfrm>
          <a:prstGeom prst="rect">
            <a:avLst/>
          </a:prstGeom>
          <a:noFill/>
        </p:spPr>
        <p:txBody>
          <a:bodyPr wrap="none" rtlCol="0">
            <a:spAutoFit/>
          </a:bodyPr>
          <a:lstStyle/>
          <a:p>
            <a:r>
              <a:rPr lang="en-US" sz="4000" b="1" dirty="0">
                <a:latin typeface="Century" panose="02040604050505020304" pitchFamily="18" charset="0"/>
              </a:rPr>
              <a:t>Problem Statement</a:t>
            </a:r>
          </a:p>
        </p:txBody>
      </p:sp>
    </p:spTree>
    <p:extLst>
      <p:ext uri="{BB962C8B-B14F-4D97-AF65-F5344CB8AC3E}">
        <p14:creationId xmlns:p14="http://schemas.microsoft.com/office/powerpoint/2010/main" val="1082481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D84E2-C57B-0298-C00C-B681795B43CB}"/>
              </a:ext>
            </a:extLst>
          </p:cNvPr>
          <p:cNvSpPr>
            <a:spLocks noGrp="1"/>
          </p:cNvSpPr>
          <p:nvPr>
            <p:ph type="title"/>
          </p:nvPr>
        </p:nvSpPr>
        <p:spPr>
          <a:xfrm>
            <a:off x="97971" y="376012"/>
            <a:ext cx="4996543" cy="1202418"/>
          </a:xfrm>
        </p:spPr>
        <p:txBody>
          <a:bodyPr/>
          <a:lstStyle/>
          <a:p>
            <a:r>
              <a:rPr lang="en-US" dirty="0">
                <a:solidFill>
                  <a:schemeClr val="accent2">
                    <a:lumMod val="50000"/>
                  </a:schemeClr>
                </a:solidFill>
                <a:latin typeface="Century" panose="02040604050505020304" pitchFamily="18" charset="0"/>
              </a:rPr>
              <a:t>Main Objective</a:t>
            </a:r>
            <a:endParaRPr lang="en-US" dirty="0"/>
          </a:p>
        </p:txBody>
      </p:sp>
      <p:sp>
        <p:nvSpPr>
          <p:cNvPr id="3" name="Content Placeholder 2">
            <a:extLst>
              <a:ext uri="{FF2B5EF4-FFF2-40B4-BE49-F238E27FC236}">
                <a16:creationId xmlns:a16="http://schemas.microsoft.com/office/drawing/2014/main" id="{D599F11D-7708-75DC-9730-5B31A86019F9}"/>
              </a:ext>
            </a:extLst>
          </p:cNvPr>
          <p:cNvSpPr>
            <a:spLocks noGrp="1"/>
          </p:cNvSpPr>
          <p:nvPr>
            <p:ph idx="1"/>
          </p:nvPr>
        </p:nvSpPr>
        <p:spPr>
          <a:xfrm>
            <a:off x="97971" y="1578430"/>
            <a:ext cx="4996543" cy="4118881"/>
          </a:xfrm>
        </p:spPr>
        <p:txBody>
          <a:bodyPr/>
          <a:lstStyle/>
          <a:p>
            <a:r>
              <a:rPr lang="en-US" dirty="0">
                <a:solidFill>
                  <a:schemeClr val="accent2">
                    <a:lumMod val="50000"/>
                  </a:schemeClr>
                </a:solidFill>
                <a:latin typeface="Century" panose="02040604050505020304" pitchFamily="18" charset="0"/>
              </a:rPr>
              <a:t>To explore the </a:t>
            </a:r>
            <a:r>
              <a:rPr lang="en-US" b="1" dirty="0">
                <a:solidFill>
                  <a:schemeClr val="accent2">
                    <a:lumMod val="50000"/>
                  </a:schemeClr>
                </a:solidFill>
                <a:latin typeface="Century" panose="02040604050505020304" pitchFamily="18" charset="0"/>
              </a:rPr>
              <a:t>systemic barriers—within policy, coordination, and financing—that limit the effectiveness and scalability of parenting and ECD interventions</a:t>
            </a:r>
            <a:r>
              <a:rPr lang="en-US" dirty="0">
                <a:solidFill>
                  <a:schemeClr val="accent2">
                    <a:lumMod val="50000"/>
                  </a:schemeClr>
                </a:solidFill>
                <a:latin typeface="Century" panose="02040604050505020304" pitchFamily="18" charset="0"/>
              </a:rPr>
              <a:t> in Tanzania</a:t>
            </a:r>
          </a:p>
          <a:p>
            <a:endParaRPr lang="en-US" dirty="0"/>
          </a:p>
        </p:txBody>
      </p:sp>
      <p:pic>
        <p:nvPicPr>
          <p:cNvPr id="6" name="Picture 5">
            <a:extLst>
              <a:ext uri="{FF2B5EF4-FFF2-40B4-BE49-F238E27FC236}">
                <a16:creationId xmlns:a16="http://schemas.microsoft.com/office/drawing/2014/main" id="{23C26D27-1C1D-E157-E60B-307E4CD28B09}"/>
              </a:ext>
            </a:extLst>
          </p:cNvPr>
          <p:cNvPicPr>
            <a:picLocks noChangeAspect="1"/>
          </p:cNvPicPr>
          <p:nvPr/>
        </p:nvPicPr>
        <p:blipFill>
          <a:blip r:embed="rId2"/>
          <a:stretch>
            <a:fillRect/>
          </a:stretch>
        </p:blipFill>
        <p:spPr>
          <a:xfrm>
            <a:off x="5591629" y="177800"/>
            <a:ext cx="6502400" cy="6502400"/>
          </a:xfrm>
          <a:prstGeom prst="rect">
            <a:avLst/>
          </a:prstGeom>
        </p:spPr>
      </p:pic>
    </p:spTree>
    <p:extLst>
      <p:ext uri="{BB962C8B-B14F-4D97-AF65-F5344CB8AC3E}">
        <p14:creationId xmlns:p14="http://schemas.microsoft.com/office/powerpoint/2010/main" val="3291116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loseup of a key and a keyhole">
            <a:extLst>
              <a:ext uri="{FF2B5EF4-FFF2-40B4-BE49-F238E27FC236}">
                <a16:creationId xmlns:a16="http://schemas.microsoft.com/office/drawing/2014/main" id="{92D3AA40-8BE7-84A8-F275-F6F9EB14079B}"/>
              </a:ext>
            </a:extLst>
          </p:cNvPr>
          <p:cNvPicPr>
            <a:picLocks noChangeAspect="1"/>
          </p:cNvPicPr>
          <p:nvPr/>
        </p:nvPicPr>
        <p:blipFill>
          <a:blip r:embed="rId2"/>
          <a:srcRect t="10462" b="4951"/>
          <a:stretch>
            <a:fillRect/>
          </a:stretch>
        </p:blipFill>
        <p:spPr>
          <a:xfrm>
            <a:off x="-3047" y="10"/>
            <a:ext cx="12191999" cy="685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98DAFDD-D4C6-FE42-816D-96DD2D153388}"/>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dirty="0">
                <a:solidFill>
                  <a:srgbClr val="FFFFFF"/>
                </a:solidFill>
              </a:rPr>
              <a:t>Key Findings </a:t>
            </a:r>
          </a:p>
        </p:txBody>
      </p:sp>
    </p:spTree>
    <p:extLst>
      <p:ext uri="{BB962C8B-B14F-4D97-AF65-F5344CB8AC3E}">
        <p14:creationId xmlns:p14="http://schemas.microsoft.com/office/powerpoint/2010/main" val="3195940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C81E3-E0A8-0446-461E-1A20D0165B43}"/>
              </a:ext>
            </a:extLst>
          </p:cNvPr>
          <p:cNvSpPr>
            <a:spLocks noGrp="1"/>
          </p:cNvSpPr>
          <p:nvPr>
            <p:ph type="title"/>
          </p:nvPr>
        </p:nvSpPr>
        <p:spPr>
          <a:xfrm>
            <a:off x="111586" y="357462"/>
            <a:ext cx="11100699" cy="674914"/>
          </a:xfrm>
        </p:spPr>
        <p:txBody>
          <a:bodyPr>
            <a:normAutofit fontScale="90000"/>
          </a:bodyPr>
          <a:lstStyle/>
          <a:p>
            <a:r>
              <a:rPr lang="en-US" sz="3500" b="1" dirty="0">
                <a:latin typeface="Century" panose="02040604050505020304" pitchFamily="18" charset="0"/>
              </a:rPr>
              <a:t>Policy Landscape: </a:t>
            </a:r>
            <a:r>
              <a:rPr lang="en-US" sz="3500" b="1">
                <a:latin typeface="Century" panose="02040604050505020304" pitchFamily="18" charset="0"/>
              </a:rPr>
              <a:t>Existing Tanzania </a:t>
            </a:r>
            <a:r>
              <a:rPr lang="en-US" sz="3500" b="1" dirty="0">
                <a:latin typeface="Century" panose="02040604050505020304" pitchFamily="18" charset="0"/>
              </a:rPr>
              <a:t>Legal and Policy Framework </a:t>
            </a:r>
          </a:p>
        </p:txBody>
      </p:sp>
      <p:sp>
        <p:nvSpPr>
          <p:cNvPr id="3" name="Content Placeholder 2">
            <a:extLst>
              <a:ext uri="{FF2B5EF4-FFF2-40B4-BE49-F238E27FC236}">
                <a16:creationId xmlns:a16="http://schemas.microsoft.com/office/drawing/2014/main" id="{5A21A9EF-AFCF-F0B5-677D-952A88209F49}"/>
              </a:ext>
            </a:extLst>
          </p:cNvPr>
          <p:cNvSpPr>
            <a:spLocks noGrp="1"/>
          </p:cNvSpPr>
          <p:nvPr>
            <p:ph idx="1"/>
          </p:nvPr>
        </p:nvSpPr>
        <p:spPr>
          <a:xfrm>
            <a:off x="3087950" y="1704351"/>
            <a:ext cx="4452257" cy="4668498"/>
          </a:xfrm>
        </p:spPr>
        <p:txBody>
          <a:bodyPr>
            <a:noAutofit/>
          </a:bodyPr>
          <a:lstStyle/>
          <a:p>
            <a:pPr marL="0" indent="0">
              <a:buNone/>
            </a:pPr>
            <a:r>
              <a:rPr lang="en-US" sz="2200" b="1" dirty="0">
                <a:latin typeface="Century" panose="02040604050505020304" pitchFamily="18" charset="0"/>
              </a:rPr>
              <a:t>Policies </a:t>
            </a:r>
          </a:p>
          <a:p>
            <a:r>
              <a:rPr lang="en-US" sz="2200" dirty="0">
                <a:latin typeface="Century" panose="02040604050505020304" pitchFamily="18" charset="0"/>
              </a:rPr>
              <a:t>Child Development Policy 2008</a:t>
            </a:r>
          </a:p>
          <a:p>
            <a:r>
              <a:rPr lang="en-US" sz="2200" dirty="0">
                <a:latin typeface="Century" panose="02040604050505020304" pitchFamily="18" charset="0"/>
              </a:rPr>
              <a:t>National Education and Vocational Policy </a:t>
            </a:r>
          </a:p>
          <a:p>
            <a:r>
              <a:rPr lang="en-US" sz="2200" dirty="0">
                <a:latin typeface="Century" panose="02040604050505020304" pitchFamily="18" charset="0"/>
              </a:rPr>
              <a:t>National Health Policy </a:t>
            </a:r>
          </a:p>
          <a:p>
            <a:r>
              <a:rPr lang="en-US" sz="2200" dirty="0">
                <a:latin typeface="Century" panose="02040604050505020304" pitchFamily="18" charset="0"/>
              </a:rPr>
              <a:t>Food and Nutrition Policy 1992</a:t>
            </a:r>
          </a:p>
          <a:p>
            <a:r>
              <a:rPr lang="en-US" sz="2200" dirty="0">
                <a:latin typeface="Century" panose="02040604050505020304" pitchFamily="18" charset="0"/>
              </a:rPr>
              <a:t>Child ACT 2019</a:t>
            </a:r>
          </a:p>
          <a:p>
            <a:r>
              <a:rPr lang="en-US" sz="2200" dirty="0">
                <a:latin typeface="Century" panose="02040604050505020304" pitchFamily="18" charset="0"/>
              </a:rPr>
              <a:t>Personal with Disabilities ACT</a:t>
            </a:r>
          </a:p>
          <a:p>
            <a:pPr marL="0" indent="0">
              <a:buNone/>
            </a:pPr>
            <a:endParaRPr lang="en-US" sz="2200" dirty="0">
              <a:latin typeface="Century" panose="02040604050505020304" pitchFamily="18" charset="0"/>
            </a:endParaRPr>
          </a:p>
        </p:txBody>
      </p:sp>
      <p:sp>
        <p:nvSpPr>
          <p:cNvPr id="4" name="TextBox 3">
            <a:extLst>
              <a:ext uri="{FF2B5EF4-FFF2-40B4-BE49-F238E27FC236}">
                <a16:creationId xmlns:a16="http://schemas.microsoft.com/office/drawing/2014/main" id="{DB155176-F5AB-BBD3-2E24-F1C10CE211E7}"/>
              </a:ext>
            </a:extLst>
          </p:cNvPr>
          <p:cNvSpPr txBox="1"/>
          <p:nvPr/>
        </p:nvSpPr>
        <p:spPr>
          <a:xfrm>
            <a:off x="8011885" y="1552707"/>
            <a:ext cx="3657600" cy="5201424"/>
          </a:xfrm>
          <a:prstGeom prst="rect">
            <a:avLst/>
          </a:prstGeom>
          <a:noFill/>
        </p:spPr>
        <p:txBody>
          <a:bodyPr wrap="square" rtlCol="0">
            <a:spAutoFit/>
          </a:bodyPr>
          <a:lstStyle/>
          <a:p>
            <a:r>
              <a:rPr lang="en-US" sz="2200" b="1" dirty="0">
                <a:latin typeface="Century" panose="02040604050505020304" pitchFamily="18" charset="0"/>
              </a:rPr>
              <a:t>Strategies, Guidelines and Action Plan</a:t>
            </a:r>
          </a:p>
          <a:p>
            <a:pPr marL="285750" indent="-285750">
              <a:buFont typeface="Arial" panose="020B0604020202020204" pitchFamily="34" charset="0"/>
              <a:buChar char="•"/>
            </a:pPr>
            <a:r>
              <a:rPr lang="en-US" dirty="0">
                <a:latin typeface="Century" panose="02040604050505020304" pitchFamily="18" charset="0"/>
              </a:rPr>
              <a:t>National Guideline for Establishment and Operationalization of ECD Day Care Center 2020</a:t>
            </a:r>
          </a:p>
          <a:p>
            <a:pPr marL="285750" indent="-285750">
              <a:buFont typeface="Arial" panose="020B0604020202020204" pitchFamily="34" charset="0"/>
              <a:buChar char="•"/>
            </a:pPr>
            <a:r>
              <a:rPr lang="en-US" dirty="0">
                <a:latin typeface="Century" panose="02040604050505020304" pitchFamily="18" charset="0"/>
              </a:rPr>
              <a:t>National Multisectoral ECD Program 2021/22 – 2025/26</a:t>
            </a:r>
          </a:p>
          <a:p>
            <a:pPr marL="285750" indent="-285750">
              <a:buFont typeface="Arial" panose="020B0604020202020204" pitchFamily="34" charset="0"/>
              <a:buChar char="•"/>
            </a:pPr>
            <a:r>
              <a:rPr lang="en-US" dirty="0">
                <a:latin typeface="Century" panose="02040604050505020304" pitchFamily="18" charset="0"/>
              </a:rPr>
              <a:t>National Plan Against Violence for Women and Children (NPAVWCs) </a:t>
            </a:r>
          </a:p>
          <a:p>
            <a:pPr marL="285750" indent="-285750">
              <a:buFont typeface="Arial" panose="020B0604020202020204" pitchFamily="34" charset="0"/>
              <a:buChar char="•"/>
            </a:pPr>
            <a:r>
              <a:rPr lang="en-US" dirty="0">
                <a:latin typeface="Century" panose="02040604050505020304" pitchFamily="18" charset="0"/>
              </a:rPr>
              <a:t>National Reproductive Maternal and Child Health </a:t>
            </a:r>
          </a:p>
          <a:p>
            <a:pPr marL="285750" indent="-285750">
              <a:buFont typeface="Arial" panose="020B0604020202020204" pitchFamily="34" charset="0"/>
              <a:buChar char="•"/>
            </a:pPr>
            <a:r>
              <a:rPr lang="en-US" dirty="0">
                <a:latin typeface="Century" panose="02040604050505020304" pitchFamily="18" charset="0"/>
              </a:rPr>
              <a:t>Pre Primary Curriculum </a:t>
            </a:r>
          </a:p>
          <a:p>
            <a:pPr marL="285750" indent="-285750">
              <a:buFont typeface="Arial" panose="020B0604020202020204" pitchFamily="34" charset="0"/>
              <a:buChar char="•"/>
            </a:pPr>
            <a:r>
              <a:rPr lang="en-US" dirty="0">
                <a:latin typeface="Century" panose="02040604050505020304" pitchFamily="18" charset="0"/>
              </a:rPr>
              <a:t>National Guideline for improving Quality of Care, Support and Protection for Most Vulnerable Children </a:t>
            </a:r>
          </a:p>
        </p:txBody>
      </p:sp>
      <p:pic>
        <p:nvPicPr>
          <p:cNvPr id="3074" name="Picture 2" descr="PDF) Tanzania National Health Policy 2017">
            <a:extLst>
              <a:ext uri="{FF2B5EF4-FFF2-40B4-BE49-F238E27FC236}">
                <a16:creationId xmlns:a16="http://schemas.microsoft.com/office/drawing/2014/main" id="{FBE57C8C-134D-7206-D9C3-41E2EBB01F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5119"/>
            <a:ext cx="1813680" cy="234583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anzania National Multisectoral ...">
            <a:extLst>
              <a:ext uri="{FF2B5EF4-FFF2-40B4-BE49-F238E27FC236}">
                <a16:creationId xmlns:a16="http://schemas.microsoft.com/office/drawing/2014/main" id="{19FDF6DE-8EDB-33CD-73B2-916577125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51049"/>
            <a:ext cx="1997520" cy="282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221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2202A3-7274-79D8-AC3A-B1D289BE46B2}"/>
              </a:ext>
            </a:extLst>
          </p:cNvPr>
          <p:cNvSpPr>
            <a:spLocks noGrp="1"/>
          </p:cNvSpPr>
          <p:nvPr>
            <p:ph idx="1"/>
          </p:nvPr>
        </p:nvSpPr>
        <p:spPr>
          <a:xfrm>
            <a:off x="0" y="2035629"/>
            <a:ext cx="5627914" cy="4332514"/>
          </a:xfrm>
        </p:spPr>
        <p:txBody>
          <a:bodyPr>
            <a:normAutofit/>
          </a:bodyPr>
          <a:lstStyle/>
          <a:p>
            <a:pPr marL="0" indent="0">
              <a:buNone/>
            </a:pPr>
            <a:endParaRPr lang="en-US" sz="2000" b="1" dirty="0">
              <a:latin typeface="Century" panose="02040604050505020304" pitchFamily="18" charset="0"/>
            </a:endParaRPr>
          </a:p>
          <a:p>
            <a:pPr marL="0" indent="0">
              <a:buNone/>
            </a:pPr>
            <a:endParaRPr lang="en-US" dirty="0"/>
          </a:p>
        </p:txBody>
      </p:sp>
      <p:graphicFrame>
        <p:nvGraphicFramePr>
          <p:cNvPr id="5" name="Content Placeholder 10">
            <a:extLst>
              <a:ext uri="{FF2B5EF4-FFF2-40B4-BE49-F238E27FC236}">
                <a16:creationId xmlns:a16="http://schemas.microsoft.com/office/drawing/2014/main" id="{2F037B23-7345-1FE5-5053-AAF83BB5CBEE}"/>
              </a:ext>
            </a:extLst>
          </p:cNvPr>
          <p:cNvGraphicFramePr>
            <a:graphicFrameLocks/>
          </p:cNvGraphicFramePr>
          <p:nvPr>
            <p:extLst>
              <p:ext uri="{D42A27DB-BD31-4B8C-83A1-F6EECF244321}">
                <p14:modId xmlns:p14="http://schemas.microsoft.com/office/powerpoint/2010/main" val="4027114478"/>
              </p:ext>
            </p:extLst>
          </p:nvPr>
        </p:nvGraphicFramePr>
        <p:xfrm>
          <a:off x="94718" y="2294255"/>
          <a:ext cx="5157787" cy="40894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628BE9CB-FBD4-D34E-1942-C313FE8FEC61}"/>
              </a:ext>
            </a:extLst>
          </p:cNvPr>
          <p:cNvSpPr txBox="1"/>
          <p:nvPr/>
        </p:nvSpPr>
        <p:spPr>
          <a:xfrm>
            <a:off x="6280174" y="474346"/>
            <a:ext cx="5719137" cy="9787295"/>
          </a:xfrm>
          <a:prstGeom prst="rect">
            <a:avLst/>
          </a:prstGeom>
          <a:noFill/>
        </p:spPr>
        <p:txBody>
          <a:bodyPr wrap="square" rtlCol="0">
            <a:spAutoFit/>
          </a:bodyPr>
          <a:lstStyle/>
          <a:p>
            <a:r>
              <a:rPr lang="en-US" dirty="0">
                <a:latin typeface="Century" panose="02040604050505020304" pitchFamily="18" charset="0"/>
              </a:rPr>
              <a:t>The review found that </a:t>
            </a:r>
            <a:r>
              <a:rPr lang="en-US" b="1" dirty="0">
                <a:solidFill>
                  <a:schemeClr val="accent2">
                    <a:lumMod val="50000"/>
                  </a:schemeClr>
                </a:solidFill>
                <a:latin typeface="Century" panose="02040604050505020304" pitchFamily="18" charset="0"/>
              </a:rPr>
              <a:t>none of the national policies fully cover all five components of the Nurturing Care Framework, </a:t>
            </a:r>
            <a:r>
              <a:rPr lang="en-US" dirty="0">
                <a:latin typeface="Century" panose="02040604050505020304" pitchFamily="18" charset="0"/>
              </a:rPr>
              <a:t>and parenting services are often left out:</a:t>
            </a:r>
          </a:p>
          <a:p>
            <a:endParaRPr lang="en-US" dirty="0">
              <a:latin typeface="Century" panose="02040604050505020304" pitchFamily="18" charset="0"/>
            </a:endParaRPr>
          </a:p>
          <a:p>
            <a:pPr marL="285750" indent="-285750">
              <a:buFont typeface="Arial" panose="020B0604020202020204" pitchFamily="34" charset="0"/>
              <a:buChar char="•"/>
            </a:pPr>
            <a:r>
              <a:rPr lang="en-US" dirty="0">
                <a:latin typeface="Century" panose="02040604050505020304" pitchFamily="18" charset="0"/>
              </a:rPr>
              <a:t>For example, under </a:t>
            </a:r>
            <a:r>
              <a:rPr lang="en-US" b="1" dirty="0">
                <a:latin typeface="Century" panose="02040604050505020304" pitchFamily="18" charset="0"/>
              </a:rPr>
              <a:t>health</a:t>
            </a:r>
            <a:r>
              <a:rPr lang="en-US" dirty="0">
                <a:latin typeface="Century" panose="02040604050505020304" pitchFamily="18" charset="0"/>
              </a:rPr>
              <a:t>, there is little attention to helping parents with </a:t>
            </a:r>
            <a:r>
              <a:rPr lang="en-US" b="1" dirty="0">
                <a:latin typeface="Century" panose="02040604050505020304" pitchFamily="18" charset="0"/>
              </a:rPr>
              <a:t>mental health issues</a:t>
            </a:r>
            <a:r>
              <a:rPr lang="en-US" dirty="0">
                <a:latin typeface="Century" panose="02040604050505020304" pitchFamily="18" charset="0"/>
              </a:rPr>
              <a:t> or supporting the </a:t>
            </a:r>
            <a:r>
              <a:rPr lang="en-US" b="1" dirty="0">
                <a:latin typeface="Century" panose="02040604050505020304" pitchFamily="18" charset="0"/>
              </a:rPr>
              <a:t>early detection of developmental delays</a:t>
            </a:r>
            <a:r>
              <a:rPr lang="en-US" dirty="0">
                <a:latin typeface="Century" panose="02040604050505020304" pitchFamily="18" charset="0"/>
              </a:rPr>
              <a:t> in children.</a:t>
            </a:r>
          </a:p>
          <a:p>
            <a:pPr marL="285750" indent="-285750">
              <a:buFont typeface="Arial" panose="020B0604020202020204" pitchFamily="34" charset="0"/>
              <a:buChar char="•"/>
            </a:pPr>
            <a:endParaRPr lang="en-US" dirty="0">
              <a:latin typeface="Century" panose="02040604050505020304" pitchFamily="18" charset="0"/>
            </a:endParaRPr>
          </a:p>
          <a:p>
            <a:pPr marL="285750" indent="-285750">
              <a:buFont typeface="Arial" panose="020B0604020202020204" pitchFamily="34" charset="0"/>
              <a:buChar char="•"/>
            </a:pPr>
            <a:r>
              <a:rPr lang="en-US" dirty="0">
                <a:latin typeface="Century" panose="02040604050505020304" pitchFamily="18" charset="0"/>
              </a:rPr>
              <a:t>Policies rarely mention </a:t>
            </a:r>
            <a:r>
              <a:rPr lang="en-US" b="1" dirty="0">
                <a:latin typeface="Century" panose="02040604050505020304" pitchFamily="18" charset="0"/>
              </a:rPr>
              <a:t>responsive caregiving</a:t>
            </a:r>
            <a:r>
              <a:rPr lang="en-US" dirty="0">
                <a:latin typeface="Century" panose="02040604050505020304" pitchFamily="18" charset="0"/>
              </a:rPr>
              <a:t>, which includes things like playing, talking to children, and bonding—key areas targeted by parenting programs.</a:t>
            </a:r>
          </a:p>
          <a:p>
            <a:pPr marL="285750" indent="-285750">
              <a:buFont typeface="Arial" panose="020B0604020202020204" pitchFamily="34" charset="0"/>
              <a:buChar char="•"/>
            </a:pPr>
            <a:endParaRPr lang="en-US" dirty="0">
              <a:latin typeface="Century" panose="02040604050505020304" pitchFamily="18" charset="0"/>
            </a:endParaRPr>
          </a:p>
          <a:p>
            <a:pPr marL="285750" indent="-285750">
              <a:buFont typeface="Arial" panose="020B0604020202020204" pitchFamily="34" charset="0"/>
              <a:buChar char="•"/>
            </a:pPr>
            <a:r>
              <a:rPr lang="en-US" dirty="0">
                <a:latin typeface="Century" panose="02040604050505020304" pitchFamily="18" charset="0"/>
              </a:rPr>
              <a:t>Under </a:t>
            </a:r>
            <a:r>
              <a:rPr lang="en-US" b="1" dirty="0">
                <a:latin typeface="Century" panose="02040604050505020304" pitchFamily="18" charset="0"/>
              </a:rPr>
              <a:t>early learning</a:t>
            </a:r>
            <a:r>
              <a:rPr lang="en-US" dirty="0">
                <a:latin typeface="Century" panose="02040604050505020304" pitchFamily="18" charset="0"/>
              </a:rPr>
              <a:t>, the focus is mostly on formal schooling, while </a:t>
            </a:r>
            <a:r>
              <a:rPr lang="en-US" b="1" dirty="0">
                <a:latin typeface="Century" panose="02040604050505020304" pitchFamily="18" charset="0"/>
              </a:rPr>
              <a:t>home-based learning activities</a:t>
            </a:r>
            <a:r>
              <a:rPr lang="en-US" dirty="0">
                <a:latin typeface="Century" panose="02040604050505020304" pitchFamily="18" charset="0"/>
              </a:rPr>
              <a:t> like storytelling or book reading are often ignored—even though these are common ways parents help children learn at home.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7" name="TextBox 6">
            <a:extLst>
              <a:ext uri="{FF2B5EF4-FFF2-40B4-BE49-F238E27FC236}">
                <a16:creationId xmlns:a16="http://schemas.microsoft.com/office/drawing/2014/main" id="{FB1B811B-116F-A126-9750-0DF94F84AADF}"/>
              </a:ext>
            </a:extLst>
          </p:cNvPr>
          <p:cNvSpPr txBox="1"/>
          <p:nvPr/>
        </p:nvSpPr>
        <p:spPr>
          <a:xfrm>
            <a:off x="576943" y="489858"/>
            <a:ext cx="3548743" cy="707886"/>
          </a:xfrm>
          <a:prstGeom prst="rect">
            <a:avLst/>
          </a:prstGeom>
          <a:noFill/>
        </p:spPr>
        <p:txBody>
          <a:bodyPr wrap="square" rtlCol="0">
            <a:spAutoFit/>
          </a:bodyPr>
          <a:lstStyle/>
          <a:p>
            <a:r>
              <a:rPr lang="en-US" sz="4000" b="1" dirty="0">
                <a:solidFill>
                  <a:schemeClr val="accent2">
                    <a:lumMod val="50000"/>
                  </a:schemeClr>
                </a:solidFill>
                <a:latin typeface="Century" panose="02040604050505020304" pitchFamily="18" charset="0"/>
              </a:rPr>
              <a:t>Policy</a:t>
            </a:r>
          </a:p>
        </p:txBody>
      </p:sp>
    </p:spTree>
    <p:extLst>
      <p:ext uri="{BB962C8B-B14F-4D97-AF65-F5344CB8AC3E}">
        <p14:creationId xmlns:p14="http://schemas.microsoft.com/office/powerpoint/2010/main" val="142462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4C2FDE9-A58E-1AF7-1B33-7964385CC554}"/>
              </a:ext>
            </a:extLst>
          </p:cNvPr>
          <p:cNvPicPr>
            <a:picLocks noChangeAspect="1"/>
          </p:cNvPicPr>
          <p:nvPr/>
        </p:nvPicPr>
        <p:blipFill>
          <a:blip r:embed="rId2"/>
          <a:stretch>
            <a:fillRect/>
          </a:stretch>
        </p:blipFill>
        <p:spPr>
          <a:xfrm>
            <a:off x="1922915" y="643466"/>
            <a:ext cx="9284663" cy="6197512"/>
          </a:xfrm>
          <a:prstGeom prst="rect">
            <a:avLst/>
          </a:prstGeom>
        </p:spPr>
      </p:pic>
    </p:spTree>
    <p:extLst>
      <p:ext uri="{BB962C8B-B14F-4D97-AF65-F5344CB8AC3E}">
        <p14:creationId xmlns:p14="http://schemas.microsoft.com/office/powerpoint/2010/main" val="18714357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391</TotalTime>
  <Words>496</Words>
  <Application>Microsoft Macintosh PowerPoint</Application>
  <PresentationFormat>Widescreen</PresentationFormat>
  <Paragraphs>67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Aptos</vt:lpstr>
      <vt:lpstr>Aptos Display</vt:lpstr>
      <vt:lpstr>Arial</vt:lpstr>
      <vt:lpstr>Century</vt:lpstr>
      <vt:lpstr>Office Theme</vt:lpstr>
      <vt:lpstr>Systems-Level Barriers to Effective Parenting and Early Childhood Development in Tanzania: Exploratory Approach </vt:lpstr>
      <vt:lpstr>Introduction</vt:lpstr>
      <vt:lpstr>PowerPoint Presentation</vt:lpstr>
      <vt:lpstr>PowerPoint Presentation</vt:lpstr>
      <vt:lpstr>Main Objective</vt:lpstr>
      <vt:lpstr>Key Findings </vt:lpstr>
      <vt:lpstr>Policy Landscape: Existing Tanzania Legal and Policy Framework </vt:lpstr>
      <vt:lpstr>PowerPoint Presentation</vt:lpstr>
      <vt:lpstr>PowerPoint Presentation</vt:lpstr>
      <vt:lpstr>PowerPoint Presentation</vt:lpstr>
      <vt:lpstr>Multisectoral Coordination and Governance</vt:lpstr>
      <vt:lpstr>PowerPoint Presentation</vt:lpstr>
      <vt:lpstr>Financing</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Farida Katunzi</dc:creator>
  <cp:lastModifiedBy>Farida Katunzi</cp:lastModifiedBy>
  <cp:revision>1</cp:revision>
  <dcterms:created xsi:type="dcterms:W3CDTF">2025-05-19T09:55:49Z</dcterms:created>
  <dcterms:modified xsi:type="dcterms:W3CDTF">2025-05-19T20:59:02Z</dcterms:modified>
</cp:coreProperties>
</file>