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9"/>
  </p:notesMasterIdLst>
  <p:sldIdLst>
    <p:sldId id="256" r:id="rId5"/>
    <p:sldId id="306" r:id="rId6"/>
    <p:sldId id="690" r:id="rId7"/>
    <p:sldId id="492" r:id="rId8"/>
    <p:sldId id="683" r:id="rId9"/>
    <p:sldId id="691" r:id="rId10"/>
    <p:sldId id="517" r:id="rId11"/>
    <p:sldId id="685" r:id="rId12"/>
    <p:sldId id="687" r:id="rId13"/>
    <p:sldId id="519" r:id="rId14"/>
    <p:sldId id="693" r:id="rId15"/>
    <p:sldId id="692" r:id="rId16"/>
    <p:sldId id="873" r:id="rId17"/>
    <p:sldId id="25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5AF466-8543-0F61-2D53-333518FD1F65}" name="Kate Gooding" initials="KG" userId="S::kgooding@opml.co.uk::7f90e4fa-41e6-49e4-9eec-ce54a62c2a4d" providerId="AD"/>
  <p188:author id="{E659CEA4-6DD0-0B6F-CCB4-1ADF2781533E}" name="Deogardius Medardi" initials="" userId="S::DMedardi@opml.co.uk::db4a3f00-14d8-4886-9049-decf422e87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72"/>
    <a:srgbClr val="016E50"/>
    <a:srgbClr val="DBB327"/>
    <a:srgbClr val="049872"/>
    <a:srgbClr val="F8FBF1"/>
    <a:srgbClr val="DBEAB7"/>
    <a:srgbClr val="E4E7DD"/>
    <a:srgbClr val="1E427F"/>
    <a:srgbClr val="569873"/>
    <a:srgbClr val="FFF3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979437-82E5-4E00-A421-4022A7CB2BC2}" v="5" dt="2025-05-19T05:01:14.0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ogardius Medardi" userId="db4a3f00-14d8-4886-9049-decf422e8799" providerId="ADAL" clId="{35979437-82E5-4E00-A421-4022A7CB2BC2}"/>
    <pc:docChg chg="custSel addSld delSld modSld">
      <pc:chgData name="Deogardius Medardi" userId="db4a3f00-14d8-4886-9049-decf422e8799" providerId="ADAL" clId="{35979437-82E5-4E00-A421-4022A7CB2BC2}" dt="2025-05-19T05:01:21.650" v="68" actId="1076"/>
      <pc:docMkLst>
        <pc:docMk/>
      </pc:docMkLst>
      <pc:sldChg chg="del">
        <pc:chgData name="Deogardius Medardi" userId="db4a3f00-14d8-4886-9049-decf422e8799" providerId="ADAL" clId="{35979437-82E5-4E00-A421-4022A7CB2BC2}" dt="2025-05-19T04:50:35.877" v="32" actId="2696"/>
        <pc:sldMkLst>
          <pc:docMk/>
          <pc:sldMk cId="3500611631" sldId="501"/>
        </pc:sldMkLst>
      </pc:sldChg>
      <pc:sldChg chg="del">
        <pc:chgData name="Deogardius Medardi" userId="db4a3f00-14d8-4886-9049-decf422e8799" providerId="ADAL" clId="{35979437-82E5-4E00-A421-4022A7CB2BC2}" dt="2025-05-19T04:50:35.877" v="32" actId="2696"/>
        <pc:sldMkLst>
          <pc:docMk/>
          <pc:sldMk cId="4243348090" sldId="503"/>
        </pc:sldMkLst>
      </pc:sldChg>
      <pc:sldChg chg="del">
        <pc:chgData name="Deogardius Medardi" userId="db4a3f00-14d8-4886-9049-decf422e8799" providerId="ADAL" clId="{35979437-82E5-4E00-A421-4022A7CB2BC2}" dt="2025-05-19T04:50:35.877" v="32" actId="2696"/>
        <pc:sldMkLst>
          <pc:docMk/>
          <pc:sldMk cId="2648128829" sldId="504"/>
        </pc:sldMkLst>
      </pc:sldChg>
      <pc:sldChg chg="del">
        <pc:chgData name="Deogardius Medardi" userId="db4a3f00-14d8-4886-9049-decf422e8799" providerId="ADAL" clId="{35979437-82E5-4E00-A421-4022A7CB2BC2}" dt="2025-05-19T04:50:35.877" v="32" actId="2696"/>
        <pc:sldMkLst>
          <pc:docMk/>
          <pc:sldMk cId="1286874522" sldId="506"/>
        </pc:sldMkLst>
      </pc:sldChg>
      <pc:sldChg chg="del">
        <pc:chgData name="Deogardius Medardi" userId="db4a3f00-14d8-4886-9049-decf422e8799" providerId="ADAL" clId="{35979437-82E5-4E00-A421-4022A7CB2BC2}" dt="2025-05-19T04:50:35.877" v="32" actId="2696"/>
        <pc:sldMkLst>
          <pc:docMk/>
          <pc:sldMk cId="1257034510" sldId="512"/>
        </pc:sldMkLst>
      </pc:sldChg>
      <pc:sldChg chg="addSp delSp modSp mod">
        <pc:chgData name="Deogardius Medardi" userId="db4a3f00-14d8-4886-9049-decf422e8799" providerId="ADAL" clId="{35979437-82E5-4E00-A421-4022A7CB2BC2}" dt="2025-05-19T04:59:19.597" v="66" actId="14100"/>
        <pc:sldMkLst>
          <pc:docMk/>
          <pc:sldMk cId="668714261" sldId="517"/>
        </pc:sldMkLst>
        <pc:spChg chg="mod">
          <ac:chgData name="Deogardius Medardi" userId="db4a3f00-14d8-4886-9049-decf422e8799" providerId="ADAL" clId="{35979437-82E5-4E00-A421-4022A7CB2BC2}" dt="2025-05-19T04:59:07.199" v="62" actId="14100"/>
          <ac:spMkLst>
            <pc:docMk/>
            <pc:sldMk cId="668714261" sldId="517"/>
            <ac:spMk id="4" creationId="{D3C04DC0-E0B5-99B6-F7D3-075B7E42A25A}"/>
          </ac:spMkLst>
        </pc:spChg>
        <pc:picChg chg="del">
          <ac:chgData name="Deogardius Medardi" userId="db4a3f00-14d8-4886-9049-decf422e8799" providerId="ADAL" clId="{35979437-82E5-4E00-A421-4022A7CB2BC2}" dt="2025-05-19T04:49:54.807" v="30" actId="478"/>
          <ac:picMkLst>
            <pc:docMk/>
            <pc:sldMk cId="668714261" sldId="517"/>
            <ac:picMk id="3" creationId="{AEC05A03-A88E-9EDD-49C8-9E55393B1E68}"/>
          </ac:picMkLst>
        </pc:picChg>
        <pc:picChg chg="add mod">
          <ac:chgData name="Deogardius Medardi" userId="db4a3f00-14d8-4886-9049-decf422e8799" providerId="ADAL" clId="{35979437-82E5-4E00-A421-4022A7CB2BC2}" dt="2025-05-19T04:59:19.597" v="66" actId="14100"/>
          <ac:picMkLst>
            <pc:docMk/>
            <pc:sldMk cId="668714261" sldId="517"/>
            <ac:picMk id="5" creationId="{C1699B56-6CFF-8110-6690-5FADB9DD2622}"/>
          </ac:picMkLst>
        </pc:picChg>
      </pc:sldChg>
      <pc:sldChg chg="del">
        <pc:chgData name="Deogardius Medardi" userId="db4a3f00-14d8-4886-9049-decf422e8799" providerId="ADAL" clId="{35979437-82E5-4E00-A421-4022A7CB2BC2}" dt="2025-05-19T04:50:35.877" v="32" actId="2696"/>
        <pc:sldMkLst>
          <pc:docMk/>
          <pc:sldMk cId="3890187817" sldId="518"/>
        </pc:sldMkLst>
      </pc:sldChg>
      <pc:sldChg chg="del">
        <pc:chgData name="Deogardius Medardi" userId="db4a3f00-14d8-4886-9049-decf422e8799" providerId="ADAL" clId="{35979437-82E5-4E00-A421-4022A7CB2BC2}" dt="2025-05-19T04:50:35.877" v="32" actId="2696"/>
        <pc:sldMkLst>
          <pc:docMk/>
          <pc:sldMk cId="771491233" sldId="520"/>
        </pc:sldMkLst>
      </pc:sldChg>
      <pc:sldChg chg="addSp delSp modSp mod">
        <pc:chgData name="Deogardius Medardi" userId="db4a3f00-14d8-4886-9049-decf422e8799" providerId="ADAL" clId="{35979437-82E5-4E00-A421-4022A7CB2BC2}" dt="2025-05-19T04:58:13.791" v="60" actId="14100"/>
        <pc:sldMkLst>
          <pc:docMk/>
          <pc:sldMk cId="1443490399" sldId="683"/>
        </pc:sldMkLst>
        <pc:picChg chg="del">
          <ac:chgData name="Deogardius Medardi" userId="db4a3f00-14d8-4886-9049-decf422e8799" providerId="ADAL" clId="{35979437-82E5-4E00-A421-4022A7CB2BC2}" dt="2025-05-19T04:57:44.173" v="53" actId="478"/>
          <ac:picMkLst>
            <pc:docMk/>
            <pc:sldMk cId="1443490399" sldId="683"/>
            <ac:picMk id="3" creationId="{3949C9F6-AB5A-7344-3DE7-E7F5A656907D}"/>
          </ac:picMkLst>
        </pc:picChg>
        <pc:picChg chg="add mod">
          <ac:chgData name="Deogardius Medardi" userId="db4a3f00-14d8-4886-9049-decf422e8799" providerId="ADAL" clId="{35979437-82E5-4E00-A421-4022A7CB2BC2}" dt="2025-05-19T04:58:13.791" v="60" actId="14100"/>
          <ac:picMkLst>
            <pc:docMk/>
            <pc:sldMk cId="1443490399" sldId="683"/>
            <ac:picMk id="5" creationId="{C4F4C876-3363-3F2C-71FB-85741B448E8F}"/>
          </ac:picMkLst>
        </pc:picChg>
      </pc:sldChg>
      <pc:sldChg chg="del">
        <pc:chgData name="Deogardius Medardi" userId="db4a3f00-14d8-4886-9049-decf422e8799" providerId="ADAL" clId="{35979437-82E5-4E00-A421-4022A7CB2BC2}" dt="2025-05-19T04:50:35.877" v="32" actId="2696"/>
        <pc:sldMkLst>
          <pc:docMk/>
          <pc:sldMk cId="1413150816" sldId="686"/>
        </pc:sldMkLst>
      </pc:sldChg>
      <pc:sldChg chg="addSp delSp modSp mod">
        <pc:chgData name="Deogardius Medardi" userId="db4a3f00-14d8-4886-9049-decf422e8799" providerId="ADAL" clId="{35979437-82E5-4E00-A421-4022A7CB2BC2}" dt="2025-05-19T04:57:10.117" v="52" actId="14100"/>
        <pc:sldMkLst>
          <pc:docMk/>
          <pc:sldMk cId="3242528090" sldId="687"/>
        </pc:sldMkLst>
        <pc:spChg chg="mod">
          <ac:chgData name="Deogardius Medardi" userId="db4a3f00-14d8-4886-9049-decf422e8799" providerId="ADAL" clId="{35979437-82E5-4E00-A421-4022A7CB2BC2}" dt="2025-05-19T04:42:46.416" v="29" actId="20577"/>
          <ac:spMkLst>
            <pc:docMk/>
            <pc:sldMk cId="3242528090" sldId="687"/>
            <ac:spMk id="4" creationId="{C2246356-C775-AE7A-9C43-27AB887D8CF6}"/>
          </ac:spMkLst>
        </pc:spChg>
        <pc:picChg chg="del">
          <ac:chgData name="Deogardius Medardi" userId="db4a3f00-14d8-4886-9049-decf422e8799" providerId="ADAL" clId="{35979437-82E5-4E00-A421-4022A7CB2BC2}" dt="2025-05-19T04:55:34.477" v="34" actId="478"/>
          <ac:picMkLst>
            <pc:docMk/>
            <pc:sldMk cId="3242528090" sldId="687"/>
            <ac:picMk id="3" creationId="{686D8A82-E76F-A2EE-6456-AAA495AB6295}"/>
          </ac:picMkLst>
        </pc:picChg>
        <pc:picChg chg="add del mod">
          <ac:chgData name="Deogardius Medardi" userId="db4a3f00-14d8-4886-9049-decf422e8799" providerId="ADAL" clId="{35979437-82E5-4E00-A421-4022A7CB2BC2}" dt="2025-05-19T04:56:54.198" v="46" actId="478"/>
          <ac:picMkLst>
            <pc:docMk/>
            <pc:sldMk cId="3242528090" sldId="687"/>
            <ac:picMk id="5" creationId="{65C8280A-9023-338B-8029-5631674BDFCB}"/>
          </ac:picMkLst>
        </pc:picChg>
        <pc:picChg chg="add mod">
          <ac:chgData name="Deogardius Medardi" userId="db4a3f00-14d8-4886-9049-decf422e8799" providerId="ADAL" clId="{35979437-82E5-4E00-A421-4022A7CB2BC2}" dt="2025-05-19T04:57:10.117" v="52" actId="14100"/>
          <ac:picMkLst>
            <pc:docMk/>
            <pc:sldMk cId="3242528090" sldId="687"/>
            <ac:picMk id="6" creationId="{CF2D81F8-024D-6B42-F591-38A0350FCEFB}"/>
          </ac:picMkLst>
        </pc:picChg>
      </pc:sldChg>
      <pc:sldChg chg="del">
        <pc:chgData name="Deogardius Medardi" userId="db4a3f00-14d8-4886-9049-decf422e8799" providerId="ADAL" clId="{35979437-82E5-4E00-A421-4022A7CB2BC2}" dt="2025-05-19T04:50:35.877" v="32" actId="2696"/>
        <pc:sldMkLst>
          <pc:docMk/>
          <pc:sldMk cId="2353087760" sldId="688"/>
        </pc:sldMkLst>
      </pc:sldChg>
      <pc:sldChg chg="del">
        <pc:chgData name="Deogardius Medardi" userId="db4a3f00-14d8-4886-9049-decf422e8799" providerId="ADAL" clId="{35979437-82E5-4E00-A421-4022A7CB2BC2}" dt="2025-05-19T04:50:35.877" v="32" actId="2696"/>
        <pc:sldMkLst>
          <pc:docMk/>
          <pc:sldMk cId="436994823" sldId="689"/>
        </pc:sldMkLst>
      </pc:sldChg>
      <pc:sldChg chg="modSp mod">
        <pc:chgData name="Deogardius Medardi" userId="db4a3f00-14d8-4886-9049-decf422e8799" providerId="ADAL" clId="{35979437-82E5-4E00-A421-4022A7CB2BC2}" dt="2025-05-19T04:54:53.158" v="33" actId="14100"/>
        <pc:sldMkLst>
          <pc:docMk/>
          <pc:sldMk cId="2577146301" sldId="691"/>
        </pc:sldMkLst>
        <pc:spChg chg="mod">
          <ac:chgData name="Deogardius Medardi" userId="db4a3f00-14d8-4886-9049-decf422e8799" providerId="ADAL" clId="{35979437-82E5-4E00-A421-4022A7CB2BC2}" dt="2025-05-19T04:54:53.158" v="33" actId="14100"/>
          <ac:spMkLst>
            <pc:docMk/>
            <pc:sldMk cId="2577146301" sldId="691"/>
            <ac:spMk id="4" creationId="{D0F3A589-7286-3E0C-3C4E-A6500E454562}"/>
          </ac:spMkLst>
        </pc:spChg>
      </pc:sldChg>
      <pc:sldChg chg="modSp add mod">
        <pc:chgData name="Deogardius Medardi" userId="db4a3f00-14d8-4886-9049-decf422e8799" providerId="ADAL" clId="{35979437-82E5-4E00-A421-4022A7CB2BC2}" dt="2025-05-19T05:01:21.650" v="68" actId="1076"/>
        <pc:sldMkLst>
          <pc:docMk/>
          <pc:sldMk cId="1760887414" sldId="873"/>
        </pc:sldMkLst>
        <pc:picChg chg="mod">
          <ac:chgData name="Deogardius Medardi" userId="db4a3f00-14d8-4886-9049-decf422e8799" providerId="ADAL" clId="{35979437-82E5-4E00-A421-4022A7CB2BC2}" dt="2025-05-19T05:01:21.650" v="68" actId="1076"/>
          <ac:picMkLst>
            <pc:docMk/>
            <pc:sldMk cId="1760887414" sldId="873"/>
            <ac:picMk id="6" creationId="{614DAFCC-B0DD-1432-11F9-85AE42B575C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5FE8A8-A913-484A-8A54-1181600D033C}" type="datetimeFigureOut">
              <a:rPr lang="en-IN" smtClean="0"/>
              <a:t>19-05-2025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AD1948-BA97-4445-840A-A6461566D329}" type="slidenum">
              <a:rPr lang="en-IN" smtClean="0"/>
              <a:t>‹#›</a:t>
            </a:fld>
            <a:endParaRPr lang="en-IN"/>
          </a:p>
        </p:txBody>
      </p:sp>
    </p:spTree>
    <p:extLst>
      <p:ext uri="{BB962C8B-B14F-4D97-AF65-F5344CB8AC3E}">
        <p14:creationId xmlns:p14="http://schemas.microsoft.com/office/powerpoint/2010/main" val="1444038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solidFill>
                  <a:srgbClr val="000000"/>
                </a:solidFill>
                <a:effectLst/>
                <a:latin typeface="Arial" panose="020B0604020202020204" pitchFamily="34" charset="0"/>
                <a:ea typeface="Calibri" panose="020F0502020204030204" pitchFamily="34" charset="0"/>
              </a:rPr>
              <a:t>UNICEF/WHO’s influential </a:t>
            </a:r>
            <a:r>
              <a:rPr lang="en-GB" sz="1800">
                <a:solidFill>
                  <a:srgbClr val="000000"/>
                </a:solidFill>
                <a:effectLst/>
                <a:latin typeface="Arial" panose="020B0604020202020204" pitchFamily="34" charset="0"/>
                <a:ea typeface="Times New Roman" panose="02020603050405020304" pitchFamily="18" charset="0"/>
              </a:rPr>
              <a:t>Nurturing Care Framework (NCF)</a:t>
            </a:r>
            <a:r>
              <a:rPr lang="en-GB" sz="1800">
                <a:solidFill>
                  <a:srgbClr val="000000"/>
                </a:solidFill>
                <a:effectLst/>
                <a:latin typeface="Arial" panose="020B0604020202020204" pitchFamily="34" charset="0"/>
                <a:ea typeface="Calibri" panose="020F0502020204030204" pitchFamily="34" charset="0"/>
              </a:rPr>
              <a:t> calls for parenting services to be integrated with social protection schemes such as cash transfers, </a:t>
            </a:r>
            <a:r>
              <a:rPr lang="en-GB" sz="1800">
                <a:solidFill>
                  <a:srgbClr val="000000"/>
                </a:solidFill>
                <a:effectLst/>
                <a:latin typeface="Arial" panose="020B0604020202020204" pitchFamily="34" charset="0"/>
                <a:ea typeface="Times New Roman" panose="02020603050405020304" pitchFamily="18" charset="0"/>
              </a:rPr>
              <a:t>LMIC governments</a:t>
            </a:r>
            <a:r>
              <a:rPr lang="en-GB" sz="1800">
                <a:solidFill>
                  <a:srgbClr val="000000"/>
                </a:solidFill>
                <a:effectLst/>
                <a:latin typeface="Arial" panose="020B0604020202020204" pitchFamily="34" charset="0"/>
                <a:ea typeface="Calibri" panose="020F0502020204030204" pitchFamily="34" charset="0"/>
              </a:rPr>
              <a:t> currently do not have the evidence available to guide them on whether</a:t>
            </a:r>
            <a:r>
              <a:rPr lang="en-GB" sz="1800">
                <a:solidFill>
                  <a:srgbClr val="000000"/>
                </a:solidFill>
                <a:effectLst/>
                <a:latin typeface="Arial" panose="020B0604020202020204" pitchFamily="34" charset="0"/>
                <a:ea typeface="Times New Roman" panose="02020603050405020304" pitchFamily="18" charset="0"/>
              </a:rPr>
              <a:t> and </a:t>
            </a:r>
            <a:r>
              <a:rPr lang="en-US" sz="1800">
                <a:solidFill>
                  <a:srgbClr val="000000"/>
                </a:solidFill>
                <a:effectLst/>
                <a:latin typeface="Arial" panose="020B0604020202020204" pitchFamily="34" charset="0"/>
                <a:ea typeface="Times New Roman" panose="02020603050405020304" pitchFamily="18" charset="0"/>
              </a:rPr>
              <a:t>under what conditions</a:t>
            </a:r>
            <a:r>
              <a:rPr lang="en-GB" sz="1800">
                <a:solidFill>
                  <a:srgbClr val="000000"/>
                </a:solidFill>
                <a:effectLst/>
                <a:latin typeface="Arial" panose="020B0604020202020204" pitchFamily="34" charset="0"/>
                <a:ea typeface="Calibri" panose="020F0502020204030204" pitchFamily="34" charset="0"/>
              </a:rPr>
              <a:t> to bundle nationwide cash transfer schemes with parenting programs</a:t>
            </a:r>
            <a:r>
              <a:rPr lang="en-SE">
                <a:effectLst/>
              </a:rPr>
              <a:t> </a:t>
            </a:r>
          </a:p>
          <a:p>
            <a:endParaRPr lang="en-SE">
              <a:effectLst/>
            </a:endParaRPr>
          </a:p>
          <a:p>
            <a:r>
              <a:rPr lang="en-GB" sz="1800">
                <a:solidFill>
                  <a:srgbClr val="000000"/>
                </a:solidFill>
                <a:effectLst/>
                <a:latin typeface="Arial" panose="020B0604020202020204" pitchFamily="34" charset="0"/>
                <a:ea typeface="Times New Roman" panose="02020603050405020304" pitchFamily="18" charset="0"/>
              </a:rPr>
              <a:t>Tanzania’s existing nationwide social protection scheme Tanzanian Social Action Fund (TASAF) currently targets the </a:t>
            </a:r>
            <a:r>
              <a:rPr lang="en-US" sz="1800">
                <a:solidFill>
                  <a:srgbClr val="000000"/>
                </a:solidFill>
                <a:effectLst/>
                <a:latin typeface="Arial" panose="020B0604020202020204" pitchFamily="34" charset="0"/>
                <a:ea typeface="Times New Roman" panose="02020603050405020304" pitchFamily="18" charset="0"/>
              </a:rPr>
              <a:t>15% most </a:t>
            </a:r>
            <a:r>
              <a:rPr lang="en-GB" sz="1800">
                <a:solidFill>
                  <a:srgbClr val="000000"/>
                </a:solidFill>
                <a:effectLst/>
                <a:latin typeface="Arial" panose="020B0604020202020204" pitchFamily="34" charset="0"/>
                <a:ea typeface="Times New Roman" panose="02020603050405020304" pitchFamily="18" charset="0"/>
              </a:rPr>
              <a:t>vulnerable population with cash transfers conditional on health clinic attendance and school enrolment. However, if parenting constraints are (at least partially) non-financial in nature </a:t>
            </a:r>
            <a:r>
              <a:rPr lang="en-GB" sz="1800">
                <a:solidFill>
                  <a:srgbClr val="000000"/>
                </a:solidFill>
                <a:effectLst/>
                <a:latin typeface="Arial" panose="020B0604020202020204" pitchFamily="34" charset="0"/>
                <a:ea typeface="Calibri" panose="020F0502020204030204" pitchFamily="34" charset="0"/>
              </a:rPr>
              <a:t>(e.g.</a:t>
            </a:r>
            <a:r>
              <a:rPr lang="en-GB" sz="1800">
                <a:solidFill>
                  <a:srgbClr val="000000"/>
                </a:solidFill>
                <a:effectLst/>
                <a:latin typeface="Arial" panose="020B0604020202020204" pitchFamily="34" charset="0"/>
                <a:ea typeface="Times New Roman" panose="02020603050405020304" pitchFamily="18" charset="0"/>
              </a:rPr>
              <a:t>,</a:t>
            </a:r>
            <a:r>
              <a:rPr lang="en-GB" sz="1800">
                <a:solidFill>
                  <a:srgbClr val="000000"/>
                </a:solidFill>
                <a:effectLst/>
                <a:latin typeface="Arial" panose="020B0604020202020204" pitchFamily="34" charset="0"/>
                <a:ea typeface="Calibri" panose="020F0502020204030204" pitchFamily="34" charset="0"/>
              </a:rPr>
              <a:t> </a:t>
            </a:r>
            <a:r>
              <a:rPr lang="en-GB" sz="1800">
                <a:solidFill>
                  <a:srgbClr val="000000"/>
                </a:solidFill>
                <a:effectLst/>
                <a:latin typeface="Arial" panose="020B0604020202020204" pitchFamily="34" charset="0"/>
                <a:ea typeface="Times New Roman" panose="02020603050405020304" pitchFamily="18" charset="0"/>
              </a:rPr>
              <a:t>biased </a:t>
            </a:r>
            <a:r>
              <a:rPr lang="en-GB" sz="1800">
                <a:solidFill>
                  <a:srgbClr val="000000"/>
                </a:solidFill>
                <a:effectLst/>
                <a:latin typeface="Arial" panose="020B0604020202020204" pitchFamily="34" charset="0"/>
                <a:ea typeface="Calibri" panose="020F0502020204030204" pitchFamily="34" charset="0"/>
              </a:rPr>
              <a:t>preferences, beliefs, attitudes and intra-household bargaining processes)</a:t>
            </a:r>
            <a:r>
              <a:rPr lang="en-GB" sz="1800">
                <a:solidFill>
                  <a:srgbClr val="000000"/>
                </a:solidFill>
                <a:effectLst/>
                <a:latin typeface="Arial" panose="020B0604020202020204" pitchFamily="34" charset="0"/>
                <a:ea typeface="Times New Roman" panose="02020603050405020304" pitchFamily="18" charset="0"/>
              </a:rPr>
              <a:t>, then merely conditioning cash transfers</a:t>
            </a:r>
            <a:r>
              <a:rPr lang="en-US" sz="1800">
                <a:solidFill>
                  <a:srgbClr val="000000"/>
                </a:solidFill>
                <a:effectLst/>
                <a:latin typeface="Arial" panose="020B0604020202020204" pitchFamily="34" charset="0"/>
                <a:ea typeface="Times New Roman" panose="02020603050405020304" pitchFamily="18" charset="0"/>
              </a:rPr>
              <a:t> on clinic and school attendance </a:t>
            </a:r>
            <a:r>
              <a:rPr lang="en-GB" sz="1800">
                <a:solidFill>
                  <a:srgbClr val="000000"/>
                </a:solidFill>
                <a:effectLst/>
                <a:latin typeface="Arial" panose="020B0604020202020204" pitchFamily="34" charset="0"/>
                <a:ea typeface="Times New Roman" panose="02020603050405020304" pitchFamily="18" charset="0"/>
              </a:rPr>
              <a:t>is unlikely to sufficiently and sustainably improve </a:t>
            </a:r>
            <a:r>
              <a:rPr lang="en-US" sz="1800">
                <a:solidFill>
                  <a:srgbClr val="000000"/>
                </a:solidFill>
                <a:effectLst/>
                <a:latin typeface="Arial" panose="020B0604020202020204" pitchFamily="34" charset="0"/>
                <a:ea typeface="Times New Roman" panose="02020603050405020304" pitchFamily="18" charset="0"/>
              </a:rPr>
              <a:t>children’s home environment, and thus child development</a:t>
            </a:r>
            <a:r>
              <a:rPr lang="en-GB" sz="1800">
                <a:solidFill>
                  <a:srgbClr val="000000"/>
                </a:solidFill>
                <a:effectLst/>
                <a:latin typeface="Arial" panose="020B0604020202020204" pitchFamily="34" charset="0"/>
                <a:ea typeface="Times New Roman" panose="02020603050405020304" pitchFamily="18" charset="0"/>
              </a:rPr>
              <a:t>. It is important to find out to what extent and under what conditions parenting programs, cash transfer programs or a combination of these two are most cost-effective in improving child development. </a:t>
            </a:r>
            <a:endParaRPr lang="en-SE"/>
          </a:p>
        </p:txBody>
      </p:sp>
      <p:sp>
        <p:nvSpPr>
          <p:cNvPr id="4" name="Slide Number Placeholder 3"/>
          <p:cNvSpPr>
            <a:spLocks noGrp="1"/>
          </p:cNvSpPr>
          <p:nvPr>
            <p:ph type="sldNum" sz="quarter" idx="5"/>
          </p:nvPr>
        </p:nvSpPr>
        <p:spPr/>
        <p:txBody>
          <a:bodyPr/>
          <a:lstStyle/>
          <a:p>
            <a:fld id="{1EAD1948-BA97-4445-840A-A6461566D329}" type="slidenum">
              <a:rPr lang="en-IN" smtClean="0"/>
              <a:t>2</a:t>
            </a:fld>
            <a:endParaRPr lang="en-IN"/>
          </a:p>
        </p:txBody>
      </p:sp>
    </p:spTree>
    <p:extLst>
      <p:ext uri="{BB962C8B-B14F-4D97-AF65-F5344CB8AC3E}">
        <p14:creationId xmlns:p14="http://schemas.microsoft.com/office/powerpoint/2010/main" val="391310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3FAF7-DC05-0D74-1C3B-8F5B237AD8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85E91C-B396-A7A3-1C47-9ADC025D40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9454E-3DC1-93B2-7CD0-925A4A18C413}"/>
              </a:ext>
            </a:extLst>
          </p:cNvPr>
          <p:cNvSpPr>
            <a:spLocks noGrp="1"/>
          </p:cNvSpPr>
          <p:nvPr>
            <p:ph type="body" idx="1"/>
          </p:nvPr>
        </p:nvSpPr>
        <p:spPr/>
        <p:txBody>
          <a:bodyPr/>
          <a:lstStyle/>
          <a:p>
            <a:r>
              <a:rPr lang="en-GB"/>
              <a:t>The PE focused primarily on understanding implementation of the KK activities, and factors affecting this. We also looked at some initial considerations for sustainability and scale, but that will be more of a focus for later research. </a:t>
            </a:r>
          </a:p>
          <a:p>
            <a:r>
              <a:rPr lang="en-GB"/>
              <a:t>The purpose was to complement the RCT findings, to help explain emerging and future findings on changes in parenting practice, and to understand whether the activities are really feasible for the longer-term or what needs to be considered to support implementation.</a:t>
            </a:r>
          </a:p>
          <a:p>
            <a:endParaRPr lang="en-GB"/>
          </a:p>
          <a:p>
            <a:r>
              <a:rPr lang="en-GB"/>
              <a:t>We used a mixed methods approach</a:t>
            </a:r>
          </a:p>
          <a:p>
            <a:r>
              <a:rPr lang="en-GB"/>
              <a:t>The overall framework of questions drew on guidance about process evaluations from the medical research council, and on a ToC developed for KK – which we’ll show in later slides</a:t>
            </a:r>
          </a:p>
        </p:txBody>
      </p:sp>
      <p:sp>
        <p:nvSpPr>
          <p:cNvPr id="4" name="Slide Number Placeholder 3">
            <a:extLst>
              <a:ext uri="{FF2B5EF4-FFF2-40B4-BE49-F238E27FC236}">
                <a16:creationId xmlns:a16="http://schemas.microsoft.com/office/drawing/2014/main" id="{A6360008-4FDA-2CCB-0C6E-95CFC4BA8020}"/>
              </a:ext>
            </a:extLst>
          </p:cNvPr>
          <p:cNvSpPr>
            <a:spLocks noGrp="1"/>
          </p:cNvSpPr>
          <p:nvPr>
            <p:ph type="sldNum" sz="quarter" idx="5"/>
          </p:nvPr>
        </p:nvSpPr>
        <p:spPr/>
        <p:txBody>
          <a:bodyPr/>
          <a:lstStyle/>
          <a:p>
            <a:fld id="{1EAD1948-BA97-4445-840A-A6461566D329}" type="slidenum">
              <a:rPr lang="en-IN" smtClean="0"/>
              <a:t>3</a:t>
            </a:fld>
            <a:endParaRPr lang="en-IN"/>
          </a:p>
        </p:txBody>
      </p:sp>
    </p:spTree>
    <p:extLst>
      <p:ext uri="{BB962C8B-B14F-4D97-AF65-F5344CB8AC3E}">
        <p14:creationId xmlns:p14="http://schemas.microsoft.com/office/powerpoint/2010/main" val="1375447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1200"/>
              </a:spcAft>
            </a:pPr>
            <a:r>
              <a:rPr lang="en-GB" sz="1200" kern="100">
                <a:solidFill>
                  <a:srgbClr val="000000"/>
                </a:solidFill>
                <a:latin typeface="Arial" panose="020B0604020202020204" pitchFamily="34" charset="0"/>
                <a:ea typeface="Arial" panose="020B0604020202020204" pitchFamily="34" charset="0"/>
              </a:rPr>
              <a:t>Some caregivers would ideally like more frequent or longer visits so they can learn more or remember things, but a) unreliable recall of current visit frequency, and b) they recognise implications for CHW workload, say frequency should consider farming season and caregiver availability, or that the current schedule is OK because they can call the CHW if needed</a:t>
            </a:r>
            <a:endParaRPr lang="en-GB" sz="1200" kern="100">
              <a:solidFill>
                <a:srgbClr val="000000"/>
              </a:solidFill>
              <a:effectLst/>
              <a:latin typeface="Arial" panose="020B0604020202020204" pitchFamily="34" charset="0"/>
              <a:ea typeface="Arial" panose="020B0604020202020204" pitchFamily="34" charset="0"/>
            </a:endParaRPr>
          </a:p>
          <a:p>
            <a:pPr>
              <a:lnSpc>
                <a:spcPct val="100000"/>
              </a:lnSpc>
              <a:spcBef>
                <a:spcPts val="0"/>
              </a:spcBef>
              <a:spcAft>
                <a:spcPts val="1200"/>
              </a:spcAft>
            </a:pPr>
            <a:endParaRPr lang="en-GB" sz="1050" kern="100">
              <a:solidFill>
                <a:srgbClr val="000000"/>
              </a:solidFill>
              <a:effectLst/>
              <a:latin typeface="Arial" panose="020B0604020202020204" pitchFamily="34" charset="0"/>
              <a:ea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1EAD1948-BA97-4445-840A-A6461566D329}" type="slidenum">
              <a:rPr lang="en-IN" smtClean="0"/>
              <a:t>5</a:t>
            </a:fld>
            <a:endParaRPr lang="en-IN"/>
          </a:p>
        </p:txBody>
      </p:sp>
    </p:spTree>
    <p:extLst>
      <p:ext uri="{BB962C8B-B14F-4D97-AF65-F5344CB8AC3E}">
        <p14:creationId xmlns:p14="http://schemas.microsoft.com/office/powerpoint/2010/main" val="682440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95498-5184-D56E-BA0B-24E40E3F9E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3F0B18-25B9-74B9-A6FE-28B4E8E05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863F05-C31A-1D25-C58A-4C6283BCF0E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F51EF4F-5D07-7E2D-2E54-024FB51E21F4}"/>
              </a:ext>
            </a:extLst>
          </p:cNvPr>
          <p:cNvSpPr>
            <a:spLocks noGrp="1"/>
          </p:cNvSpPr>
          <p:nvPr>
            <p:ph type="sldNum" sz="quarter" idx="5"/>
          </p:nvPr>
        </p:nvSpPr>
        <p:spPr/>
        <p:txBody>
          <a:bodyPr/>
          <a:lstStyle/>
          <a:p>
            <a:fld id="{1EAD1948-BA97-4445-840A-A6461566D329}" type="slidenum">
              <a:rPr lang="en-IN" smtClean="0"/>
              <a:t>6</a:t>
            </a:fld>
            <a:endParaRPr lang="en-IN"/>
          </a:p>
        </p:txBody>
      </p:sp>
    </p:spTree>
    <p:extLst>
      <p:ext uri="{BB962C8B-B14F-4D97-AF65-F5344CB8AC3E}">
        <p14:creationId xmlns:p14="http://schemas.microsoft.com/office/powerpoint/2010/main" val="39012603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9.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2.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4.svg"/><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7B3BBED-5988-37A4-4FA2-17255CF4BB3A}"/>
              </a:ext>
            </a:extLst>
          </p:cNvPr>
          <p:cNvSpPr/>
          <p:nvPr userDrawn="1"/>
        </p:nvSpPr>
        <p:spPr>
          <a:xfrm>
            <a:off x="-4503" y="0"/>
            <a:ext cx="9979776"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24" name="Rectangle 23">
            <a:extLst>
              <a:ext uri="{FF2B5EF4-FFF2-40B4-BE49-F238E27FC236}">
                <a16:creationId xmlns:a16="http://schemas.microsoft.com/office/drawing/2014/main" id="{ACCCFD29-0AF7-96E6-00F8-5D9832CE5288}"/>
              </a:ext>
            </a:extLst>
          </p:cNvPr>
          <p:cNvSpPr/>
          <p:nvPr userDrawn="1"/>
        </p:nvSpPr>
        <p:spPr>
          <a:xfrm>
            <a:off x="563419" y="3123420"/>
            <a:ext cx="4968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Slide Number Placeholder 5">
            <a:extLst>
              <a:ext uri="{FF2B5EF4-FFF2-40B4-BE49-F238E27FC236}">
                <a16:creationId xmlns:a16="http://schemas.microsoft.com/office/drawing/2014/main" id="{8020EE67-C935-B694-52DE-C05902B843CB}"/>
              </a:ext>
            </a:extLst>
          </p:cNvPr>
          <p:cNvSpPr>
            <a:spLocks noGrp="1"/>
          </p:cNvSpPr>
          <p:nvPr>
            <p:ph type="sldNum" sz="quarter" idx="12"/>
          </p:nvPr>
        </p:nvSpPr>
        <p:spPr/>
        <p:txBody>
          <a:bodyPr/>
          <a:lstStyle/>
          <a:p>
            <a:fld id="{8ECC3E25-E2EE-4244-BAD8-B476F9D2D528}" type="slidenum">
              <a:rPr lang="en-US" smtClean="0"/>
              <a:t>‹#›</a:t>
            </a:fld>
            <a:endParaRPr lang="en-US"/>
          </a:p>
        </p:txBody>
      </p:sp>
      <p:sp>
        <p:nvSpPr>
          <p:cNvPr id="9" name="Text Placeholder 8">
            <a:extLst>
              <a:ext uri="{FF2B5EF4-FFF2-40B4-BE49-F238E27FC236}">
                <a16:creationId xmlns:a16="http://schemas.microsoft.com/office/drawing/2014/main" id="{E3D28244-5639-1796-799E-E5AB3E862E2F}"/>
              </a:ext>
            </a:extLst>
          </p:cNvPr>
          <p:cNvSpPr>
            <a:spLocks noGrp="1"/>
          </p:cNvSpPr>
          <p:nvPr>
            <p:ph type="body" sz="quarter" idx="16" hasCustomPrompt="1"/>
          </p:nvPr>
        </p:nvSpPr>
        <p:spPr>
          <a:xfrm>
            <a:off x="563419" y="3339943"/>
            <a:ext cx="4638675"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p:ph type="body" sz="quarter" idx="17" hasCustomPrompt="1"/>
          </p:nvPr>
        </p:nvSpPr>
        <p:spPr>
          <a:xfrm>
            <a:off x="563419" y="1397943"/>
            <a:ext cx="5429250"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4503" y="4815922"/>
            <a:ext cx="1334539" cy="2042078"/>
          </a:xfrm>
          <a:prstGeom prst="rect">
            <a:avLst/>
          </a:prstGeom>
        </p:spPr>
      </p:pic>
      <p:pic>
        <p:nvPicPr>
          <p:cNvPr id="12" name="Picture 11">
            <a:extLst>
              <a:ext uri="{FF2B5EF4-FFF2-40B4-BE49-F238E27FC236}">
                <a16:creationId xmlns:a16="http://schemas.microsoft.com/office/drawing/2014/main" id="{1B8A9994-B4B5-4AC0-DEEC-51F23AFBEB49}"/>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57781" y="263008"/>
            <a:ext cx="2273818" cy="1041637"/>
          </a:xfrm>
          <a:prstGeom prst="rect">
            <a:avLst/>
          </a:prstGeom>
        </p:spPr>
      </p:pic>
      <p:sp>
        <p:nvSpPr>
          <p:cNvPr id="8" name="Parallelogram 7">
            <a:extLst>
              <a:ext uri="{FF2B5EF4-FFF2-40B4-BE49-F238E27FC236}">
                <a16:creationId xmlns:a16="http://schemas.microsoft.com/office/drawing/2014/main" id="{B53385C1-C797-C724-146B-9ADC7C796A84}"/>
              </a:ext>
            </a:extLst>
          </p:cNvPr>
          <p:cNvSpPr/>
          <p:nvPr userDrawn="1"/>
        </p:nvSpPr>
        <p:spPr>
          <a:xfrm>
            <a:off x="5657402" y="0"/>
            <a:ext cx="5867939" cy="6858000"/>
          </a:xfrm>
          <a:prstGeom prst="parallelogram">
            <a:avLst>
              <a:gd name="adj" fmla="val 51129"/>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1D4D365A-D20B-65D1-ECE6-61E894A21913}"/>
              </a:ext>
            </a:extLst>
          </p:cNvPr>
          <p:cNvSpPr/>
          <p:nvPr userDrawn="1"/>
        </p:nvSpPr>
        <p:spPr>
          <a:xfrm>
            <a:off x="8469746" y="1313880"/>
            <a:ext cx="3722254" cy="5553355"/>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Rectangle 17">
            <a:extLst>
              <a:ext uri="{FF2B5EF4-FFF2-40B4-BE49-F238E27FC236}">
                <a16:creationId xmlns:a16="http://schemas.microsoft.com/office/drawing/2014/main" id="{4E1FF194-8ED0-CF2A-0FFD-C3D306A0AEDD}"/>
              </a:ext>
            </a:extLst>
          </p:cNvPr>
          <p:cNvSpPr/>
          <p:nvPr userDrawn="1"/>
        </p:nvSpPr>
        <p:spPr>
          <a:xfrm>
            <a:off x="8922326" y="1"/>
            <a:ext cx="3269673" cy="5553355"/>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Date Placeholder 3">
            <a:extLst>
              <a:ext uri="{FF2B5EF4-FFF2-40B4-BE49-F238E27FC236}">
                <a16:creationId xmlns:a16="http://schemas.microsoft.com/office/drawing/2014/main" id="{B00B4492-4A55-0156-BBE1-FA60A2D0800B}"/>
              </a:ext>
            </a:extLst>
          </p:cNvPr>
          <p:cNvSpPr>
            <a:spLocks noGrp="1"/>
          </p:cNvSpPr>
          <p:nvPr>
            <p:ph type="dt" sz="half" idx="10"/>
          </p:nvPr>
        </p:nvSpPr>
        <p:spPr>
          <a:xfrm>
            <a:off x="9804285" y="5510351"/>
            <a:ext cx="1924009" cy="365125"/>
          </a:xfrm>
        </p:spPr>
        <p:txBody>
          <a:bodyPr anchor="ctr"/>
          <a:lstStyle>
            <a:lvl1pPr algn="r">
              <a:defRPr>
                <a:solidFill>
                  <a:schemeClr val="bg1">
                    <a:lumMod val="95000"/>
                  </a:schemeClr>
                </a:solidFill>
                <a:latin typeface="Roboto Light" panose="02000000000000000000" pitchFamily="2" charset="0"/>
                <a:ea typeface="Roboto Light" panose="02000000000000000000" pitchFamily="2" charset="0"/>
              </a:defRPr>
            </a:lvl1pPr>
          </a:lstStyle>
          <a:p>
            <a:fld id="{2EF11CD1-CC98-4B06-9F5B-C55318F93964}" type="datetime4">
              <a:rPr lang="en-US" smtClean="0"/>
              <a:pPr/>
              <a:t>May 19, 2025</a:t>
            </a:fld>
            <a:endParaRPr lang="en-US"/>
          </a:p>
        </p:txBody>
      </p:sp>
      <p:sp>
        <p:nvSpPr>
          <p:cNvPr id="15" name="Text Placeholder 13">
            <a:extLst>
              <a:ext uri="{FF2B5EF4-FFF2-40B4-BE49-F238E27FC236}">
                <a16:creationId xmlns:a16="http://schemas.microsoft.com/office/drawing/2014/main" id="{A050456E-5DCC-5CE1-0647-C8C6FA0F4AED}"/>
              </a:ext>
            </a:extLst>
          </p:cNvPr>
          <p:cNvSpPr>
            <a:spLocks noGrp="1"/>
          </p:cNvSpPr>
          <p:nvPr>
            <p:ph type="body" sz="quarter" idx="18" hasCustomPrompt="1"/>
          </p:nvPr>
        </p:nvSpPr>
        <p:spPr>
          <a:xfrm>
            <a:off x="8829741" y="6044334"/>
            <a:ext cx="2909456" cy="350982"/>
          </a:xfrm>
        </p:spPr>
        <p:txBody>
          <a:bodyPr anchor="ctr">
            <a:normAutofit/>
          </a:bodyPr>
          <a:lstStyle>
            <a:lvl1pPr marL="0" indent="0" algn="r" defTabSz="914400" rtl="0" eaLnBrk="1" latinLnBrk="0" hangingPunct="1">
              <a:buNone/>
              <a:defRPr lang="en-US" sz="1200" kern="1200" dirty="0" smtClean="0">
                <a:solidFill>
                  <a:schemeClr val="bg1">
                    <a:lumMod val="95000"/>
                  </a:schemeClr>
                </a:solidFill>
                <a:latin typeface="Roboto Light" panose="02000000000000000000" pitchFamily="2" charset="0"/>
                <a:ea typeface="Roboto Light" panose="02000000000000000000" pitchFamily="2" charset="0"/>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sp>
        <p:nvSpPr>
          <p:cNvPr id="21" name="Rectangle 20">
            <a:extLst>
              <a:ext uri="{FF2B5EF4-FFF2-40B4-BE49-F238E27FC236}">
                <a16:creationId xmlns:a16="http://schemas.microsoft.com/office/drawing/2014/main" id="{F0942EE3-99E9-7AAB-33BD-E6833E1FD3DB}"/>
              </a:ext>
            </a:extLst>
          </p:cNvPr>
          <p:cNvSpPr/>
          <p:nvPr userDrawn="1"/>
        </p:nvSpPr>
        <p:spPr>
          <a:xfrm rot="1411442">
            <a:off x="7013576" y="1625600"/>
            <a:ext cx="155285" cy="3809134"/>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 name="Picture 1">
            <a:extLst>
              <a:ext uri="{FF2B5EF4-FFF2-40B4-BE49-F238E27FC236}">
                <a16:creationId xmlns:a16="http://schemas.microsoft.com/office/drawing/2014/main" id="{3C469BDF-BFFC-5C2C-584F-08CD0AF7DF14}"/>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2552342" y="6044325"/>
            <a:ext cx="714733" cy="566664"/>
          </a:xfrm>
          <a:prstGeom prst="rect">
            <a:avLst/>
          </a:prstGeom>
          <a:noFill/>
          <a:ln>
            <a:noFill/>
          </a:ln>
        </p:spPr>
      </p:pic>
      <p:pic>
        <p:nvPicPr>
          <p:cNvPr id="3" name="Picture 2">
            <a:extLst>
              <a:ext uri="{FF2B5EF4-FFF2-40B4-BE49-F238E27FC236}">
                <a16:creationId xmlns:a16="http://schemas.microsoft.com/office/drawing/2014/main" id="{CE663922-AE51-D953-665C-284741A289EA}"/>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3498849" y="6044326"/>
            <a:ext cx="1746842" cy="543804"/>
          </a:xfrm>
          <a:prstGeom prst="rect">
            <a:avLst/>
          </a:prstGeom>
          <a:noFill/>
          <a:ln>
            <a:noFill/>
          </a:ln>
        </p:spPr>
      </p:pic>
      <p:pic>
        <p:nvPicPr>
          <p:cNvPr id="4" name="Picture 3" descr="A logo with text and a flag&#10;&#10;Description automatically generated">
            <a:extLst>
              <a:ext uri="{FF2B5EF4-FFF2-40B4-BE49-F238E27FC236}">
                <a16:creationId xmlns:a16="http://schemas.microsoft.com/office/drawing/2014/main" id="{3AD52D97-0547-C81B-9C52-E2FD80AE4563}"/>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68169" y="5977068"/>
            <a:ext cx="1057275" cy="704850"/>
          </a:xfrm>
          <a:prstGeom prst="rect">
            <a:avLst/>
          </a:prstGeom>
        </p:spPr>
      </p:pic>
    </p:spTree>
    <p:extLst>
      <p:ext uri="{BB962C8B-B14F-4D97-AF65-F5344CB8AC3E}">
        <p14:creationId xmlns:p14="http://schemas.microsoft.com/office/powerpoint/2010/main" val="2508079672"/>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with Text">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3311CF9-7A43-4521-472D-1EF0BA6AFC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65857" y="190772"/>
            <a:ext cx="11715754" cy="6449423"/>
          </a:xfrm>
          <a:prstGeom prst="rect">
            <a:avLst/>
          </a:prstGeom>
        </p:spPr>
      </p:pic>
      <p:sp>
        <p:nvSpPr>
          <p:cNvPr id="34" name="Oval 33">
            <a:extLst>
              <a:ext uri="{FF2B5EF4-FFF2-40B4-BE49-F238E27FC236}">
                <a16:creationId xmlns:a16="http://schemas.microsoft.com/office/drawing/2014/main" id="{E4FDEB36-EB93-0B64-C461-ECFDA7930EDD}"/>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Slide Number Placeholder 8">
            <a:extLst>
              <a:ext uri="{FF2B5EF4-FFF2-40B4-BE49-F238E27FC236}">
                <a16:creationId xmlns:a16="http://schemas.microsoft.com/office/drawing/2014/main" id="{79CFB4A1-F65C-5FC3-9DC6-919A98470FD3}"/>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
        <p:nvSpPr>
          <p:cNvPr id="7" name="Rectangle 6">
            <a:extLst>
              <a:ext uri="{FF2B5EF4-FFF2-40B4-BE49-F238E27FC236}">
                <a16:creationId xmlns:a16="http://schemas.microsoft.com/office/drawing/2014/main" id="{98AAE341-79E9-E8E2-35FA-B5C0A5002FBF}"/>
              </a:ext>
            </a:extLst>
          </p:cNvPr>
          <p:cNvSpPr/>
          <p:nvPr userDrawn="1"/>
        </p:nvSpPr>
        <p:spPr>
          <a:xfrm>
            <a:off x="5804199" y="1883815"/>
            <a:ext cx="5886625" cy="3867344"/>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1AED48CE-7F0D-17ED-376B-27AE9498316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39944" y="419487"/>
            <a:ext cx="650449" cy="252952"/>
          </a:xfrm>
          <a:prstGeom prst="rect">
            <a:avLst/>
          </a:prstGeom>
        </p:spPr>
      </p:pic>
      <p:sp>
        <p:nvSpPr>
          <p:cNvPr id="15" name="Text Placeholder 2">
            <a:extLst>
              <a:ext uri="{FF2B5EF4-FFF2-40B4-BE49-F238E27FC236}">
                <a16:creationId xmlns:a16="http://schemas.microsoft.com/office/drawing/2014/main" id="{23BA2E24-7651-5A98-F1C7-DEFE5C0C3569}"/>
              </a:ext>
            </a:extLst>
          </p:cNvPr>
          <p:cNvSpPr>
            <a:spLocks noGrp="1"/>
          </p:cNvSpPr>
          <p:nvPr>
            <p:ph type="body" sz="quarter" idx="14" hasCustomPrompt="1"/>
          </p:nvPr>
        </p:nvSpPr>
        <p:spPr>
          <a:xfrm>
            <a:off x="554181" y="422686"/>
            <a:ext cx="9302749" cy="671754"/>
          </a:xfrm>
        </p:spPr>
        <p:txBody>
          <a:bodyPr>
            <a:normAutofit/>
          </a:bodyPr>
          <a:lstStyle>
            <a:lvl1pPr marL="0" indent="0" algn="l" defTabSz="914400" rtl="0" eaLnBrk="1" latinLnBrk="0" hangingPunct="1">
              <a:lnSpc>
                <a:spcPct val="90000"/>
              </a:lnSpc>
              <a:spcBef>
                <a:spcPct val="0"/>
              </a:spcBef>
              <a:buNone/>
              <a:defRPr lang="en-US" sz="4000" kern="1200" dirty="0">
                <a:solidFill>
                  <a:srgbClr val="009972"/>
                </a:solidFill>
                <a:latin typeface="Satoshi Black" pitchFamily="50" charset="0"/>
                <a:ea typeface="+mj-ea"/>
                <a:cs typeface="+mj-cs"/>
              </a:defRPr>
            </a:lvl1pPr>
          </a:lstStyle>
          <a:p>
            <a:pPr lvl="0"/>
            <a:r>
              <a:rPr lang="en-US"/>
              <a:t>Image slide headline</a:t>
            </a:r>
          </a:p>
        </p:txBody>
      </p:sp>
      <p:sp>
        <p:nvSpPr>
          <p:cNvPr id="21" name="Picture Placeholder 25">
            <a:extLst>
              <a:ext uri="{FF2B5EF4-FFF2-40B4-BE49-F238E27FC236}">
                <a16:creationId xmlns:a16="http://schemas.microsoft.com/office/drawing/2014/main" id="{12BE29AC-1EF6-25FB-AE90-879F70026FB3}"/>
              </a:ext>
            </a:extLst>
          </p:cNvPr>
          <p:cNvSpPr>
            <a:spLocks noGrp="1"/>
          </p:cNvSpPr>
          <p:nvPr>
            <p:ph type="pic" sz="quarter" idx="19"/>
          </p:nvPr>
        </p:nvSpPr>
        <p:spPr>
          <a:xfrm>
            <a:off x="5514110" y="1763570"/>
            <a:ext cx="5886626" cy="3790105"/>
          </a:xfrm>
        </p:spPr>
        <p:txBody>
          <a:bodyPr/>
          <a:lstStyle/>
          <a:p>
            <a:endParaRPr lang="en-US"/>
          </a:p>
        </p:txBody>
      </p:sp>
      <p:sp>
        <p:nvSpPr>
          <p:cNvPr id="23" name="Text Placeholder 22">
            <a:extLst>
              <a:ext uri="{FF2B5EF4-FFF2-40B4-BE49-F238E27FC236}">
                <a16:creationId xmlns:a16="http://schemas.microsoft.com/office/drawing/2014/main" id="{3D5F35C2-C06D-2752-2088-407CDCD132C3}"/>
              </a:ext>
            </a:extLst>
          </p:cNvPr>
          <p:cNvSpPr>
            <a:spLocks noGrp="1"/>
          </p:cNvSpPr>
          <p:nvPr>
            <p:ph type="body" sz="quarter" idx="21" hasCustomPrompt="1"/>
          </p:nvPr>
        </p:nvSpPr>
        <p:spPr>
          <a:xfrm>
            <a:off x="5804199" y="5874517"/>
            <a:ext cx="2890838" cy="305089"/>
          </a:xfrm>
        </p:spPr>
        <p:txBody>
          <a:bodyPr>
            <a:noAutofit/>
          </a:bodyPr>
          <a:lstStyle>
            <a:lvl1pPr>
              <a:defRPr lang="en-IN" sz="1200" b="1" kern="1200" dirty="0" smtClean="0">
                <a:solidFill>
                  <a:schemeClr val="tx1"/>
                </a:solidFill>
                <a:latin typeface="Roboto" panose="02000000000000000000" pitchFamily="2" charset="0"/>
                <a:ea typeface="Roboto" panose="02000000000000000000" pitchFamily="2" charset="0"/>
                <a:cs typeface="+mn-cs"/>
              </a:defRPr>
            </a:lvl1pPr>
            <a:lvl2pPr>
              <a:defRPr/>
            </a:lvl2pPr>
            <a:lvl3pPr>
              <a:defRPr/>
            </a:lvl3pPr>
            <a:lvl4pPr>
              <a:defRPr/>
            </a:lvl4pPr>
            <a:lvl5pPr>
              <a:defRPr/>
            </a:lvl5pPr>
          </a:lstStyle>
          <a:p>
            <a:pPr marL="0" lvl="0" indent="0" algn="l" defTabSz="914400" rtl="0" eaLnBrk="1" latinLnBrk="0" hangingPunct="1">
              <a:lnSpc>
                <a:spcPct val="90000"/>
              </a:lnSpc>
              <a:spcBef>
                <a:spcPts val="1000"/>
              </a:spcBef>
              <a:buFont typeface="Arial" panose="020B0604020202020204" pitchFamily="34" charset="0"/>
              <a:buNone/>
            </a:pPr>
            <a:r>
              <a:rPr lang="en-US"/>
              <a:t>Image Caption</a:t>
            </a:r>
          </a:p>
        </p:txBody>
      </p:sp>
      <p:sp>
        <p:nvSpPr>
          <p:cNvPr id="24" name="Text Placeholder 4">
            <a:extLst>
              <a:ext uri="{FF2B5EF4-FFF2-40B4-BE49-F238E27FC236}">
                <a16:creationId xmlns:a16="http://schemas.microsoft.com/office/drawing/2014/main" id="{86CCBB40-34AF-7CC5-E53D-102837324BFE}"/>
              </a:ext>
            </a:extLst>
          </p:cNvPr>
          <p:cNvSpPr>
            <a:spLocks noGrp="1"/>
          </p:cNvSpPr>
          <p:nvPr>
            <p:ph type="body" sz="quarter" idx="24" hasCustomPrompt="1"/>
          </p:nvPr>
        </p:nvSpPr>
        <p:spPr>
          <a:xfrm>
            <a:off x="554182" y="1102397"/>
            <a:ext cx="9302750" cy="463550"/>
          </a:xfrm>
        </p:spPr>
        <p:txBody>
          <a:bodyPr>
            <a:normAutofit/>
          </a:bodyPr>
          <a:lstStyle>
            <a:lvl1pPr marL="0" indent="0">
              <a:buNone/>
              <a:defRPr lang="en-US" sz="1600" kern="1200" dirty="0">
                <a:solidFill>
                  <a:srgbClr val="DBB327"/>
                </a:solidFill>
                <a:latin typeface="Roboto" pitchFamily="2" charset="0"/>
                <a:ea typeface="Roboto" pitchFamily="2" charset="0"/>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en-US"/>
              <a:t>Sub Heading</a:t>
            </a:r>
          </a:p>
        </p:txBody>
      </p:sp>
      <p:sp>
        <p:nvSpPr>
          <p:cNvPr id="28" name="Text Placeholder 27">
            <a:extLst>
              <a:ext uri="{FF2B5EF4-FFF2-40B4-BE49-F238E27FC236}">
                <a16:creationId xmlns:a16="http://schemas.microsoft.com/office/drawing/2014/main" id="{9CFA0A04-A5E6-2AFE-2707-81354FFAECAA}"/>
              </a:ext>
            </a:extLst>
          </p:cNvPr>
          <p:cNvSpPr>
            <a:spLocks noGrp="1"/>
          </p:cNvSpPr>
          <p:nvPr>
            <p:ph type="body" sz="quarter" idx="25" hasCustomPrompt="1"/>
          </p:nvPr>
        </p:nvSpPr>
        <p:spPr>
          <a:xfrm>
            <a:off x="5804199" y="6234284"/>
            <a:ext cx="5568828" cy="311727"/>
          </a:xfr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lang="en-US" sz="1100" kern="1200" dirty="0" smtClean="0">
                <a:solidFill>
                  <a:schemeClr val="tx1">
                    <a:lumMod val="75000"/>
                    <a:lumOff val="2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lnSpc>
                <a:spcPct val="90000"/>
              </a:lnSpc>
              <a:spcBef>
                <a:spcPts val="1000"/>
              </a:spcBef>
              <a:buFont typeface="Arial" panose="020B0604020202020204" pitchFamily="34" charset="0"/>
              <a:buNone/>
              <a:defRPr lang="en-US" sz="1400" kern="1200" dirty="0" smtClean="0">
                <a:solidFill>
                  <a:schemeClr val="tx1">
                    <a:lumMod val="75000"/>
                    <a:lumOff val="25000"/>
                  </a:schemeClr>
                </a:solidFill>
                <a:latin typeface="+mn-lt"/>
                <a:ea typeface="+mn-ea"/>
                <a:cs typeface="+mn-cs"/>
              </a:defRPr>
            </a:lvl2pPr>
            <a:lvl3pPr marL="0" indent="0" algn="l" defTabSz="914400" rtl="0" eaLnBrk="1" latinLnBrk="0" hangingPunct="1">
              <a:lnSpc>
                <a:spcPct val="90000"/>
              </a:lnSpc>
              <a:spcBef>
                <a:spcPts val="1000"/>
              </a:spcBef>
              <a:buFont typeface="Arial" panose="020B0604020202020204" pitchFamily="34" charset="0"/>
              <a:buNone/>
              <a:defRPr lang="en-US" sz="1400" kern="1200" dirty="0" smtClean="0">
                <a:solidFill>
                  <a:schemeClr val="tx1">
                    <a:lumMod val="75000"/>
                    <a:lumOff val="25000"/>
                  </a:schemeClr>
                </a:solidFill>
                <a:latin typeface="+mn-lt"/>
                <a:ea typeface="+mn-ea"/>
                <a:cs typeface="+mn-cs"/>
              </a:defRPr>
            </a:lvl3pPr>
            <a:lvl4pPr marL="0" indent="0" algn="l" defTabSz="914400" rtl="0" eaLnBrk="1" latinLnBrk="0" hangingPunct="1">
              <a:lnSpc>
                <a:spcPct val="90000"/>
              </a:lnSpc>
              <a:spcBef>
                <a:spcPts val="1000"/>
              </a:spcBef>
              <a:buFont typeface="Arial" panose="020B0604020202020204" pitchFamily="34" charset="0"/>
              <a:buNone/>
              <a:defRPr lang="en-US" sz="1400" kern="1200" dirty="0" smtClean="0">
                <a:solidFill>
                  <a:schemeClr val="tx1">
                    <a:lumMod val="75000"/>
                    <a:lumOff val="25000"/>
                  </a:schemeClr>
                </a:solidFill>
                <a:latin typeface="+mn-lt"/>
                <a:ea typeface="+mn-ea"/>
                <a:cs typeface="+mn-cs"/>
              </a:defRPr>
            </a:lvl4pPr>
            <a:lvl5pPr marL="0" indent="0" algn="l" defTabSz="914400" rtl="0" eaLnBrk="1" latinLnBrk="0" hangingPunct="1">
              <a:lnSpc>
                <a:spcPct val="90000"/>
              </a:lnSpc>
              <a:spcBef>
                <a:spcPts val="1000"/>
              </a:spcBef>
              <a:buFont typeface="Arial" panose="020B0604020202020204" pitchFamily="34" charset="0"/>
              <a:buNone/>
              <a:defRPr lang="en-IN" sz="1400" kern="1200" dirty="0">
                <a:solidFill>
                  <a:schemeClr val="tx1">
                    <a:lumMod val="75000"/>
                    <a:lumOff val="25000"/>
                  </a:schemeClr>
                </a:solidFill>
                <a:latin typeface="+mn-lt"/>
                <a:ea typeface="+mn-ea"/>
                <a:cs typeface="+mn-cs"/>
              </a:defRPr>
            </a:lvl5pPr>
          </a:lstStyle>
          <a:p>
            <a:pPr lvl="0"/>
            <a:r>
              <a:rPr lang="en-US"/>
              <a:t>Explanation of the image</a:t>
            </a:r>
            <a:endParaRPr lang="en-IN"/>
          </a:p>
        </p:txBody>
      </p:sp>
      <p:cxnSp>
        <p:nvCxnSpPr>
          <p:cNvPr id="40" name="Straight Connector 39">
            <a:extLst>
              <a:ext uri="{FF2B5EF4-FFF2-40B4-BE49-F238E27FC236}">
                <a16:creationId xmlns:a16="http://schemas.microsoft.com/office/drawing/2014/main" id="{8D389835-AD92-E698-9985-0148BFCED8DF}"/>
              </a:ext>
            </a:extLst>
          </p:cNvPr>
          <p:cNvCxnSpPr>
            <a:cxnSpLocks/>
          </p:cNvCxnSpPr>
          <p:nvPr userDrawn="1"/>
        </p:nvCxnSpPr>
        <p:spPr>
          <a:xfrm>
            <a:off x="600370"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A651EC67-ADE1-474B-37F0-F9166D6AB36C}"/>
              </a:ext>
            </a:extLst>
          </p:cNvPr>
          <p:cNvSpPr>
            <a:spLocks noGrp="1"/>
          </p:cNvSpPr>
          <p:nvPr>
            <p:ph type="body" sz="quarter" idx="26"/>
          </p:nvPr>
        </p:nvSpPr>
        <p:spPr>
          <a:xfrm>
            <a:off x="554181" y="1763570"/>
            <a:ext cx="4668837" cy="3790104"/>
          </a:xfrm>
        </p:spPr>
        <p:txBody>
          <a:bodyPr>
            <a:normAutofit/>
          </a:bodyPr>
          <a:lstStyle>
            <a:lvl1pPr>
              <a:defRPr sz="2000">
                <a:solidFill>
                  <a:schemeClr val="tx1">
                    <a:lumMod val="65000"/>
                    <a:lumOff val="35000"/>
                  </a:schemeClr>
                </a:solidFill>
                <a:latin typeface="Roboto" panose="02000000000000000000" pitchFamily="2" charset="0"/>
                <a:ea typeface="Roboto" panose="02000000000000000000" pitchFamily="2" charset="0"/>
              </a:defRPr>
            </a:lvl1pPr>
            <a:lvl2pPr>
              <a:defRPr sz="1800">
                <a:solidFill>
                  <a:schemeClr val="tx1">
                    <a:lumMod val="65000"/>
                    <a:lumOff val="35000"/>
                  </a:schemeClr>
                </a:solidFill>
                <a:latin typeface="Roboto" panose="02000000000000000000" pitchFamily="2" charset="0"/>
                <a:ea typeface="Roboto" panose="02000000000000000000" pitchFamily="2" charset="0"/>
              </a:defRPr>
            </a:lvl2pPr>
            <a:lvl3pPr>
              <a:defRPr sz="1600">
                <a:solidFill>
                  <a:schemeClr val="tx1">
                    <a:lumMod val="65000"/>
                    <a:lumOff val="35000"/>
                  </a:schemeClr>
                </a:solidFill>
                <a:latin typeface="Roboto" panose="02000000000000000000" pitchFamily="2" charset="0"/>
                <a:ea typeface="Roboto" panose="02000000000000000000" pitchFamily="2" charset="0"/>
              </a:defRPr>
            </a:lvl3pPr>
            <a:lvl4pPr>
              <a:defRPr sz="1400">
                <a:solidFill>
                  <a:schemeClr val="tx1">
                    <a:lumMod val="65000"/>
                    <a:lumOff val="35000"/>
                  </a:schemeClr>
                </a:solidFill>
                <a:latin typeface="Roboto" panose="02000000000000000000" pitchFamily="2" charset="0"/>
                <a:ea typeface="Roboto" panose="02000000000000000000" pitchFamily="2" charset="0"/>
              </a:defRPr>
            </a:lvl4pPr>
            <a:lvl5pPr>
              <a:defRPr sz="1400">
                <a:solidFill>
                  <a:schemeClr val="tx1">
                    <a:lumMod val="65000"/>
                    <a:lumOff val="35000"/>
                  </a:schemeClr>
                </a:solidFill>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238730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rt Art with Text">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3311CF9-7A43-4521-472D-1EF0BA6AFC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65857" y="190772"/>
            <a:ext cx="11715754" cy="6449423"/>
          </a:xfrm>
          <a:prstGeom prst="rect">
            <a:avLst/>
          </a:prstGeom>
        </p:spPr>
      </p:pic>
      <p:pic>
        <p:nvPicPr>
          <p:cNvPr id="17" name="Graphic 16">
            <a:extLst>
              <a:ext uri="{FF2B5EF4-FFF2-40B4-BE49-F238E27FC236}">
                <a16:creationId xmlns:a16="http://schemas.microsoft.com/office/drawing/2014/main" id="{7D433BBB-6B1E-B580-FD99-3B35D5060837}"/>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7339"/>
          <a:stretch/>
        </p:blipFill>
        <p:spPr>
          <a:xfrm flipH="1">
            <a:off x="10857461" y="4815922"/>
            <a:ext cx="1334539" cy="2042078"/>
          </a:xfrm>
          <a:prstGeom prst="rect">
            <a:avLst/>
          </a:prstGeom>
        </p:spPr>
      </p:pic>
      <p:sp>
        <p:nvSpPr>
          <p:cNvPr id="34" name="Oval 33">
            <a:extLst>
              <a:ext uri="{FF2B5EF4-FFF2-40B4-BE49-F238E27FC236}">
                <a16:creationId xmlns:a16="http://schemas.microsoft.com/office/drawing/2014/main" id="{E4FDEB36-EB93-0B64-C461-ECFDA7930EDD}"/>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Slide Number Placeholder 8">
            <a:extLst>
              <a:ext uri="{FF2B5EF4-FFF2-40B4-BE49-F238E27FC236}">
                <a16:creationId xmlns:a16="http://schemas.microsoft.com/office/drawing/2014/main" id="{79CFB4A1-F65C-5FC3-9DC6-919A98470FD3}"/>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pic>
        <p:nvPicPr>
          <p:cNvPr id="8" name="Graphic 7">
            <a:extLst>
              <a:ext uri="{FF2B5EF4-FFF2-40B4-BE49-F238E27FC236}">
                <a16:creationId xmlns:a16="http://schemas.microsoft.com/office/drawing/2014/main" id="{1AED48CE-7F0D-17ED-376B-27AE9498316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39944" y="419487"/>
            <a:ext cx="650449" cy="252952"/>
          </a:xfrm>
          <a:prstGeom prst="rect">
            <a:avLst/>
          </a:prstGeom>
        </p:spPr>
      </p:pic>
      <p:cxnSp>
        <p:nvCxnSpPr>
          <p:cNvPr id="10" name="Straight Connector 9">
            <a:extLst>
              <a:ext uri="{FF2B5EF4-FFF2-40B4-BE49-F238E27FC236}">
                <a16:creationId xmlns:a16="http://schemas.microsoft.com/office/drawing/2014/main" id="{72A4D596-F8A7-E868-3A64-4FD30EE8AB72}"/>
              </a:ext>
            </a:extLst>
          </p:cNvPr>
          <p:cNvCxnSpPr>
            <a:cxnSpLocks/>
          </p:cNvCxnSpPr>
          <p:nvPr userDrawn="1"/>
        </p:nvCxnSpPr>
        <p:spPr>
          <a:xfrm>
            <a:off x="600370"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23BA2E24-7651-5A98-F1C7-DEFE5C0C3569}"/>
              </a:ext>
            </a:extLst>
          </p:cNvPr>
          <p:cNvSpPr>
            <a:spLocks noGrp="1"/>
          </p:cNvSpPr>
          <p:nvPr>
            <p:ph type="body" sz="quarter" idx="14" hasCustomPrompt="1"/>
          </p:nvPr>
        </p:nvSpPr>
        <p:spPr>
          <a:xfrm>
            <a:off x="554453" y="422686"/>
            <a:ext cx="9302749" cy="671754"/>
          </a:xfrm>
        </p:spPr>
        <p:txBody>
          <a:bodyPr>
            <a:normAutofit/>
          </a:bodyPr>
          <a:lstStyle>
            <a:lvl1pPr marL="0" indent="0" algn="l" defTabSz="914400" rtl="0" eaLnBrk="1" latinLnBrk="0" hangingPunct="1">
              <a:lnSpc>
                <a:spcPct val="90000"/>
              </a:lnSpc>
              <a:spcBef>
                <a:spcPct val="0"/>
              </a:spcBef>
              <a:buNone/>
              <a:defRPr lang="en-US" sz="4000" kern="1200" dirty="0">
                <a:solidFill>
                  <a:srgbClr val="009972"/>
                </a:solidFill>
                <a:latin typeface="Satoshi Black" pitchFamily="50" charset="0"/>
                <a:ea typeface="+mj-ea"/>
                <a:cs typeface="+mj-cs"/>
              </a:defRPr>
            </a:lvl1pPr>
          </a:lstStyle>
          <a:p>
            <a:pPr lvl="0"/>
            <a:r>
              <a:rPr lang="en-US"/>
              <a:t>Smart Art Title Slide</a:t>
            </a:r>
          </a:p>
        </p:txBody>
      </p:sp>
      <p:sp>
        <p:nvSpPr>
          <p:cNvPr id="24" name="Text Placeholder 4">
            <a:extLst>
              <a:ext uri="{FF2B5EF4-FFF2-40B4-BE49-F238E27FC236}">
                <a16:creationId xmlns:a16="http://schemas.microsoft.com/office/drawing/2014/main" id="{86CCBB40-34AF-7CC5-E53D-102837324BFE}"/>
              </a:ext>
            </a:extLst>
          </p:cNvPr>
          <p:cNvSpPr>
            <a:spLocks noGrp="1"/>
          </p:cNvSpPr>
          <p:nvPr>
            <p:ph type="body" sz="quarter" idx="24" hasCustomPrompt="1"/>
          </p:nvPr>
        </p:nvSpPr>
        <p:spPr>
          <a:xfrm>
            <a:off x="554454" y="1102397"/>
            <a:ext cx="9302750" cy="463550"/>
          </a:xfrm>
        </p:spPr>
        <p:txBody>
          <a:bodyPr>
            <a:normAutofit/>
          </a:bodyPr>
          <a:lstStyle>
            <a:lvl1pPr marL="0" indent="0">
              <a:buNone/>
              <a:defRPr lang="en-US" sz="1600" kern="1200" dirty="0">
                <a:solidFill>
                  <a:srgbClr val="DBB327"/>
                </a:solidFill>
                <a:latin typeface="Roboto" pitchFamily="2" charset="0"/>
                <a:ea typeface="Roboto" pitchFamily="2" charset="0"/>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en-US"/>
              <a:t>Sub Heading</a:t>
            </a:r>
          </a:p>
        </p:txBody>
      </p:sp>
      <p:sp>
        <p:nvSpPr>
          <p:cNvPr id="9" name="SmartArt Placeholder 8">
            <a:extLst>
              <a:ext uri="{FF2B5EF4-FFF2-40B4-BE49-F238E27FC236}">
                <a16:creationId xmlns:a16="http://schemas.microsoft.com/office/drawing/2014/main" id="{27A9C599-71EC-AA18-EB61-6BD297EF175B}"/>
              </a:ext>
            </a:extLst>
          </p:cNvPr>
          <p:cNvSpPr>
            <a:spLocks noGrp="1"/>
          </p:cNvSpPr>
          <p:nvPr>
            <p:ph type="dgm" sz="quarter" idx="27"/>
          </p:nvPr>
        </p:nvSpPr>
        <p:spPr>
          <a:xfrm>
            <a:off x="5494911" y="1747838"/>
            <a:ext cx="5859462" cy="3987800"/>
          </a:xfrm>
        </p:spPr>
        <p:txBody>
          <a:bodyPr/>
          <a:lstStyle/>
          <a:p>
            <a:endParaRPr lang="en-IN"/>
          </a:p>
        </p:txBody>
      </p:sp>
      <p:sp>
        <p:nvSpPr>
          <p:cNvPr id="5" name="Text Placeholder 4">
            <a:extLst>
              <a:ext uri="{FF2B5EF4-FFF2-40B4-BE49-F238E27FC236}">
                <a16:creationId xmlns:a16="http://schemas.microsoft.com/office/drawing/2014/main" id="{EC505842-1EBF-CEBC-213B-B30EBABA51C4}"/>
              </a:ext>
            </a:extLst>
          </p:cNvPr>
          <p:cNvSpPr>
            <a:spLocks noGrp="1"/>
          </p:cNvSpPr>
          <p:nvPr>
            <p:ph type="body" sz="quarter" idx="28"/>
          </p:nvPr>
        </p:nvSpPr>
        <p:spPr>
          <a:xfrm>
            <a:off x="554038" y="1759344"/>
            <a:ext cx="4646612" cy="4004706"/>
          </a:xfrm>
        </p:spPr>
        <p:txBody>
          <a:bodyPr>
            <a:normAutofit/>
          </a:bodyPr>
          <a:lstStyle>
            <a:lvl1pPr>
              <a:defRPr sz="2000">
                <a:solidFill>
                  <a:schemeClr val="tx1">
                    <a:lumMod val="65000"/>
                    <a:lumOff val="35000"/>
                  </a:schemeClr>
                </a:solidFill>
                <a:latin typeface="Roboto" panose="02000000000000000000" pitchFamily="2" charset="0"/>
                <a:ea typeface="Roboto" panose="02000000000000000000" pitchFamily="2" charset="0"/>
              </a:defRPr>
            </a:lvl1pPr>
            <a:lvl2pPr>
              <a:defRPr sz="1800">
                <a:solidFill>
                  <a:schemeClr val="tx1">
                    <a:lumMod val="65000"/>
                    <a:lumOff val="35000"/>
                  </a:schemeClr>
                </a:solidFill>
                <a:latin typeface="Roboto" panose="02000000000000000000" pitchFamily="2" charset="0"/>
                <a:ea typeface="Roboto" panose="02000000000000000000" pitchFamily="2" charset="0"/>
              </a:defRPr>
            </a:lvl2pPr>
            <a:lvl3pPr>
              <a:defRPr sz="1600">
                <a:solidFill>
                  <a:schemeClr val="tx1">
                    <a:lumMod val="65000"/>
                    <a:lumOff val="35000"/>
                  </a:schemeClr>
                </a:solidFill>
                <a:latin typeface="Roboto" panose="02000000000000000000" pitchFamily="2" charset="0"/>
                <a:ea typeface="Roboto" panose="02000000000000000000" pitchFamily="2" charset="0"/>
              </a:defRPr>
            </a:lvl3pPr>
            <a:lvl4pPr>
              <a:defRPr sz="1400">
                <a:solidFill>
                  <a:schemeClr val="tx1">
                    <a:lumMod val="65000"/>
                    <a:lumOff val="35000"/>
                  </a:schemeClr>
                </a:solidFill>
                <a:latin typeface="Roboto" panose="02000000000000000000" pitchFamily="2" charset="0"/>
                <a:ea typeface="Roboto" panose="02000000000000000000" pitchFamily="2" charset="0"/>
              </a:defRPr>
            </a:lvl4pPr>
            <a:lvl5pPr>
              <a:defRPr sz="1400">
                <a:solidFill>
                  <a:schemeClr val="tx1">
                    <a:lumMod val="65000"/>
                    <a:lumOff val="35000"/>
                  </a:schemeClr>
                </a:solidFill>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020886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Option 1">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13A1E00-1B6D-3D66-0B66-78714606AE71}"/>
              </a:ext>
            </a:extLst>
          </p:cNvPr>
          <p:cNvSpPr/>
          <p:nvPr userDrawn="1"/>
        </p:nvSpPr>
        <p:spPr>
          <a:xfrm>
            <a:off x="0" y="0"/>
            <a:ext cx="12192000" cy="6858000"/>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3" name="Graphic 12">
            <a:extLst>
              <a:ext uri="{FF2B5EF4-FFF2-40B4-BE49-F238E27FC236}">
                <a16:creationId xmlns:a16="http://schemas.microsoft.com/office/drawing/2014/main" id="{DB560747-45B5-E70E-9894-9EDB7ED0F87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1963" y="179977"/>
            <a:ext cx="11788073" cy="6489234"/>
          </a:xfrm>
          <a:prstGeom prst="rect">
            <a:avLst/>
          </a:prstGeom>
        </p:spPr>
      </p:pic>
      <p:sp>
        <p:nvSpPr>
          <p:cNvPr id="16" name="Subtitle 2">
            <a:extLst>
              <a:ext uri="{FF2B5EF4-FFF2-40B4-BE49-F238E27FC236}">
                <a16:creationId xmlns:a16="http://schemas.microsoft.com/office/drawing/2014/main" id="{76B267D6-EC6B-2026-E531-972927DBF3CD}"/>
              </a:ext>
            </a:extLst>
          </p:cNvPr>
          <p:cNvSpPr txBox="1">
            <a:spLocks/>
          </p:cNvSpPr>
          <p:nvPr userDrawn="1"/>
        </p:nvSpPr>
        <p:spPr>
          <a:xfrm>
            <a:off x="3663042" y="2107201"/>
            <a:ext cx="4865915" cy="177949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50000"/>
              </a:lnSpc>
            </a:pPr>
            <a:r>
              <a:rPr lang="en-US" sz="6000">
                <a:solidFill>
                  <a:srgbClr val="016E50"/>
                </a:solidFill>
                <a:latin typeface="Satoshi" pitchFamily="50" charset="0"/>
              </a:rPr>
              <a:t>Thank You</a:t>
            </a:r>
          </a:p>
        </p:txBody>
      </p:sp>
      <p:cxnSp>
        <p:nvCxnSpPr>
          <p:cNvPr id="46" name="Straight Connector 45">
            <a:extLst>
              <a:ext uri="{FF2B5EF4-FFF2-40B4-BE49-F238E27FC236}">
                <a16:creationId xmlns:a16="http://schemas.microsoft.com/office/drawing/2014/main" id="{E76E8982-B124-E16A-F120-3E940415973F}"/>
              </a:ext>
            </a:extLst>
          </p:cNvPr>
          <p:cNvCxnSpPr>
            <a:cxnSpLocks/>
          </p:cNvCxnSpPr>
          <p:nvPr userDrawn="1"/>
        </p:nvCxnSpPr>
        <p:spPr>
          <a:xfrm>
            <a:off x="1442581" y="5246255"/>
            <a:ext cx="930683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7" name="Graphic 46">
            <a:extLst>
              <a:ext uri="{FF2B5EF4-FFF2-40B4-BE49-F238E27FC236}">
                <a16:creationId xmlns:a16="http://schemas.microsoft.com/office/drawing/2014/main" id="{06B056A2-8426-8FDA-12B8-D2AE0E9F8A5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37339"/>
          <a:stretch/>
        </p:blipFill>
        <p:spPr>
          <a:xfrm>
            <a:off x="201963" y="5210774"/>
            <a:ext cx="953118" cy="1458437"/>
          </a:xfrm>
          <a:prstGeom prst="rect">
            <a:avLst/>
          </a:prstGeom>
        </p:spPr>
      </p:pic>
      <p:pic>
        <p:nvPicPr>
          <p:cNvPr id="49" name="Graphic 48">
            <a:extLst>
              <a:ext uri="{FF2B5EF4-FFF2-40B4-BE49-F238E27FC236}">
                <a16:creationId xmlns:a16="http://schemas.microsoft.com/office/drawing/2014/main" id="{25284A2D-2303-E087-DD12-5AD38C79F31F}"/>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3431905" y="5679327"/>
            <a:ext cx="200025" cy="200025"/>
          </a:xfrm>
          <a:prstGeom prst="rect">
            <a:avLst/>
          </a:prstGeom>
        </p:spPr>
      </p:pic>
      <p:pic>
        <p:nvPicPr>
          <p:cNvPr id="56" name="Graphic 55">
            <a:extLst>
              <a:ext uri="{FF2B5EF4-FFF2-40B4-BE49-F238E27FC236}">
                <a16:creationId xmlns:a16="http://schemas.microsoft.com/office/drawing/2014/main" id="{AFB2DFCB-F269-509F-60F5-960BF577904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6300180" y="5708871"/>
            <a:ext cx="200025" cy="152400"/>
          </a:xfrm>
          <a:prstGeom prst="rect">
            <a:avLst/>
          </a:prstGeom>
        </p:spPr>
      </p:pic>
      <p:pic>
        <p:nvPicPr>
          <p:cNvPr id="4" name="Picture 3">
            <a:extLst>
              <a:ext uri="{FF2B5EF4-FFF2-40B4-BE49-F238E27FC236}">
                <a16:creationId xmlns:a16="http://schemas.microsoft.com/office/drawing/2014/main" id="{A82F55DA-4467-A2A7-D4B1-86BA6A1128DD}"/>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4963666" y="985418"/>
            <a:ext cx="2264669" cy="1039370"/>
          </a:xfrm>
          <a:prstGeom prst="rect">
            <a:avLst/>
          </a:prstGeom>
        </p:spPr>
      </p:pic>
      <p:cxnSp>
        <p:nvCxnSpPr>
          <p:cNvPr id="8" name="Straight Connector 7">
            <a:extLst>
              <a:ext uri="{FF2B5EF4-FFF2-40B4-BE49-F238E27FC236}">
                <a16:creationId xmlns:a16="http://schemas.microsoft.com/office/drawing/2014/main" id="{31B0E318-BED2-6101-8D39-4D8C4E4D8091}"/>
              </a:ext>
            </a:extLst>
          </p:cNvPr>
          <p:cNvCxnSpPr>
            <a:cxnSpLocks/>
          </p:cNvCxnSpPr>
          <p:nvPr userDrawn="1"/>
        </p:nvCxnSpPr>
        <p:spPr>
          <a:xfrm>
            <a:off x="4378036" y="2207492"/>
            <a:ext cx="338974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717FA2D-B3D6-4560-5CC5-4CF37A16B98E}"/>
              </a:ext>
            </a:extLst>
          </p:cNvPr>
          <p:cNvSpPr txBox="1"/>
          <p:nvPr userDrawn="1"/>
        </p:nvSpPr>
        <p:spPr>
          <a:xfrm>
            <a:off x="3676458" y="5643809"/>
            <a:ext cx="219535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Roboto Light" panose="02000000000000000000" pitchFamily="2" charset="0"/>
                <a:ea typeface="Roboto Light" panose="02000000000000000000" pitchFamily="2" charset="0"/>
              </a:rPr>
              <a:t>www.thrivechildevidence.org</a:t>
            </a:r>
          </a:p>
        </p:txBody>
      </p:sp>
      <p:sp>
        <p:nvSpPr>
          <p:cNvPr id="6" name="TextBox 5">
            <a:extLst>
              <a:ext uri="{FF2B5EF4-FFF2-40B4-BE49-F238E27FC236}">
                <a16:creationId xmlns:a16="http://schemas.microsoft.com/office/drawing/2014/main" id="{D0463D62-8A0B-B1DB-C787-1EF699E09924}"/>
              </a:ext>
            </a:extLst>
          </p:cNvPr>
          <p:cNvSpPr txBox="1"/>
          <p:nvPr userDrawn="1"/>
        </p:nvSpPr>
        <p:spPr>
          <a:xfrm>
            <a:off x="6576675" y="5643809"/>
            <a:ext cx="253037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Roboto Light" panose="02000000000000000000" pitchFamily="2" charset="0"/>
                <a:ea typeface="Roboto Light" panose="02000000000000000000" pitchFamily="2" charset="0"/>
                <a:cs typeface="+mn-cs"/>
              </a:rPr>
              <a:t>thriveprogramme@opml.co.uk</a:t>
            </a:r>
          </a:p>
        </p:txBody>
      </p:sp>
      <p:grpSp>
        <p:nvGrpSpPr>
          <p:cNvPr id="2" name="Group 1">
            <a:extLst>
              <a:ext uri="{FF2B5EF4-FFF2-40B4-BE49-F238E27FC236}">
                <a16:creationId xmlns:a16="http://schemas.microsoft.com/office/drawing/2014/main" id="{BE357C5F-844E-7527-6657-BBF85476F33B}"/>
              </a:ext>
            </a:extLst>
          </p:cNvPr>
          <p:cNvGrpSpPr/>
          <p:nvPr userDrawn="1"/>
        </p:nvGrpSpPr>
        <p:grpSpPr>
          <a:xfrm>
            <a:off x="1484748" y="3989699"/>
            <a:ext cx="9317318" cy="1057779"/>
            <a:chOff x="333028" y="-5816"/>
            <a:chExt cx="5425521" cy="615950"/>
          </a:xfrm>
        </p:grpSpPr>
        <p:pic>
          <p:nvPicPr>
            <p:cNvPr id="7" name="Picture 6">
              <a:extLst>
                <a:ext uri="{FF2B5EF4-FFF2-40B4-BE49-F238E27FC236}">
                  <a16:creationId xmlns:a16="http://schemas.microsoft.com/office/drawing/2014/main" id="{3948D138-FEC7-B2EB-C909-86DF28C149D7}"/>
                </a:ext>
              </a:extLst>
            </p:cNvPr>
            <p:cNvPicPr>
              <a:picLocks noChangeAspect="1"/>
            </p:cNvPicPr>
            <p:nvPr userDrawn="1"/>
          </p:nvPicPr>
          <p:blipFill>
            <a:blip r:embed="rId11" cstate="email">
              <a:extLst>
                <a:ext uri="{28A0092B-C50C-407E-A947-70E740481C1C}">
                  <a14:useLocalDpi xmlns:a14="http://schemas.microsoft.com/office/drawing/2010/main"/>
                </a:ext>
              </a:extLst>
            </a:blip>
            <a:srcRect/>
            <a:stretch>
              <a:fillRect/>
            </a:stretch>
          </p:blipFill>
          <p:spPr bwMode="auto">
            <a:xfrm>
              <a:off x="3467754" y="92396"/>
              <a:ext cx="567055" cy="449580"/>
            </a:xfrm>
            <a:prstGeom prst="rect">
              <a:avLst/>
            </a:prstGeom>
            <a:noFill/>
            <a:ln>
              <a:noFill/>
            </a:ln>
          </p:spPr>
        </p:pic>
        <p:pic>
          <p:nvPicPr>
            <p:cNvPr id="9" name="Picture 8">
              <a:extLst>
                <a:ext uri="{FF2B5EF4-FFF2-40B4-BE49-F238E27FC236}">
                  <a16:creationId xmlns:a16="http://schemas.microsoft.com/office/drawing/2014/main" id="{1CB04916-F6F9-5A13-FCDE-9318DFBEA0BE}"/>
                </a:ext>
              </a:extLst>
            </p:cNvPr>
            <p:cNvPicPr>
              <a:picLocks noChangeAspect="1"/>
            </p:cNvPicPr>
            <p:nvPr userDrawn="1"/>
          </p:nvPicPr>
          <p:blipFill>
            <a:blip r:embed="rId12" cstate="email">
              <a:extLst>
                <a:ext uri="{28A0092B-C50C-407E-A947-70E740481C1C}">
                  <a14:useLocalDpi xmlns:a14="http://schemas.microsoft.com/office/drawing/2010/main"/>
                </a:ext>
              </a:extLst>
            </a:blip>
            <a:srcRect/>
            <a:stretch>
              <a:fillRect/>
            </a:stretch>
          </p:blipFill>
          <p:spPr bwMode="auto">
            <a:xfrm>
              <a:off x="4234549" y="92396"/>
              <a:ext cx="1524000" cy="474345"/>
            </a:xfrm>
            <a:prstGeom prst="rect">
              <a:avLst/>
            </a:prstGeom>
            <a:noFill/>
            <a:ln>
              <a:noFill/>
            </a:ln>
          </p:spPr>
        </p:pic>
        <p:pic>
          <p:nvPicPr>
            <p:cNvPr id="10" name="Picture 9">
              <a:extLst>
                <a:ext uri="{FF2B5EF4-FFF2-40B4-BE49-F238E27FC236}">
                  <a16:creationId xmlns:a16="http://schemas.microsoft.com/office/drawing/2014/main" id="{E9163BBD-0C67-C95B-AB95-098F438D530C}"/>
                </a:ext>
              </a:extLst>
            </p:cNvPr>
            <p:cNvPicPr>
              <a:picLocks noChangeAspect="1"/>
            </p:cNvPicPr>
            <p:nvPr userDrawn="1"/>
          </p:nvPicPr>
          <p:blipFill rotWithShape="1">
            <a:blip r:embed="rId13" cstate="email">
              <a:extLst>
                <a:ext uri="{28A0092B-C50C-407E-A947-70E740481C1C}">
                  <a14:useLocalDpi xmlns:a14="http://schemas.microsoft.com/office/drawing/2010/main"/>
                </a:ext>
              </a:extLst>
            </a:blip>
            <a:srcRect/>
            <a:stretch/>
          </p:blipFill>
          <p:spPr bwMode="auto">
            <a:xfrm>
              <a:off x="1723820" y="-5816"/>
              <a:ext cx="1270000" cy="615950"/>
            </a:xfrm>
            <a:prstGeom prst="rect">
              <a:avLst/>
            </a:prstGeom>
            <a:noFill/>
            <a:ln>
              <a:noFill/>
            </a:ln>
            <a:extLst>
              <a:ext uri="{53640926-AAD7-44D8-BBD7-CCE9431645EC}">
                <a14:shadowObscured xmlns:a14="http://schemas.microsoft.com/office/drawing/2010/main"/>
              </a:ext>
            </a:extLst>
          </p:spPr>
        </p:pic>
        <p:pic>
          <p:nvPicPr>
            <p:cNvPr id="14" name="Picture 13">
              <a:extLst>
                <a:ext uri="{FF2B5EF4-FFF2-40B4-BE49-F238E27FC236}">
                  <a16:creationId xmlns:a16="http://schemas.microsoft.com/office/drawing/2014/main" id="{2257B723-213B-6035-FF52-406001B6211F}"/>
                </a:ext>
              </a:extLst>
            </p:cNvPr>
            <p:cNvPicPr>
              <a:picLocks noChangeAspect="1"/>
            </p:cNvPicPr>
            <p:nvPr userDrawn="1"/>
          </p:nvPicPr>
          <p:blipFill rotWithShape="1">
            <a:blip r:embed="rId14" cstate="email">
              <a:extLst>
                <a:ext uri="{28A0092B-C50C-407E-A947-70E740481C1C}">
                  <a14:useLocalDpi xmlns:a14="http://schemas.microsoft.com/office/drawing/2010/main"/>
                </a:ext>
              </a:extLst>
            </a:blip>
            <a:srcRect/>
            <a:stretch/>
          </p:blipFill>
          <p:spPr bwMode="auto">
            <a:xfrm>
              <a:off x="333028" y="84776"/>
              <a:ext cx="1250315" cy="45720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209016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nd Image slide">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CED25CDA-C8EC-81F5-8F4D-C69EC9697E96}"/>
              </a:ext>
            </a:extLst>
          </p:cNvPr>
          <p:cNvSpPr/>
          <p:nvPr userDrawn="1"/>
        </p:nvSpPr>
        <p:spPr>
          <a:xfrm>
            <a:off x="-12283" y="0"/>
            <a:ext cx="12216565" cy="6858000"/>
          </a:xfrm>
          <a:prstGeom prst="rect">
            <a:avLst/>
          </a:prstGeom>
          <a:solidFill>
            <a:srgbClr val="DBEAB7">
              <a:alpha val="20000"/>
            </a:srgbClr>
          </a:solidFill>
          <a:ln w="10470"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Rectangle 34">
            <a:extLst>
              <a:ext uri="{FF2B5EF4-FFF2-40B4-BE49-F238E27FC236}">
                <a16:creationId xmlns:a16="http://schemas.microsoft.com/office/drawing/2014/main" id="{477AF95E-D80F-CBB2-7247-6FBC3E00A4FB}"/>
              </a:ext>
            </a:extLst>
          </p:cNvPr>
          <p:cNvSpPr/>
          <p:nvPr userDrawn="1"/>
        </p:nvSpPr>
        <p:spPr>
          <a:xfrm>
            <a:off x="0" y="332253"/>
            <a:ext cx="908767"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 name="Rectangle 36">
            <a:extLst>
              <a:ext uri="{FF2B5EF4-FFF2-40B4-BE49-F238E27FC236}">
                <a16:creationId xmlns:a16="http://schemas.microsoft.com/office/drawing/2014/main" id="{2C16FA20-5562-C1A4-21CF-F0A201EE524F}"/>
              </a:ext>
            </a:extLst>
          </p:cNvPr>
          <p:cNvSpPr/>
          <p:nvPr userDrawn="1"/>
        </p:nvSpPr>
        <p:spPr>
          <a:xfrm>
            <a:off x="2125980" y="343427"/>
            <a:ext cx="1006602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9" name="Picture 38">
            <a:extLst>
              <a:ext uri="{FF2B5EF4-FFF2-40B4-BE49-F238E27FC236}">
                <a16:creationId xmlns:a16="http://schemas.microsoft.com/office/drawing/2014/main" id="{1F1749E4-6AD1-F82A-5D1F-C7BFE9F0735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0660" r="10496" b="10625"/>
          <a:stretch/>
        </p:blipFill>
        <p:spPr>
          <a:xfrm>
            <a:off x="1023241" y="82154"/>
            <a:ext cx="963235" cy="500199"/>
          </a:xfrm>
          <a:prstGeom prst="rect">
            <a:avLst/>
          </a:prstGeom>
        </p:spPr>
      </p:pic>
      <p:sp>
        <p:nvSpPr>
          <p:cNvPr id="40" name="Oval 39">
            <a:extLst>
              <a:ext uri="{FF2B5EF4-FFF2-40B4-BE49-F238E27FC236}">
                <a16:creationId xmlns:a16="http://schemas.microsoft.com/office/drawing/2014/main" id="{7EC9A383-2F1C-4E77-822F-5D0E7C8FD845}"/>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Slide Number Placeholder 8">
            <a:extLst>
              <a:ext uri="{FF2B5EF4-FFF2-40B4-BE49-F238E27FC236}">
                <a16:creationId xmlns:a16="http://schemas.microsoft.com/office/drawing/2014/main" id="{1D03A122-4E89-9196-0324-CED373D3AC47}"/>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Tree>
    <p:extLst>
      <p:ext uri="{BB962C8B-B14F-4D97-AF65-F5344CB8AC3E}">
        <p14:creationId xmlns:p14="http://schemas.microsoft.com/office/powerpoint/2010/main" val="2000920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Blac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D93DD6-F742-FE8A-A96C-96C8FE02588D}"/>
              </a:ext>
            </a:extLst>
          </p:cNvPr>
          <p:cNvSpPr/>
          <p:nvPr userDrawn="1"/>
        </p:nvSpPr>
        <p:spPr>
          <a:xfrm>
            <a:off x="-12283" y="0"/>
            <a:ext cx="12216565" cy="6858000"/>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Oval 1">
            <a:extLst>
              <a:ext uri="{FF2B5EF4-FFF2-40B4-BE49-F238E27FC236}">
                <a16:creationId xmlns:a16="http://schemas.microsoft.com/office/drawing/2014/main" id="{8CF1A2F1-E96A-2754-18BA-4DAE0A2BADA0}"/>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8">
            <a:extLst>
              <a:ext uri="{FF2B5EF4-FFF2-40B4-BE49-F238E27FC236}">
                <a16:creationId xmlns:a16="http://schemas.microsoft.com/office/drawing/2014/main" id="{8FF48B4B-F77B-C271-8C26-6B4698CD2D59}"/>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
        <p:nvSpPr>
          <p:cNvPr id="6" name="Rectangle 5">
            <a:extLst>
              <a:ext uri="{FF2B5EF4-FFF2-40B4-BE49-F238E27FC236}">
                <a16:creationId xmlns:a16="http://schemas.microsoft.com/office/drawing/2014/main" id="{1D5BD79A-348D-C550-A06A-905D525FBEBA}"/>
              </a:ext>
            </a:extLst>
          </p:cNvPr>
          <p:cNvSpPr/>
          <p:nvPr userDrawn="1"/>
        </p:nvSpPr>
        <p:spPr>
          <a:xfrm>
            <a:off x="0" y="332253"/>
            <a:ext cx="908767" cy="45719"/>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C729FAA8-9F3D-DF70-42F8-86569C186810}"/>
              </a:ext>
            </a:extLst>
          </p:cNvPr>
          <p:cNvSpPr/>
          <p:nvPr userDrawn="1"/>
        </p:nvSpPr>
        <p:spPr>
          <a:xfrm>
            <a:off x="2125980" y="343427"/>
            <a:ext cx="10066020" cy="45719"/>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5" name="Picture 14">
            <a:extLst>
              <a:ext uri="{FF2B5EF4-FFF2-40B4-BE49-F238E27FC236}">
                <a16:creationId xmlns:a16="http://schemas.microsoft.com/office/drawing/2014/main" id="{95D5E911-114F-7DB5-773E-EA06F32C924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11326" y="154222"/>
            <a:ext cx="1008000" cy="419514"/>
          </a:xfrm>
          <a:prstGeom prst="rect">
            <a:avLst/>
          </a:prstGeom>
        </p:spPr>
      </p:pic>
    </p:spTree>
    <p:extLst>
      <p:ext uri="{BB962C8B-B14F-4D97-AF65-F5344CB8AC3E}">
        <p14:creationId xmlns:p14="http://schemas.microsoft.com/office/powerpoint/2010/main" val="25098483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3FEFA018-19BF-3514-F0E2-0628FFD3BED2}"/>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8">
            <a:extLst>
              <a:ext uri="{FF2B5EF4-FFF2-40B4-BE49-F238E27FC236}">
                <a16:creationId xmlns:a16="http://schemas.microsoft.com/office/drawing/2014/main" id="{0F49B0C8-CC5E-96C4-69F8-6DB6C02C8D91}"/>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spTree>
    <p:extLst>
      <p:ext uri="{BB962C8B-B14F-4D97-AF65-F5344CB8AC3E}">
        <p14:creationId xmlns:p14="http://schemas.microsoft.com/office/powerpoint/2010/main" val="72624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A5C59-0B22-D2E2-7D83-169D189014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7021AA6-85A0-55EE-4079-F3ED518AB6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F77E54-645A-E31B-5D52-4AF217230D36}"/>
              </a:ext>
            </a:extLst>
          </p:cNvPr>
          <p:cNvSpPr>
            <a:spLocks noGrp="1"/>
          </p:cNvSpPr>
          <p:nvPr>
            <p:ph type="dt" sz="half" idx="10"/>
          </p:nvPr>
        </p:nvSpPr>
        <p:spPr/>
        <p:txBody>
          <a:bodyPr/>
          <a:lstStyle/>
          <a:p>
            <a:fld id="{C78CACFD-1323-4D08-8679-C88F654DAF73}" type="datetimeFigureOut">
              <a:rPr lang="en-US" smtClean="0"/>
              <a:t>5/19/2025</a:t>
            </a:fld>
            <a:endParaRPr lang="en-US"/>
          </a:p>
        </p:txBody>
      </p:sp>
      <p:sp>
        <p:nvSpPr>
          <p:cNvPr id="5" name="Footer Placeholder 4">
            <a:extLst>
              <a:ext uri="{FF2B5EF4-FFF2-40B4-BE49-F238E27FC236}">
                <a16:creationId xmlns:a16="http://schemas.microsoft.com/office/drawing/2014/main" id="{FA14BE35-9866-E20C-9390-08FBA4A3A2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A761ED-609A-3384-DBEA-2C883F981011}"/>
              </a:ext>
            </a:extLst>
          </p:cNvPr>
          <p:cNvSpPr>
            <a:spLocks noGrp="1"/>
          </p:cNvSpPr>
          <p:nvPr>
            <p:ph type="sldNum" sz="quarter" idx="12"/>
          </p:nvPr>
        </p:nvSpPr>
        <p:spPr/>
        <p:txBody>
          <a:bodyPr/>
          <a:lstStyle/>
          <a:p>
            <a:fld id="{8ECC3E25-E2EE-4244-BAD8-B476F9D2D528}" type="slidenum">
              <a:rPr lang="en-US" smtClean="0"/>
              <a:t>‹#›</a:t>
            </a:fld>
            <a:endParaRPr lang="en-US"/>
          </a:p>
        </p:txBody>
      </p:sp>
    </p:spTree>
    <p:extLst>
      <p:ext uri="{BB962C8B-B14F-4D97-AF65-F5344CB8AC3E}">
        <p14:creationId xmlns:p14="http://schemas.microsoft.com/office/powerpoint/2010/main" val="9709639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E4864D-B1D7-DA57-028C-2811EF6A83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28FCB7-5CA5-FE6E-78B9-488D80A9FA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0FEE6D-58D3-7275-836A-140E52B4B82F}"/>
              </a:ext>
            </a:extLst>
          </p:cNvPr>
          <p:cNvSpPr>
            <a:spLocks noGrp="1"/>
          </p:cNvSpPr>
          <p:nvPr>
            <p:ph type="dt" sz="half" idx="10"/>
          </p:nvPr>
        </p:nvSpPr>
        <p:spPr/>
        <p:txBody>
          <a:bodyPr/>
          <a:lstStyle/>
          <a:p>
            <a:fld id="{C78CACFD-1323-4D08-8679-C88F654DAF73}" type="datetimeFigureOut">
              <a:rPr lang="en-US" smtClean="0"/>
              <a:t>5/19/2025</a:t>
            </a:fld>
            <a:endParaRPr lang="en-US"/>
          </a:p>
        </p:txBody>
      </p:sp>
      <p:sp>
        <p:nvSpPr>
          <p:cNvPr id="5" name="Footer Placeholder 4">
            <a:extLst>
              <a:ext uri="{FF2B5EF4-FFF2-40B4-BE49-F238E27FC236}">
                <a16:creationId xmlns:a16="http://schemas.microsoft.com/office/drawing/2014/main" id="{5819D7A9-EE4E-2A64-03C5-70D86ABFD1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AAA3CC-4F77-0F2D-EFF0-C4EA06854874}"/>
              </a:ext>
            </a:extLst>
          </p:cNvPr>
          <p:cNvSpPr>
            <a:spLocks noGrp="1"/>
          </p:cNvSpPr>
          <p:nvPr>
            <p:ph type="sldNum" sz="quarter" idx="12"/>
          </p:nvPr>
        </p:nvSpPr>
        <p:spPr/>
        <p:txBody>
          <a:bodyPr/>
          <a:lstStyle/>
          <a:p>
            <a:fld id="{8ECC3E25-E2EE-4244-BAD8-B476F9D2D528}" type="slidenum">
              <a:rPr lang="en-US" smtClean="0"/>
              <a:t>‹#›</a:t>
            </a:fld>
            <a:endParaRPr lang="en-US"/>
          </a:p>
        </p:txBody>
      </p:sp>
    </p:spTree>
    <p:extLst>
      <p:ext uri="{BB962C8B-B14F-4D97-AF65-F5344CB8AC3E}">
        <p14:creationId xmlns:p14="http://schemas.microsoft.com/office/powerpoint/2010/main" val="8112385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xt Slide with content">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D90A432F-E0D4-47F8-01C4-ED6EFAA8A02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3" name="Graphic 2">
            <a:extLst>
              <a:ext uri="{FF2B5EF4-FFF2-40B4-BE49-F238E27FC236}">
                <a16:creationId xmlns:a16="http://schemas.microsoft.com/office/drawing/2014/main" id="{6D93616E-A588-4144-1FEC-F8EBD517588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45205" y="117961"/>
            <a:ext cx="11715754" cy="6449423"/>
          </a:xfrm>
          <a:prstGeom prst="rect">
            <a:avLst/>
          </a:prstGeom>
        </p:spPr>
      </p:pic>
      <p:sp>
        <p:nvSpPr>
          <p:cNvPr id="6" name="Text Placeholder 23">
            <a:extLst>
              <a:ext uri="{FF2B5EF4-FFF2-40B4-BE49-F238E27FC236}">
                <a16:creationId xmlns:a16="http://schemas.microsoft.com/office/drawing/2014/main" id="{EB4E1B97-B554-AEAC-1DCF-1FD2961B2E77}"/>
              </a:ext>
            </a:extLst>
          </p:cNvPr>
          <p:cNvSpPr>
            <a:spLocks noGrp="1"/>
          </p:cNvSpPr>
          <p:nvPr>
            <p:ph type="body" sz="quarter" idx="15" hasCustomPrompt="1"/>
          </p:nvPr>
        </p:nvSpPr>
        <p:spPr>
          <a:xfrm>
            <a:off x="552756" y="1392766"/>
            <a:ext cx="9847263" cy="4366399"/>
          </a:xfrm>
        </p:spPr>
        <p:txBody>
          <a:bodyPr>
            <a:normAutofit/>
          </a:bodyPr>
          <a:lstStyle>
            <a:lvl1pPr marL="0" indent="0" algn="l" defTabSz="914400" rtl="0" eaLnBrk="1" latinLnBrk="0" hangingPunct="1">
              <a:buNone/>
              <a:defRPr lang="en-US" sz="1400" kern="1200" dirty="0" smtClean="0">
                <a:solidFill>
                  <a:schemeClr val="tx1">
                    <a:lumMod val="65000"/>
                    <a:lumOff val="35000"/>
                  </a:schemeClr>
                </a:solidFill>
                <a:latin typeface="Roboto" panose="02000000000000000000" pitchFamily="2" charset="0"/>
                <a:ea typeface="Roboto" panose="02000000000000000000" pitchFamily="2" charset="0"/>
                <a:cs typeface="+mn-cs"/>
              </a:defRPr>
            </a:lvl1pPr>
            <a:lvl2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2pPr>
            <a:lvl3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3pPr>
            <a:lvl4pPr marL="0" indent="0" algn="l" defTabSz="914400" rtl="0" eaLnBrk="1" latinLnBrk="0" hangingPunct="1">
              <a:buNone/>
              <a:defRPr lang="en-US" sz="1600" kern="1200" dirty="0" smtClean="0">
                <a:solidFill>
                  <a:schemeClr val="tx1">
                    <a:lumMod val="75000"/>
                    <a:lumOff val="25000"/>
                  </a:schemeClr>
                </a:solidFill>
                <a:latin typeface="+mn-lt"/>
                <a:ea typeface="+mn-ea"/>
                <a:cs typeface="+mn-cs"/>
              </a:defRPr>
            </a:lvl4pPr>
            <a:lvl5pPr marL="0" indent="0" algn="l" defTabSz="914400" rtl="0" eaLnBrk="1" latinLnBrk="0" hangingPunct="1">
              <a:buNone/>
              <a:defRPr lang="en-US" sz="1600" kern="1200" dirty="0">
                <a:solidFill>
                  <a:schemeClr val="tx1">
                    <a:lumMod val="75000"/>
                    <a:lumOff val="25000"/>
                  </a:schemeClr>
                </a:solidFill>
                <a:latin typeface="+mn-lt"/>
                <a:ea typeface="+mn-ea"/>
                <a:cs typeface="+mn-cs"/>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illum dolore </a:t>
            </a:r>
            <a:r>
              <a:rPr lang="en-US" err="1"/>
              <a:t>eu</a:t>
            </a:r>
            <a:r>
              <a:rPr lang="en-US"/>
              <a:t> </a:t>
            </a:r>
            <a:r>
              <a:rPr lang="en-US" err="1"/>
              <a:t>feugiat</a:t>
            </a:r>
            <a:r>
              <a:rPr lang="en-US"/>
              <a:t> </a:t>
            </a:r>
            <a:r>
              <a:rPr lang="en-US" err="1"/>
              <a:t>nulla</a:t>
            </a:r>
            <a:r>
              <a:rPr lang="en-US"/>
              <a:t> </a:t>
            </a:r>
            <a:r>
              <a:rPr lang="en-US" err="1"/>
              <a:t>facilisis</a:t>
            </a:r>
            <a:r>
              <a:rPr lang="en-US"/>
              <a:t> at </a:t>
            </a:r>
            <a:r>
              <a:rPr lang="en-US" err="1"/>
              <a:t>vero</a:t>
            </a:r>
            <a:r>
              <a:rPr lang="en-US"/>
              <a:t> eros et </a:t>
            </a:r>
            <a:r>
              <a:rPr lang="en-US" err="1"/>
              <a:t>accumsan</a:t>
            </a:r>
            <a:r>
              <a:rPr lang="en-US"/>
              <a:t> et </a:t>
            </a:r>
            <a:r>
              <a:rPr lang="en-US" err="1"/>
              <a:t>iusto</a:t>
            </a:r>
            <a:r>
              <a:rPr lang="en-US"/>
              <a:t> </a:t>
            </a:r>
            <a:r>
              <a:rPr lang="en-US" err="1"/>
              <a:t>odio</a:t>
            </a:r>
            <a:r>
              <a:rPr lang="en-US"/>
              <a:t> </a:t>
            </a:r>
            <a:r>
              <a:rPr lang="en-US" err="1"/>
              <a:t>dignissim</a:t>
            </a:r>
            <a:r>
              <a:rPr lang="en-US"/>
              <a:t> qui </a:t>
            </a:r>
            <a:r>
              <a:rPr lang="en-US" err="1"/>
              <a:t>blandit</a:t>
            </a:r>
            <a:r>
              <a:rPr lang="en-US"/>
              <a:t> </a:t>
            </a:r>
            <a:r>
              <a:rPr lang="en-US" err="1"/>
              <a:t>praesent</a:t>
            </a:r>
            <a:r>
              <a:rPr lang="en-US"/>
              <a:t> </a:t>
            </a:r>
            <a:r>
              <a:rPr lang="en-US" err="1"/>
              <a:t>luptatum</a:t>
            </a:r>
            <a:r>
              <a:rPr lang="en-US"/>
              <a:t> </a:t>
            </a:r>
            <a:r>
              <a:rPr lang="en-US" err="1"/>
              <a:t>zzril</a:t>
            </a:r>
            <a:r>
              <a:rPr lang="en-US"/>
              <a:t> </a:t>
            </a:r>
            <a:r>
              <a:rPr lang="en-US" err="1"/>
              <a:t>delenit</a:t>
            </a:r>
            <a:r>
              <a:rPr lang="en-US"/>
              <a:t> </a:t>
            </a:r>
            <a:r>
              <a:rPr lang="en-US" err="1"/>
              <a:t>augue</a:t>
            </a:r>
            <a:r>
              <a:rPr lang="en-US"/>
              <a:t> </a:t>
            </a:r>
            <a:r>
              <a:rPr lang="en-US" err="1"/>
              <a:t>duis</a:t>
            </a:r>
            <a:r>
              <a:rPr lang="en-US"/>
              <a:t> dolore </a:t>
            </a:r>
            <a:r>
              <a:rPr lang="en-US" err="1"/>
              <a:t>te</a:t>
            </a:r>
            <a:r>
              <a:rPr lang="en-US"/>
              <a:t> </a:t>
            </a:r>
            <a:r>
              <a:rPr lang="en-US" err="1"/>
              <a:t>feugait</a:t>
            </a:r>
            <a:r>
              <a:rPr lang="en-US"/>
              <a:t> </a:t>
            </a:r>
            <a:r>
              <a:rPr lang="en-US" err="1"/>
              <a:t>nulla</a:t>
            </a:r>
            <a:r>
              <a:rPr lang="en-US"/>
              <a:t> </a:t>
            </a:r>
            <a:r>
              <a:rPr lang="en-US" err="1"/>
              <a:t>facilisi</a:t>
            </a:r>
            <a:r>
              <a:rPr lang="en-US"/>
              <a:t>.</a:t>
            </a:r>
          </a:p>
        </p:txBody>
      </p:sp>
      <p:sp>
        <p:nvSpPr>
          <p:cNvPr id="11" name="Text Placeholder 2">
            <a:extLst>
              <a:ext uri="{FF2B5EF4-FFF2-40B4-BE49-F238E27FC236}">
                <a16:creationId xmlns:a16="http://schemas.microsoft.com/office/drawing/2014/main" id="{A7209D8F-9CF7-8763-9E42-7D90D4089C63}"/>
              </a:ext>
            </a:extLst>
          </p:cNvPr>
          <p:cNvSpPr>
            <a:spLocks noGrp="1"/>
          </p:cNvSpPr>
          <p:nvPr>
            <p:ph type="body" sz="quarter" idx="16" hasCustomPrompt="1"/>
          </p:nvPr>
        </p:nvSpPr>
        <p:spPr>
          <a:xfrm>
            <a:off x="553028" y="419487"/>
            <a:ext cx="9405938" cy="671754"/>
          </a:xfrm>
        </p:spPr>
        <p:txBody>
          <a:bodyPr>
            <a:noAutofit/>
          </a:bodyPr>
          <a:lstStyle>
            <a:lvl1pPr marL="0" indent="0">
              <a:buNone/>
              <a:defRPr lang="en-US" sz="4000" kern="1200" dirty="0">
                <a:solidFill>
                  <a:srgbClr val="009972"/>
                </a:solidFill>
                <a:latin typeface="Satoshi Black" pitchFamily="50" charset="0"/>
                <a:ea typeface="+mj-ea"/>
                <a:cs typeface="+mj-cs"/>
              </a:defRPr>
            </a:lvl1pPr>
          </a:lstStyle>
          <a:p>
            <a:pPr marL="0" lvl="0" indent="0" algn="l" defTabSz="914400" rtl="0" eaLnBrk="1" latinLnBrk="0" hangingPunct="1">
              <a:lnSpc>
                <a:spcPct val="90000"/>
              </a:lnSpc>
              <a:spcBef>
                <a:spcPct val="0"/>
              </a:spcBef>
              <a:buFont typeface="Arial" panose="020B0604020202020204" pitchFamily="34" charset="0"/>
              <a:buNone/>
            </a:pPr>
            <a:r>
              <a:rPr lang="en-US"/>
              <a:t>Text slide, heading</a:t>
            </a:r>
          </a:p>
        </p:txBody>
      </p:sp>
      <p:pic>
        <p:nvPicPr>
          <p:cNvPr id="12" name="Graphic 11">
            <a:extLst>
              <a:ext uri="{FF2B5EF4-FFF2-40B4-BE49-F238E27FC236}">
                <a16:creationId xmlns:a16="http://schemas.microsoft.com/office/drawing/2014/main" id="{22B22FDB-0035-E5BD-CB5E-50433441D5C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39944" y="401015"/>
            <a:ext cx="650449" cy="252952"/>
          </a:xfrm>
          <a:prstGeom prst="rect">
            <a:avLst/>
          </a:prstGeom>
        </p:spPr>
      </p:pic>
      <p:sp>
        <p:nvSpPr>
          <p:cNvPr id="16" name="Oval 15">
            <a:extLst>
              <a:ext uri="{FF2B5EF4-FFF2-40B4-BE49-F238E27FC236}">
                <a16:creationId xmlns:a16="http://schemas.microsoft.com/office/drawing/2014/main" id="{3E215039-305B-8A5E-3064-1718C7B8A757}"/>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Slide Number Placeholder 8">
            <a:extLst>
              <a:ext uri="{FF2B5EF4-FFF2-40B4-BE49-F238E27FC236}">
                <a16:creationId xmlns:a16="http://schemas.microsoft.com/office/drawing/2014/main" id="{55C3A1A0-A1E3-9161-4AF0-A2DD1E5743B5}"/>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cxnSp>
        <p:nvCxnSpPr>
          <p:cNvPr id="19" name="Straight Connector 18">
            <a:extLst>
              <a:ext uri="{FF2B5EF4-FFF2-40B4-BE49-F238E27FC236}">
                <a16:creationId xmlns:a16="http://schemas.microsoft.com/office/drawing/2014/main" id="{F5277912-4FB1-C5AB-ADB5-8A8C1513FBD5}"/>
              </a:ext>
            </a:extLst>
          </p:cNvPr>
          <p:cNvCxnSpPr>
            <a:cxnSpLocks/>
          </p:cNvCxnSpPr>
          <p:nvPr userDrawn="1"/>
        </p:nvCxnSpPr>
        <p:spPr>
          <a:xfrm>
            <a:off x="591134"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473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81C906A-B77F-501D-342C-EC57FEEEF72A}"/>
              </a:ext>
            </a:extLst>
          </p:cNvPr>
          <p:cNvGrpSpPr/>
          <p:nvPr userDrawn="1"/>
        </p:nvGrpSpPr>
        <p:grpSpPr>
          <a:xfrm>
            <a:off x="-4503" y="0"/>
            <a:ext cx="8728133" cy="6858000"/>
            <a:chOff x="-4502" y="0"/>
            <a:chExt cx="8728133" cy="6858000"/>
          </a:xfrm>
          <a:solidFill>
            <a:srgbClr val="F8FBF1"/>
          </a:solidFill>
        </p:grpSpPr>
        <p:sp>
          <p:nvSpPr>
            <p:cNvPr id="11" name="Parallelogram 10">
              <a:extLst>
                <a:ext uri="{FF2B5EF4-FFF2-40B4-BE49-F238E27FC236}">
                  <a16:creationId xmlns:a16="http://schemas.microsoft.com/office/drawing/2014/main" id="{5F760078-F571-C9C5-42D2-56567523D383}"/>
                </a:ext>
              </a:extLst>
            </p:cNvPr>
            <p:cNvSpPr/>
            <p:nvPr userDrawn="1"/>
          </p:nvSpPr>
          <p:spPr>
            <a:xfrm>
              <a:off x="1824297" y="0"/>
              <a:ext cx="6899334" cy="6858000"/>
            </a:xfrm>
            <a:prstGeom prst="parallelogram">
              <a:avLst>
                <a:gd name="adj" fmla="val 387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16" name="Rectangle 15">
              <a:extLst>
                <a:ext uri="{FF2B5EF4-FFF2-40B4-BE49-F238E27FC236}">
                  <a16:creationId xmlns:a16="http://schemas.microsoft.com/office/drawing/2014/main" id="{37B3BBED-5988-37A4-4FA2-17255CF4BB3A}"/>
                </a:ext>
              </a:extLst>
            </p:cNvPr>
            <p:cNvSpPr/>
            <p:nvPr userDrawn="1"/>
          </p:nvSpPr>
          <p:spPr>
            <a:xfrm>
              <a:off x="-4502" y="0"/>
              <a:ext cx="5208184"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grpSp>
      <p:sp>
        <p:nvSpPr>
          <p:cNvPr id="24" name="Rectangle 23">
            <a:extLst>
              <a:ext uri="{FF2B5EF4-FFF2-40B4-BE49-F238E27FC236}">
                <a16:creationId xmlns:a16="http://schemas.microsoft.com/office/drawing/2014/main" id="{ACCCFD29-0AF7-96E6-00F8-5D9832CE5288}"/>
              </a:ext>
            </a:extLst>
          </p:cNvPr>
          <p:cNvSpPr/>
          <p:nvPr userDrawn="1"/>
        </p:nvSpPr>
        <p:spPr>
          <a:xfrm>
            <a:off x="628655" y="3120902"/>
            <a:ext cx="4968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 Placeholder 8">
            <a:extLst>
              <a:ext uri="{FF2B5EF4-FFF2-40B4-BE49-F238E27FC236}">
                <a16:creationId xmlns:a16="http://schemas.microsoft.com/office/drawing/2014/main" id="{E3D28244-5639-1796-799E-E5AB3E862E2F}"/>
              </a:ext>
            </a:extLst>
          </p:cNvPr>
          <p:cNvSpPr>
            <a:spLocks noGrp="1"/>
          </p:cNvSpPr>
          <p:nvPr>
            <p:ph type="body" sz="quarter" idx="16" hasCustomPrompt="1"/>
          </p:nvPr>
        </p:nvSpPr>
        <p:spPr>
          <a:xfrm>
            <a:off x="635289" y="3339943"/>
            <a:ext cx="4638675"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p:ph type="body" sz="quarter" idx="17" hasCustomPrompt="1"/>
          </p:nvPr>
        </p:nvSpPr>
        <p:spPr>
          <a:xfrm>
            <a:off x="563419" y="1397943"/>
            <a:ext cx="5429250"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4503" y="4815922"/>
            <a:ext cx="1334539" cy="2042078"/>
          </a:xfrm>
          <a:prstGeom prst="rect">
            <a:avLst/>
          </a:prstGeom>
        </p:spPr>
      </p:pic>
      <p:pic>
        <p:nvPicPr>
          <p:cNvPr id="12" name="Picture 11">
            <a:extLst>
              <a:ext uri="{FF2B5EF4-FFF2-40B4-BE49-F238E27FC236}">
                <a16:creationId xmlns:a16="http://schemas.microsoft.com/office/drawing/2014/main" id="{1B8A9994-B4B5-4AC0-DEEC-51F23AFBEB49}"/>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57781" y="263008"/>
            <a:ext cx="2273818" cy="1041637"/>
          </a:xfrm>
          <a:prstGeom prst="rect">
            <a:avLst/>
          </a:prstGeom>
        </p:spPr>
      </p:pic>
      <p:sp>
        <p:nvSpPr>
          <p:cNvPr id="19" name="Date Placeholder 3">
            <a:extLst>
              <a:ext uri="{FF2B5EF4-FFF2-40B4-BE49-F238E27FC236}">
                <a16:creationId xmlns:a16="http://schemas.microsoft.com/office/drawing/2014/main" id="{B00B4492-4A55-0156-BBE1-FA60A2D0800B}"/>
              </a:ext>
            </a:extLst>
          </p:cNvPr>
          <p:cNvSpPr>
            <a:spLocks noGrp="1"/>
          </p:cNvSpPr>
          <p:nvPr>
            <p:ph type="dt" sz="half" idx="10"/>
          </p:nvPr>
        </p:nvSpPr>
        <p:spPr>
          <a:xfrm>
            <a:off x="635289" y="4258392"/>
            <a:ext cx="1139750" cy="365125"/>
          </a:xfrm>
        </p:spPr>
        <p:txBody>
          <a:bodyPr anchor="ctr"/>
          <a:lstStyle>
            <a:lvl1pPr>
              <a:defRPr lang="en-US" sz="1200" kern="1200" smtClean="0">
                <a:solidFill>
                  <a:schemeClr val="tx1">
                    <a:tint val="75000"/>
                  </a:schemeClr>
                </a:solidFill>
                <a:latin typeface="+mn-lt"/>
                <a:ea typeface="+mn-ea"/>
                <a:cs typeface="+mn-cs"/>
              </a:defRPr>
            </a:lvl1pPr>
          </a:lstStyle>
          <a:p>
            <a:fld id="{2EF11CD1-CC98-4B06-9F5B-C55318F93964}" type="datetime4">
              <a:rPr lang="en-IN" smtClean="0"/>
              <a:pPr/>
              <a:t>19 May 2025</a:t>
            </a:fld>
            <a:endParaRPr lang="en-IN"/>
          </a:p>
        </p:txBody>
      </p:sp>
      <p:cxnSp>
        <p:nvCxnSpPr>
          <p:cNvPr id="2" name="Straight Connector 1">
            <a:extLst>
              <a:ext uri="{FF2B5EF4-FFF2-40B4-BE49-F238E27FC236}">
                <a16:creationId xmlns:a16="http://schemas.microsoft.com/office/drawing/2014/main" id="{7D1E0834-5797-2DB8-2BA1-EDD5F860E2DB}"/>
              </a:ext>
            </a:extLst>
          </p:cNvPr>
          <p:cNvCxnSpPr>
            <a:cxnSpLocks/>
          </p:cNvCxnSpPr>
          <p:nvPr userDrawn="1"/>
        </p:nvCxnSpPr>
        <p:spPr>
          <a:xfrm>
            <a:off x="1959766" y="4294393"/>
            <a:ext cx="0" cy="293125"/>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Placeholder 13">
            <a:extLst>
              <a:ext uri="{FF2B5EF4-FFF2-40B4-BE49-F238E27FC236}">
                <a16:creationId xmlns:a16="http://schemas.microsoft.com/office/drawing/2014/main" id="{F3863F02-C8E3-30FC-3BA6-09FEE4E2CE35}"/>
              </a:ext>
            </a:extLst>
          </p:cNvPr>
          <p:cNvSpPr>
            <a:spLocks noGrp="1"/>
          </p:cNvSpPr>
          <p:nvPr>
            <p:ph type="body" sz="quarter" idx="19" hasCustomPrompt="1"/>
          </p:nvPr>
        </p:nvSpPr>
        <p:spPr>
          <a:xfrm>
            <a:off x="2107547" y="4274056"/>
            <a:ext cx="2831493" cy="350982"/>
          </a:xfrm>
        </p:spPr>
        <p:txBody>
          <a:bodyPr anchor="ctr">
            <a:normAutofit/>
          </a:bodyPr>
          <a:lstStyle>
            <a:lvl1pPr marL="0" indent="0" algn="l" defTabSz="914400" rtl="0" eaLnBrk="1" latinLnBrk="0" hangingPunct="1">
              <a:buNone/>
              <a:defRPr lang="en-US" sz="1200" kern="1200" dirty="0" smtClean="0">
                <a:solidFill>
                  <a:schemeClr val="tx1">
                    <a:tint val="75000"/>
                  </a:schemeClr>
                </a:solidFill>
                <a:latin typeface="+mn-lt"/>
                <a:ea typeface="+mn-ea"/>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pic>
        <p:nvPicPr>
          <p:cNvPr id="28" name="Picture 27">
            <a:extLst>
              <a:ext uri="{FF2B5EF4-FFF2-40B4-BE49-F238E27FC236}">
                <a16:creationId xmlns:a16="http://schemas.microsoft.com/office/drawing/2014/main" id="{F98BAE09-189F-4DB1-EC75-6C3CCCD160B2}"/>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2387571" y="6159822"/>
            <a:ext cx="567055" cy="449580"/>
          </a:xfrm>
          <a:prstGeom prst="rect">
            <a:avLst/>
          </a:prstGeom>
          <a:noFill/>
          <a:ln>
            <a:noFill/>
          </a:ln>
        </p:spPr>
      </p:pic>
      <p:pic>
        <p:nvPicPr>
          <p:cNvPr id="29" name="Picture 28">
            <a:extLst>
              <a:ext uri="{FF2B5EF4-FFF2-40B4-BE49-F238E27FC236}">
                <a16:creationId xmlns:a16="http://schemas.microsoft.com/office/drawing/2014/main" id="{51DAEC3D-F32C-4DEE-5343-9429E21BEEA1}"/>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3498849" y="6205542"/>
            <a:ext cx="1297305" cy="403860"/>
          </a:xfrm>
          <a:prstGeom prst="rect">
            <a:avLst/>
          </a:prstGeom>
          <a:noFill/>
          <a:ln>
            <a:noFill/>
          </a:ln>
        </p:spPr>
      </p:pic>
      <p:sp>
        <p:nvSpPr>
          <p:cNvPr id="31" name="Picture Placeholder 5">
            <a:extLst>
              <a:ext uri="{FF2B5EF4-FFF2-40B4-BE49-F238E27FC236}">
                <a16:creationId xmlns:a16="http://schemas.microsoft.com/office/drawing/2014/main" id="{1577C216-6DF0-8863-F4CF-5B7D813390C9}"/>
              </a:ext>
            </a:extLst>
          </p:cNvPr>
          <p:cNvSpPr>
            <a:spLocks noGrp="1"/>
          </p:cNvSpPr>
          <p:nvPr>
            <p:ph type="pic" sz="quarter" idx="21"/>
          </p:nvPr>
        </p:nvSpPr>
        <p:spPr>
          <a:xfrm>
            <a:off x="6052812" y="1"/>
            <a:ext cx="6129049" cy="6858000"/>
          </a:xfrm>
          <a:custGeom>
            <a:avLst/>
            <a:gdLst>
              <a:gd name="connsiteX0" fmla="*/ 0 w 7889811"/>
              <a:gd name="connsiteY0" fmla="*/ 6984210 h 6984210"/>
              <a:gd name="connsiteX1" fmla="*/ 1746053 w 7889811"/>
              <a:gd name="connsiteY1" fmla="*/ 0 h 6984210"/>
              <a:gd name="connsiteX2" fmla="*/ 7889811 w 7889811"/>
              <a:gd name="connsiteY2" fmla="*/ 0 h 6984210"/>
              <a:gd name="connsiteX3" fmla="*/ 6143759 w 7889811"/>
              <a:gd name="connsiteY3" fmla="*/ 6984210 h 6984210"/>
              <a:gd name="connsiteX4" fmla="*/ 0 w 7889811"/>
              <a:gd name="connsiteY4" fmla="*/ 6984210 h 6984210"/>
              <a:gd name="connsiteX0" fmla="*/ 0 w 8868865"/>
              <a:gd name="connsiteY0" fmla="*/ 6974974 h 6984210"/>
              <a:gd name="connsiteX1" fmla="*/ 2725107 w 8868865"/>
              <a:gd name="connsiteY1" fmla="*/ 0 h 6984210"/>
              <a:gd name="connsiteX2" fmla="*/ 8868865 w 8868865"/>
              <a:gd name="connsiteY2" fmla="*/ 0 h 6984210"/>
              <a:gd name="connsiteX3" fmla="*/ 7122813 w 8868865"/>
              <a:gd name="connsiteY3" fmla="*/ 6984210 h 6984210"/>
              <a:gd name="connsiteX4" fmla="*/ 0 w 8868865"/>
              <a:gd name="connsiteY4" fmla="*/ 6974974 h 6984210"/>
              <a:gd name="connsiteX0" fmla="*/ 0 w 8868865"/>
              <a:gd name="connsiteY0" fmla="*/ 6974974 h 6974974"/>
              <a:gd name="connsiteX1" fmla="*/ 2725107 w 8868865"/>
              <a:gd name="connsiteY1" fmla="*/ 0 h 6974974"/>
              <a:gd name="connsiteX2" fmla="*/ 8868865 w 8868865"/>
              <a:gd name="connsiteY2" fmla="*/ 0 h 6974974"/>
              <a:gd name="connsiteX3" fmla="*/ 7926377 w 8868865"/>
              <a:gd name="connsiteY3" fmla="*/ 6947264 h 6974974"/>
              <a:gd name="connsiteX4" fmla="*/ 0 w 8868865"/>
              <a:gd name="connsiteY4" fmla="*/ 6974974 h 6974974"/>
              <a:gd name="connsiteX0" fmla="*/ 0 w 7926377"/>
              <a:gd name="connsiteY0" fmla="*/ 6974974 h 6974974"/>
              <a:gd name="connsiteX1" fmla="*/ 2725107 w 7926377"/>
              <a:gd name="connsiteY1" fmla="*/ 0 h 6974974"/>
              <a:gd name="connsiteX2" fmla="*/ 7888477 w 7926377"/>
              <a:gd name="connsiteY2" fmla="*/ 28281 h 6974974"/>
              <a:gd name="connsiteX3" fmla="*/ 7926377 w 7926377"/>
              <a:gd name="connsiteY3" fmla="*/ 6947264 h 6974974"/>
              <a:gd name="connsiteX4" fmla="*/ 0 w 7926377"/>
              <a:gd name="connsiteY4" fmla="*/ 6974974 h 6974974"/>
              <a:gd name="connsiteX0" fmla="*/ 0 w 7926377"/>
              <a:gd name="connsiteY0" fmla="*/ 6956121 h 6956121"/>
              <a:gd name="connsiteX1" fmla="*/ 2640266 w 7926377"/>
              <a:gd name="connsiteY1" fmla="*/ 0 h 6956121"/>
              <a:gd name="connsiteX2" fmla="*/ 7888477 w 7926377"/>
              <a:gd name="connsiteY2" fmla="*/ 9428 h 6956121"/>
              <a:gd name="connsiteX3" fmla="*/ 7926377 w 7926377"/>
              <a:gd name="connsiteY3" fmla="*/ 6928411 h 6956121"/>
              <a:gd name="connsiteX4" fmla="*/ 0 w 7926377"/>
              <a:gd name="connsiteY4" fmla="*/ 6956121 h 6956121"/>
              <a:gd name="connsiteX0" fmla="*/ 0 w 7888477"/>
              <a:gd name="connsiteY0" fmla="*/ 6956121 h 7030011"/>
              <a:gd name="connsiteX1" fmla="*/ 2640266 w 7888477"/>
              <a:gd name="connsiteY1" fmla="*/ 0 h 7030011"/>
              <a:gd name="connsiteX2" fmla="*/ 7888477 w 7888477"/>
              <a:gd name="connsiteY2" fmla="*/ 9428 h 7030011"/>
              <a:gd name="connsiteX3" fmla="*/ 7865417 w 7888477"/>
              <a:gd name="connsiteY3" fmla="*/ 7030011 h 7030011"/>
              <a:gd name="connsiteX4" fmla="*/ 0 w 7888477"/>
              <a:gd name="connsiteY4" fmla="*/ 6956121 h 7030011"/>
              <a:gd name="connsiteX0" fmla="*/ 0 w 7949437"/>
              <a:gd name="connsiteY0" fmla="*/ 7037401 h 7037401"/>
              <a:gd name="connsiteX1" fmla="*/ 2701226 w 7949437"/>
              <a:gd name="connsiteY1" fmla="*/ 0 h 7037401"/>
              <a:gd name="connsiteX2" fmla="*/ 7949437 w 7949437"/>
              <a:gd name="connsiteY2" fmla="*/ 9428 h 7037401"/>
              <a:gd name="connsiteX3" fmla="*/ 7926377 w 7949437"/>
              <a:gd name="connsiteY3" fmla="*/ 7030011 h 7037401"/>
              <a:gd name="connsiteX4" fmla="*/ 0 w 7949437"/>
              <a:gd name="connsiteY4" fmla="*/ 7037401 h 7037401"/>
              <a:gd name="connsiteX0" fmla="*/ 0 w 7949437"/>
              <a:gd name="connsiteY0" fmla="*/ 7027973 h 7027973"/>
              <a:gd name="connsiteX1" fmla="*/ 3420006 w 7949437"/>
              <a:gd name="connsiteY1" fmla="*/ 50 h 7027973"/>
              <a:gd name="connsiteX2" fmla="*/ 7949437 w 7949437"/>
              <a:gd name="connsiteY2" fmla="*/ 0 h 7027973"/>
              <a:gd name="connsiteX3" fmla="*/ 7926377 w 7949437"/>
              <a:gd name="connsiteY3" fmla="*/ 7020583 h 7027973"/>
              <a:gd name="connsiteX4" fmla="*/ 0 w 7949437"/>
              <a:gd name="connsiteY4" fmla="*/ 7027973 h 7027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9437" h="7027973">
                <a:moveTo>
                  <a:pt x="0" y="7027973"/>
                </a:moveTo>
                <a:lnTo>
                  <a:pt x="3420006" y="50"/>
                </a:lnTo>
                <a:lnTo>
                  <a:pt x="7949437" y="0"/>
                </a:lnTo>
                <a:cubicBezTo>
                  <a:pt x="7941750" y="2340194"/>
                  <a:pt x="7934064" y="4680389"/>
                  <a:pt x="7926377" y="7020583"/>
                </a:cubicBezTo>
                <a:lnTo>
                  <a:pt x="0" y="7027973"/>
                </a:lnTo>
                <a:close/>
              </a:path>
            </a:pathLst>
          </a:custGeom>
        </p:spPr>
        <p:txBody>
          <a:bodyPr/>
          <a:lstStyle/>
          <a:p>
            <a:endParaRPr lang="en-US"/>
          </a:p>
        </p:txBody>
      </p:sp>
      <p:pic>
        <p:nvPicPr>
          <p:cNvPr id="3" name="Picture 2" descr="A logo with text and a flag&#10;&#10;Description automatically generated">
            <a:extLst>
              <a:ext uri="{FF2B5EF4-FFF2-40B4-BE49-F238E27FC236}">
                <a16:creationId xmlns:a16="http://schemas.microsoft.com/office/drawing/2014/main" id="{AC1CB18E-296E-3E75-1316-C190736229DB}"/>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83166" y="5977621"/>
            <a:ext cx="1057275" cy="704850"/>
          </a:xfrm>
          <a:prstGeom prst="rect">
            <a:avLst/>
          </a:prstGeom>
        </p:spPr>
      </p:pic>
    </p:spTree>
    <p:extLst>
      <p:ext uri="{BB962C8B-B14F-4D97-AF65-F5344CB8AC3E}">
        <p14:creationId xmlns:p14="http://schemas.microsoft.com/office/powerpoint/2010/main" val="373347965"/>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C29AFDD-74B3-4F13-C84C-7C0BA42A85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066032" y="0"/>
            <a:ext cx="8125968" cy="6858000"/>
          </a:xfrm>
          <a:prstGeom prst="rect">
            <a:avLst/>
          </a:prstGeom>
        </p:spPr>
      </p:pic>
      <p:grpSp>
        <p:nvGrpSpPr>
          <p:cNvPr id="20" name="Group 19">
            <a:extLst>
              <a:ext uri="{FF2B5EF4-FFF2-40B4-BE49-F238E27FC236}">
                <a16:creationId xmlns:a16="http://schemas.microsoft.com/office/drawing/2014/main" id="{C81C906A-B77F-501D-342C-EC57FEEEF72A}"/>
              </a:ext>
            </a:extLst>
          </p:cNvPr>
          <p:cNvGrpSpPr/>
          <p:nvPr userDrawn="1"/>
        </p:nvGrpSpPr>
        <p:grpSpPr>
          <a:xfrm>
            <a:off x="-4503" y="0"/>
            <a:ext cx="8728133" cy="6858000"/>
            <a:chOff x="-4502" y="0"/>
            <a:chExt cx="8728133" cy="6858000"/>
          </a:xfrm>
          <a:solidFill>
            <a:srgbClr val="F8FBF1"/>
          </a:solidFill>
        </p:grpSpPr>
        <p:sp>
          <p:nvSpPr>
            <p:cNvPr id="11" name="Parallelogram 10">
              <a:extLst>
                <a:ext uri="{FF2B5EF4-FFF2-40B4-BE49-F238E27FC236}">
                  <a16:creationId xmlns:a16="http://schemas.microsoft.com/office/drawing/2014/main" id="{5F760078-F571-C9C5-42D2-56567523D383}"/>
                </a:ext>
              </a:extLst>
            </p:cNvPr>
            <p:cNvSpPr/>
            <p:nvPr userDrawn="1"/>
          </p:nvSpPr>
          <p:spPr>
            <a:xfrm>
              <a:off x="1824297" y="0"/>
              <a:ext cx="6899334" cy="6858000"/>
            </a:xfrm>
            <a:prstGeom prst="parallelogram">
              <a:avLst>
                <a:gd name="adj" fmla="val 387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
          <p:nvSpPr>
            <p:cNvPr id="16" name="Rectangle 15">
              <a:extLst>
                <a:ext uri="{FF2B5EF4-FFF2-40B4-BE49-F238E27FC236}">
                  <a16:creationId xmlns:a16="http://schemas.microsoft.com/office/drawing/2014/main" id="{37B3BBED-5988-37A4-4FA2-17255CF4BB3A}"/>
                </a:ext>
              </a:extLst>
            </p:cNvPr>
            <p:cNvSpPr/>
            <p:nvPr userDrawn="1"/>
          </p:nvSpPr>
          <p:spPr>
            <a:xfrm>
              <a:off x="-4502" y="0"/>
              <a:ext cx="5208184"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grpSp>
      <p:sp>
        <p:nvSpPr>
          <p:cNvPr id="24" name="Rectangle 23">
            <a:extLst>
              <a:ext uri="{FF2B5EF4-FFF2-40B4-BE49-F238E27FC236}">
                <a16:creationId xmlns:a16="http://schemas.microsoft.com/office/drawing/2014/main" id="{ACCCFD29-0AF7-96E6-00F8-5D9832CE5288}"/>
              </a:ext>
            </a:extLst>
          </p:cNvPr>
          <p:cNvSpPr/>
          <p:nvPr userDrawn="1"/>
        </p:nvSpPr>
        <p:spPr>
          <a:xfrm>
            <a:off x="628655" y="3120902"/>
            <a:ext cx="4968000" cy="36000"/>
          </a:xfrm>
          <a:prstGeom prst="rect">
            <a:avLst/>
          </a:prstGeom>
          <a:solidFill>
            <a:srgbClr val="DD5353"/>
          </a:solidFill>
          <a:ln>
            <a:solidFill>
              <a:srgbClr val="DBB3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 Placeholder 8">
            <a:extLst>
              <a:ext uri="{FF2B5EF4-FFF2-40B4-BE49-F238E27FC236}">
                <a16:creationId xmlns:a16="http://schemas.microsoft.com/office/drawing/2014/main" id="{E3D28244-5639-1796-799E-E5AB3E862E2F}"/>
              </a:ext>
            </a:extLst>
          </p:cNvPr>
          <p:cNvSpPr>
            <a:spLocks noGrp="1"/>
          </p:cNvSpPr>
          <p:nvPr userDrawn="1">
            <p:ph type="body" sz="quarter" idx="16" hasCustomPrompt="1"/>
          </p:nvPr>
        </p:nvSpPr>
        <p:spPr>
          <a:xfrm>
            <a:off x="635289" y="3339943"/>
            <a:ext cx="4638675" cy="722312"/>
          </a:xfrm>
        </p:spPr>
        <p:txBody>
          <a:bodyPr>
            <a:normAutofit/>
          </a:bodyPr>
          <a:lstStyle>
            <a:lvl1pPr marL="0" indent="0" algn="l">
              <a:buNone/>
              <a:defRPr lang="en-US" sz="1800" b="1" kern="1200" dirty="0">
                <a:solidFill>
                  <a:schemeClr val="tx1"/>
                </a:solidFill>
                <a:latin typeface="Roboto Light" panose="02000000000000000000" pitchFamily="2" charset="0"/>
                <a:ea typeface="Roboto Light" panose="02000000000000000000" pitchFamily="2" charset="0"/>
                <a:cs typeface="+mn-cs"/>
              </a:defRPr>
            </a:lvl1pPr>
          </a:lstStyle>
          <a:p>
            <a:pPr lvl="0"/>
            <a:r>
              <a:rPr lang="en-US"/>
              <a:t>Add Subtitle here</a:t>
            </a:r>
          </a:p>
        </p:txBody>
      </p:sp>
      <p:sp>
        <p:nvSpPr>
          <p:cNvPr id="7" name="Text Placeholder 6">
            <a:extLst>
              <a:ext uri="{FF2B5EF4-FFF2-40B4-BE49-F238E27FC236}">
                <a16:creationId xmlns:a16="http://schemas.microsoft.com/office/drawing/2014/main" id="{C55DBD87-384C-BB72-1B91-5F9B38AB1F46}"/>
              </a:ext>
            </a:extLst>
          </p:cNvPr>
          <p:cNvSpPr>
            <a:spLocks noGrp="1"/>
          </p:cNvSpPr>
          <p:nvPr userDrawn="1">
            <p:ph type="body" sz="quarter" idx="17" hasCustomPrompt="1"/>
          </p:nvPr>
        </p:nvSpPr>
        <p:spPr>
          <a:xfrm>
            <a:off x="563419" y="1397943"/>
            <a:ext cx="5429250" cy="1530350"/>
          </a:xfrm>
        </p:spPr>
        <p:txBody>
          <a:bodyPr>
            <a:normAutofit/>
          </a:bodyPr>
          <a:lstStyle>
            <a:lvl1pPr marL="0" indent="0">
              <a:buNone/>
              <a:defRPr sz="4800" b="1">
                <a:solidFill>
                  <a:srgbClr val="0C2025"/>
                </a:solidFill>
                <a:latin typeface="Satoshi Black" pitchFamily="50" charset="0"/>
                <a:cs typeface="Poppins" panose="00000500000000000000" pitchFamily="2" charset="0"/>
              </a:defRPr>
            </a:lvl1pPr>
            <a:lvl2pPr marL="457200" indent="0">
              <a:buNone/>
              <a:defRPr>
                <a:latin typeface="Poppins" panose="00000500000000000000" pitchFamily="2" charset="0"/>
                <a:cs typeface="Poppins" panose="00000500000000000000" pitchFamily="2" charset="0"/>
              </a:defRPr>
            </a:lvl2pPr>
            <a:lvl3pPr marL="914400" indent="0">
              <a:buNone/>
              <a:defRPr>
                <a:latin typeface="Poppins" panose="00000500000000000000" pitchFamily="2" charset="0"/>
                <a:cs typeface="Poppins" panose="00000500000000000000" pitchFamily="2" charset="0"/>
              </a:defRPr>
            </a:lvl3pPr>
            <a:lvl4pPr marL="1371600" indent="0">
              <a:buNone/>
              <a:defRPr>
                <a:latin typeface="Poppins" panose="00000500000000000000" pitchFamily="2" charset="0"/>
                <a:cs typeface="Poppins" panose="00000500000000000000" pitchFamily="2" charset="0"/>
              </a:defRPr>
            </a:lvl4pPr>
            <a:lvl5pPr marL="1828800" indent="0">
              <a:buNone/>
              <a:defRPr>
                <a:latin typeface="Poppins" panose="00000500000000000000" pitchFamily="2" charset="0"/>
                <a:cs typeface="Poppins" panose="00000500000000000000" pitchFamily="2" charset="0"/>
              </a:defRPr>
            </a:lvl5pPr>
          </a:lstStyle>
          <a:p>
            <a:pPr lvl="0"/>
            <a:r>
              <a:rPr lang="en-US"/>
              <a:t>Title for Presentation</a:t>
            </a:r>
          </a:p>
        </p:txBody>
      </p:sp>
      <p:pic>
        <p:nvPicPr>
          <p:cNvPr id="10" name="Graphic 9">
            <a:extLst>
              <a:ext uri="{FF2B5EF4-FFF2-40B4-BE49-F238E27FC236}">
                <a16:creationId xmlns:a16="http://schemas.microsoft.com/office/drawing/2014/main" id="{B832FC8A-7029-CAD6-13B2-293F604723FB}"/>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37339"/>
          <a:stretch/>
        </p:blipFill>
        <p:spPr>
          <a:xfrm>
            <a:off x="-4503" y="4815922"/>
            <a:ext cx="1334539" cy="2042078"/>
          </a:xfrm>
          <a:prstGeom prst="rect">
            <a:avLst/>
          </a:prstGeom>
        </p:spPr>
      </p:pic>
      <p:pic>
        <p:nvPicPr>
          <p:cNvPr id="12" name="Picture 11">
            <a:extLst>
              <a:ext uri="{FF2B5EF4-FFF2-40B4-BE49-F238E27FC236}">
                <a16:creationId xmlns:a16="http://schemas.microsoft.com/office/drawing/2014/main" id="{1B8A9994-B4B5-4AC0-DEEC-51F23AFBEB49}"/>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57781" y="263008"/>
            <a:ext cx="2273818" cy="1041637"/>
          </a:xfrm>
          <a:prstGeom prst="rect">
            <a:avLst/>
          </a:prstGeom>
        </p:spPr>
      </p:pic>
      <p:sp>
        <p:nvSpPr>
          <p:cNvPr id="19" name="Date Placeholder 3">
            <a:extLst>
              <a:ext uri="{FF2B5EF4-FFF2-40B4-BE49-F238E27FC236}">
                <a16:creationId xmlns:a16="http://schemas.microsoft.com/office/drawing/2014/main" id="{B00B4492-4A55-0156-BBE1-FA60A2D0800B}"/>
              </a:ext>
            </a:extLst>
          </p:cNvPr>
          <p:cNvSpPr>
            <a:spLocks noGrp="1"/>
          </p:cNvSpPr>
          <p:nvPr userDrawn="1">
            <p:ph type="dt" sz="half" idx="10"/>
          </p:nvPr>
        </p:nvSpPr>
        <p:spPr>
          <a:xfrm>
            <a:off x="635289" y="4255765"/>
            <a:ext cx="1171132" cy="365125"/>
          </a:xfrm>
        </p:spPr>
        <p:txBody>
          <a:bodyPr anchor="ctr"/>
          <a:lstStyle>
            <a:lvl1pPr>
              <a:defRPr lang="en-US" sz="1200" kern="1200" smtClean="0">
                <a:solidFill>
                  <a:schemeClr val="tx1">
                    <a:tint val="75000"/>
                  </a:schemeClr>
                </a:solidFill>
                <a:latin typeface="+mn-lt"/>
                <a:ea typeface="+mn-ea"/>
                <a:cs typeface="+mn-cs"/>
              </a:defRPr>
            </a:lvl1pPr>
          </a:lstStyle>
          <a:p>
            <a:fld id="{2EF11CD1-CC98-4B06-9F5B-C55318F93964}" type="datetime4">
              <a:rPr lang="en-IN" smtClean="0"/>
              <a:pPr/>
              <a:t>19 May 2025</a:t>
            </a:fld>
            <a:endParaRPr lang="en-IN"/>
          </a:p>
        </p:txBody>
      </p:sp>
      <p:cxnSp>
        <p:nvCxnSpPr>
          <p:cNvPr id="2" name="Straight Connector 1">
            <a:extLst>
              <a:ext uri="{FF2B5EF4-FFF2-40B4-BE49-F238E27FC236}">
                <a16:creationId xmlns:a16="http://schemas.microsoft.com/office/drawing/2014/main" id="{7D1E0834-5797-2DB8-2BA1-EDD5F860E2DB}"/>
              </a:ext>
            </a:extLst>
          </p:cNvPr>
          <p:cNvCxnSpPr/>
          <p:nvPr userDrawn="1"/>
        </p:nvCxnSpPr>
        <p:spPr>
          <a:xfrm>
            <a:off x="1959766" y="4291766"/>
            <a:ext cx="0" cy="293125"/>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Placeholder 13">
            <a:extLst>
              <a:ext uri="{FF2B5EF4-FFF2-40B4-BE49-F238E27FC236}">
                <a16:creationId xmlns:a16="http://schemas.microsoft.com/office/drawing/2014/main" id="{F3863F02-C8E3-30FC-3BA6-09FEE4E2CE35}"/>
              </a:ext>
            </a:extLst>
          </p:cNvPr>
          <p:cNvSpPr>
            <a:spLocks noGrp="1"/>
          </p:cNvSpPr>
          <p:nvPr userDrawn="1">
            <p:ph type="body" sz="quarter" idx="19" hasCustomPrompt="1"/>
          </p:nvPr>
        </p:nvSpPr>
        <p:spPr>
          <a:xfrm>
            <a:off x="2107547" y="4271429"/>
            <a:ext cx="2909456" cy="350982"/>
          </a:xfrm>
        </p:spPr>
        <p:txBody>
          <a:bodyPr anchor="ctr">
            <a:normAutofit/>
          </a:bodyPr>
          <a:lstStyle>
            <a:lvl1pPr marL="0" indent="0" algn="l" defTabSz="914400" rtl="0" eaLnBrk="1" latinLnBrk="0" hangingPunct="1">
              <a:buNone/>
              <a:defRPr lang="en-US" sz="1200" kern="1200" dirty="0" smtClean="0">
                <a:solidFill>
                  <a:schemeClr val="tx1">
                    <a:tint val="75000"/>
                  </a:schemeClr>
                </a:solidFill>
                <a:latin typeface="+mn-lt"/>
                <a:ea typeface="+mn-ea"/>
                <a:cs typeface="+mn-cs"/>
              </a:defRPr>
            </a:lvl1pPr>
            <a:lvl2pPr marL="0" indent="0" algn="l" defTabSz="914400" rtl="0" eaLnBrk="1" latinLnBrk="0" hangingPunct="1">
              <a:buNone/>
              <a:defRPr lang="en-US" sz="1200" kern="1200" dirty="0" smtClean="0">
                <a:solidFill>
                  <a:schemeClr val="tx1">
                    <a:tint val="75000"/>
                  </a:schemeClr>
                </a:solidFill>
                <a:latin typeface="+mn-lt"/>
                <a:ea typeface="+mn-ea"/>
                <a:cs typeface="+mn-cs"/>
              </a:defRPr>
            </a:lvl2pPr>
            <a:lvl3pPr marL="0" indent="0" algn="l" defTabSz="914400" rtl="0" eaLnBrk="1" latinLnBrk="0" hangingPunct="1">
              <a:buNone/>
              <a:defRPr lang="en-US" sz="1200" kern="1200" dirty="0" smtClean="0">
                <a:solidFill>
                  <a:schemeClr val="tx1">
                    <a:tint val="75000"/>
                  </a:schemeClr>
                </a:solidFill>
                <a:latin typeface="+mn-lt"/>
                <a:ea typeface="+mn-ea"/>
                <a:cs typeface="+mn-cs"/>
              </a:defRPr>
            </a:lvl3pPr>
            <a:lvl4pPr marL="0" indent="0" algn="l" defTabSz="914400" rtl="0" eaLnBrk="1" latinLnBrk="0" hangingPunct="1">
              <a:buNone/>
              <a:defRPr lang="en-US" sz="1200" kern="1200" dirty="0" smtClean="0">
                <a:solidFill>
                  <a:schemeClr val="tx1">
                    <a:tint val="75000"/>
                  </a:schemeClr>
                </a:solidFill>
                <a:latin typeface="+mn-lt"/>
                <a:ea typeface="+mn-ea"/>
                <a:cs typeface="+mn-cs"/>
              </a:defRPr>
            </a:lvl4pPr>
            <a:lvl5pPr marL="0" indent="0" algn="l" defTabSz="914400" rtl="0" eaLnBrk="1" latinLnBrk="0" hangingPunct="1">
              <a:buNone/>
              <a:defRPr lang="en-IN" sz="1200" kern="1200" dirty="0">
                <a:solidFill>
                  <a:schemeClr val="tx1">
                    <a:tint val="75000"/>
                  </a:schemeClr>
                </a:solidFill>
                <a:latin typeface="+mn-lt"/>
                <a:ea typeface="+mn-ea"/>
                <a:cs typeface="+mn-cs"/>
              </a:defRPr>
            </a:lvl5pPr>
          </a:lstStyle>
          <a:p>
            <a:pPr lvl="0"/>
            <a:r>
              <a:rPr lang="en-US"/>
              <a:t>Author Name</a:t>
            </a:r>
            <a:endParaRPr lang="en-IN"/>
          </a:p>
        </p:txBody>
      </p:sp>
      <p:sp>
        <p:nvSpPr>
          <p:cNvPr id="5" name="Rectangle 4">
            <a:extLst>
              <a:ext uri="{FF2B5EF4-FFF2-40B4-BE49-F238E27FC236}">
                <a16:creationId xmlns:a16="http://schemas.microsoft.com/office/drawing/2014/main" id="{7B21718F-6DF4-65DB-C488-1AA078093E61}"/>
              </a:ext>
            </a:extLst>
          </p:cNvPr>
          <p:cNvSpPr/>
          <p:nvPr userDrawn="1"/>
        </p:nvSpPr>
        <p:spPr>
          <a:xfrm rot="1287004">
            <a:off x="7272010" y="-351332"/>
            <a:ext cx="155285" cy="7524000"/>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 name="Picture 5">
            <a:extLst>
              <a:ext uri="{FF2B5EF4-FFF2-40B4-BE49-F238E27FC236}">
                <a16:creationId xmlns:a16="http://schemas.microsoft.com/office/drawing/2014/main" id="{E9024EDD-A739-89B9-B9D5-83A7604227ED}"/>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2387571" y="6159822"/>
            <a:ext cx="567055" cy="449580"/>
          </a:xfrm>
          <a:prstGeom prst="rect">
            <a:avLst/>
          </a:prstGeom>
          <a:noFill/>
          <a:ln>
            <a:noFill/>
          </a:ln>
        </p:spPr>
      </p:pic>
      <p:pic>
        <p:nvPicPr>
          <p:cNvPr id="8" name="Picture 7">
            <a:extLst>
              <a:ext uri="{FF2B5EF4-FFF2-40B4-BE49-F238E27FC236}">
                <a16:creationId xmlns:a16="http://schemas.microsoft.com/office/drawing/2014/main" id="{87362BB0-6043-2DD0-D877-934C60C2D35E}"/>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3498849" y="6205542"/>
            <a:ext cx="1297305" cy="403860"/>
          </a:xfrm>
          <a:prstGeom prst="rect">
            <a:avLst/>
          </a:prstGeom>
          <a:noFill/>
          <a:ln>
            <a:noFill/>
          </a:ln>
        </p:spPr>
      </p:pic>
      <p:pic>
        <p:nvPicPr>
          <p:cNvPr id="3" name="Picture 2" descr="A logo with text and a flag&#10;&#10;Description automatically generated">
            <a:extLst>
              <a:ext uri="{FF2B5EF4-FFF2-40B4-BE49-F238E27FC236}">
                <a16:creationId xmlns:a16="http://schemas.microsoft.com/office/drawing/2014/main" id="{E6241DF2-970E-729D-1BEC-40D67753EAEA}"/>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1119" y="5963329"/>
            <a:ext cx="1057275" cy="704850"/>
          </a:xfrm>
          <a:prstGeom prst="rect">
            <a:avLst/>
          </a:prstGeom>
        </p:spPr>
      </p:pic>
    </p:spTree>
    <p:extLst>
      <p:ext uri="{BB962C8B-B14F-4D97-AF65-F5344CB8AC3E}">
        <p14:creationId xmlns:p14="http://schemas.microsoft.com/office/powerpoint/2010/main" val="2729493545"/>
      </p:ext>
    </p:extLst>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ty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A3A4FC-11E7-EDAB-4702-51AB0A9D1A0F}"/>
              </a:ext>
            </a:extLst>
          </p:cNvPr>
          <p:cNvSpPr/>
          <p:nvPr userDrawn="1"/>
        </p:nvSpPr>
        <p:spPr>
          <a:xfrm>
            <a:off x="0" y="0"/>
            <a:ext cx="12192000" cy="6858000"/>
          </a:xfrm>
          <a:prstGeom prst="rect">
            <a:avLst/>
          </a:prstGeom>
          <a:solidFill>
            <a:srgbClr val="E4E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9">
            <a:extLst>
              <a:ext uri="{FF2B5EF4-FFF2-40B4-BE49-F238E27FC236}">
                <a16:creationId xmlns:a16="http://schemas.microsoft.com/office/drawing/2014/main" id="{EB09952E-4588-A3FB-878F-57891EE22BBC}"/>
              </a:ext>
            </a:extLst>
          </p:cNvPr>
          <p:cNvSpPr/>
          <p:nvPr userDrawn="1"/>
        </p:nvSpPr>
        <p:spPr>
          <a:xfrm>
            <a:off x="0" y="332253"/>
            <a:ext cx="908767"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35AD5BAF-BFEF-ADE8-F7ED-4BCCC5F9CDCD}"/>
              </a:ext>
            </a:extLst>
          </p:cNvPr>
          <p:cNvSpPr/>
          <p:nvPr userDrawn="1"/>
        </p:nvSpPr>
        <p:spPr>
          <a:xfrm>
            <a:off x="2125980" y="343427"/>
            <a:ext cx="1006602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a:extLst>
              <a:ext uri="{FF2B5EF4-FFF2-40B4-BE49-F238E27FC236}">
                <a16:creationId xmlns:a16="http://schemas.microsoft.com/office/drawing/2014/main" id="{A37F80A9-83A9-4B24-EAFF-5218F0FE469A}"/>
              </a:ext>
            </a:extLst>
          </p:cNvPr>
          <p:cNvSpPr/>
          <p:nvPr userDrawn="1"/>
        </p:nvSpPr>
        <p:spPr>
          <a:xfrm>
            <a:off x="1440872" y="1219200"/>
            <a:ext cx="10751128" cy="4609408"/>
          </a:xfrm>
          <a:prstGeom prst="rect">
            <a:avLst/>
          </a:prstGeom>
          <a:solidFill>
            <a:srgbClr val="0498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1" name="Text Placeholder 30">
            <a:extLst>
              <a:ext uri="{FF2B5EF4-FFF2-40B4-BE49-F238E27FC236}">
                <a16:creationId xmlns:a16="http://schemas.microsoft.com/office/drawing/2014/main" id="{C8AD707A-EF70-7F0C-8684-E1FCAB524D19}"/>
              </a:ext>
            </a:extLst>
          </p:cNvPr>
          <p:cNvSpPr>
            <a:spLocks noGrp="1"/>
          </p:cNvSpPr>
          <p:nvPr>
            <p:ph type="body" sz="quarter" idx="14" hasCustomPrompt="1"/>
          </p:nvPr>
        </p:nvSpPr>
        <p:spPr>
          <a:xfrm>
            <a:off x="1823274" y="1400649"/>
            <a:ext cx="9241889" cy="3998913"/>
          </a:xfrm>
        </p:spPr>
        <p:txBody>
          <a:bodyPr>
            <a:normAutofit/>
          </a:bodyPr>
          <a:lstStyle>
            <a:lvl1pPr marL="342900" indent="-342900">
              <a:lnSpc>
                <a:spcPct val="150000"/>
              </a:lnSpc>
              <a:buFont typeface="+mj-lt"/>
              <a:buAutoNum type="arabicPeriod"/>
              <a:defRPr sz="1800">
                <a:solidFill>
                  <a:schemeClr val="bg1"/>
                </a:solidFill>
                <a:latin typeface="Roboto" panose="02000000000000000000" pitchFamily="2" charset="0"/>
                <a:ea typeface="Roboto" panose="02000000000000000000" pitchFamily="2" charset="0"/>
              </a:defRPr>
            </a:lvl1pPr>
          </a:lstStyle>
          <a:p>
            <a:pPr lvl="0"/>
            <a:r>
              <a:rPr lang="en-US" sz="1800"/>
              <a:t>First Content Item</a:t>
            </a:r>
          </a:p>
          <a:p>
            <a:pPr lvl="0"/>
            <a:r>
              <a:rPr lang="en-US" sz="1800"/>
              <a:t>Second Content Item </a:t>
            </a:r>
          </a:p>
          <a:p>
            <a:pPr lvl="0"/>
            <a:r>
              <a:rPr lang="en-US" sz="1800"/>
              <a:t>Third Content Item</a:t>
            </a:r>
          </a:p>
        </p:txBody>
      </p:sp>
      <p:pic>
        <p:nvPicPr>
          <p:cNvPr id="2" name="Graphic 1">
            <a:extLst>
              <a:ext uri="{FF2B5EF4-FFF2-40B4-BE49-F238E27FC236}">
                <a16:creationId xmlns:a16="http://schemas.microsoft.com/office/drawing/2014/main" id="{3E718434-6852-A1A7-E449-BABFDF957A1F}"/>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7339"/>
          <a:stretch/>
        </p:blipFill>
        <p:spPr>
          <a:xfrm>
            <a:off x="0" y="5399563"/>
            <a:ext cx="953118" cy="1458437"/>
          </a:xfrm>
          <a:prstGeom prst="rect">
            <a:avLst/>
          </a:prstGeom>
        </p:spPr>
      </p:pic>
      <p:pic>
        <p:nvPicPr>
          <p:cNvPr id="4" name="Picture 3">
            <a:extLst>
              <a:ext uri="{FF2B5EF4-FFF2-40B4-BE49-F238E27FC236}">
                <a16:creationId xmlns:a16="http://schemas.microsoft.com/office/drawing/2014/main" id="{309A8861-185B-AFA2-3830-F5C01FE41CDB}"/>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l="10660" r="10496" b="10625"/>
          <a:stretch/>
        </p:blipFill>
        <p:spPr>
          <a:xfrm>
            <a:off x="1023241" y="82154"/>
            <a:ext cx="963235" cy="500199"/>
          </a:xfrm>
          <a:prstGeom prst="rect">
            <a:avLst/>
          </a:prstGeom>
        </p:spPr>
      </p:pic>
      <p:sp>
        <p:nvSpPr>
          <p:cNvPr id="8" name="TextBox 7">
            <a:extLst>
              <a:ext uri="{FF2B5EF4-FFF2-40B4-BE49-F238E27FC236}">
                <a16:creationId xmlns:a16="http://schemas.microsoft.com/office/drawing/2014/main" id="{AEFF8C64-4B3B-590A-63D5-F66D39681FEE}"/>
              </a:ext>
            </a:extLst>
          </p:cNvPr>
          <p:cNvSpPr txBox="1"/>
          <p:nvPr userDrawn="1"/>
        </p:nvSpPr>
        <p:spPr>
          <a:xfrm rot="16200000">
            <a:off x="485143" y="1380781"/>
            <a:ext cx="1414750" cy="276999"/>
          </a:xfrm>
          <a:prstGeom prst="rect">
            <a:avLst/>
          </a:prstGeom>
          <a:noFill/>
        </p:spPr>
        <p:txBody>
          <a:bodyPr wrap="square" rtlCol="0">
            <a:spAutoFit/>
          </a:bodyPr>
          <a:lstStyle/>
          <a:p>
            <a:r>
              <a:rPr lang="en-IN" sz="1200" b="1">
                <a:solidFill>
                  <a:srgbClr val="016E50">
                    <a:alpha val="32000"/>
                  </a:srgbClr>
                </a:solidFill>
                <a:latin typeface="Satoshi Black" pitchFamily="50" charset="0"/>
              </a:rPr>
              <a:t>CONTENTS</a:t>
            </a:r>
          </a:p>
        </p:txBody>
      </p:sp>
    </p:spTree>
    <p:extLst>
      <p:ext uri="{BB962C8B-B14F-4D97-AF65-F5344CB8AC3E}">
        <p14:creationId xmlns:p14="http://schemas.microsoft.com/office/powerpoint/2010/main" val="1259556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1">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F740BC9-B194-D778-B052-DB70D6BA3307}"/>
              </a:ext>
            </a:extLst>
          </p:cNvPr>
          <p:cNvSpPr/>
          <p:nvPr userDrawn="1"/>
        </p:nvSpPr>
        <p:spPr>
          <a:xfrm>
            <a:off x="0" y="0"/>
            <a:ext cx="12192000" cy="6858000"/>
          </a:xfrm>
          <a:prstGeom prst="rect">
            <a:avLst/>
          </a:prstGeom>
          <a:solidFill>
            <a:srgbClr val="E4E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a:extLst>
              <a:ext uri="{FF2B5EF4-FFF2-40B4-BE49-F238E27FC236}">
                <a16:creationId xmlns:a16="http://schemas.microsoft.com/office/drawing/2014/main" id="{CD2DA347-3655-6CEB-86AA-E845369F289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 y="1249388"/>
            <a:ext cx="6217920" cy="4724400"/>
          </a:xfrm>
          <a:prstGeom prst="rect">
            <a:avLst/>
          </a:prstGeom>
        </p:spPr>
      </p:pic>
      <p:sp>
        <p:nvSpPr>
          <p:cNvPr id="12" name="Rectangle 11">
            <a:extLst>
              <a:ext uri="{FF2B5EF4-FFF2-40B4-BE49-F238E27FC236}">
                <a16:creationId xmlns:a16="http://schemas.microsoft.com/office/drawing/2014/main" id="{782200A9-015D-0E91-BA7F-3CAF0A095225}"/>
              </a:ext>
            </a:extLst>
          </p:cNvPr>
          <p:cNvSpPr/>
          <p:nvPr userDrawn="1"/>
        </p:nvSpPr>
        <p:spPr>
          <a:xfrm>
            <a:off x="6218620" y="1244138"/>
            <a:ext cx="5973380" cy="4729480"/>
          </a:xfrm>
          <a:prstGeom prst="rect">
            <a:avLst/>
          </a:prstGeom>
          <a:solidFill>
            <a:srgbClr val="04987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D5353"/>
              </a:solidFill>
            </a:endParaRPr>
          </a:p>
        </p:txBody>
      </p:sp>
      <p:sp>
        <p:nvSpPr>
          <p:cNvPr id="16" name="Rectangle 15">
            <a:extLst>
              <a:ext uri="{FF2B5EF4-FFF2-40B4-BE49-F238E27FC236}">
                <a16:creationId xmlns:a16="http://schemas.microsoft.com/office/drawing/2014/main" id="{95C3EC0D-191E-F2D9-47E9-FADD366BAAE5}"/>
              </a:ext>
            </a:extLst>
          </p:cNvPr>
          <p:cNvSpPr/>
          <p:nvPr userDrawn="1"/>
        </p:nvSpPr>
        <p:spPr>
          <a:xfrm>
            <a:off x="-2" y="5958101"/>
            <a:ext cx="12192000" cy="79707"/>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 Placeholder 2">
            <a:extLst>
              <a:ext uri="{FF2B5EF4-FFF2-40B4-BE49-F238E27FC236}">
                <a16:creationId xmlns:a16="http://schemas.microsoft.com/office/drawing/2014/main" id="{6B894C2E-2A73-E1B9-D7F0-97AA11676F8F}"/>
              </a:ext>
            </a:extLst>
          </p:cNvPr>
          <p:cNvSpPr>
            <a:spLocks noGrp="1"/>
          </p:cNvSpPr>
          <p:nvPr>
            <p:ph type="body" sz="quarter" idx="16" hasCustomPrompt="1"/>
          </p:nvPr>
        </p:nvSpPr>
        <p:spPr>
          <a:xfrm>
            <a:off x="6600825" y="2967126"/>
            <a:ext cx="1812925" cy="412994"/>
          </a:xfrm>
        </p:spPr>
        <p:txBody>
          <a:bodyPr>
            <a:normAutofit/>
          </a:bodyPr>
          <a:lstStyle>
            <a:lvl1pPr marL="0" indent="0">
              <a:buNone/>
              <a:defRPr lang="en-US" sz="2800" b="1" kern="1200" dirty="0">
                <a:solidFill>
                  <a:srgbClr val="FFF3E5"/>
                </a:solidFill>
                <a:latin typeface="Satoshi Black" pitchFamily="50" charset="0"/>
                <a:ea typeface="+mn-ea"/>
                <a:cs typeface="Poppins" panose="00000500000000000000" pitchFamily="2" charset="0"/>
              </a:defRPr>
            </a:lvl1pPr>
          </a:lstStyle>
          <a:p>
            <a:pPr lvl="0"/>
            <a:r>
              <a:rPr lang="en-US" sz="2800" b="1" kern="1200">
                <a:solidFill>
                  <a:srgbClr val="FFF3E5"/>
                </a:solidFill>
                <a:latin typeface="Poppins" panose="00000500000000000000" pitchFamily="2" charset="0"/>
                <a:ea typeface="+mn-ea"/>
                <a:cs typeface="Poppins" panose="00000500000000000000" pitchFamily="2" charset="0"/>
              </a:rPr>
              <a:t>01</a:t>
            </a:r>
            <a:endParaRPr lang="en-US"/>
          </a:p>
        </p:txBody>
      </p:sp>
      <p:sp>
        <p:nvSpPr>
          <p:cNvPr id="14" name="Text Placeholder 13">
            <a:extLst>
              <a:ext uri="{FF2B5EF4-FFF2-40B4-BE49-F238E27FC236}">
                <a16:creationId xmlns:a16="http://schemas.microsoft.com/office/drawing/2014/main" id="{F976ABB6-5FF0-FA57-675F-0DC249166E92}"/>
              </a:ext>
            </a:extLst>
          </p:cNvPr>
          <p:cNvSpPr>
            <a:spLocks noGrp="1"/>
          </p:cNvSpPr>
          <p:nvPr>
            <p:ph type="body" sz="quarter" idx="17" hasCustomPrompt="1"/>
          </p:nvPr>
        </p:nvSpPr>
        <p:spPr>
          <a:xfrm>
            <a:off x="6601546" y="3530985"/>
            <a:ext cx="4094163" cy="518461"/>
          </a:xfrm>
        </p:spPr>
        <p:txBody>
          <a:bodyPr>
            <a:noAutofit/>
          </a:bodyPr>
          <a:lstStyle>
            <a:lvl1pPr marL="0" indent="0">
              <a:buNone/>
              <a:defRPr lang="en-US" sz="3200" b="1" kern="1200" dirty="0">
                <a:solidFill>
                  <a:srgbClr val="FFF3E5"/>
                </a:solidFill>
                <a:latin typeface="Satoshi Black" pitchFamily="50" charset="0"/>
                <a:ea typeface="+mn-ea"/>
                <a:cs typeface="Poppins" panose="00000500000000000000" pitchFamily="2" charset="0"/>
              </a:defRPr>
            </a:lvl1pPr>
            <a:lvl2pPr>
              <a:defRPr/>
            </a:lvl2pPr>
            <a:lvl3pPr>
              <a:defRPr/>
            </a:lvl3pPr>
            <a:lvl4pPr>
              <a:defRPr/>
            </a:lvl4pPr>
            <a:lvl5pPr>
              <a:defRPr/>
            </a:lvl5pPr>
          </a:lstStyle>
          <a:p>
            <a:pPr marL="228600" lvl="0" indent="-228600" algn="l" defTabSz="914400" rtl="0" eaLnBrk="1" latinLnBrk="0" hangingPunct="1">
              <a:lnSpc>
                <a:spcPct val="90000"/>
              </a:lnSpc>
              <a:spcBef>
                <a:spcPts val="1000"/>
              </a:spcBef>
            </a:pPr>
            <a:r>
              <a:rPr lang="en-US"/>
              <a:t>Section heading</a:t>
            </a:r>
          </a:p>
        </p:txBody>
      </p:sp>
      <p:sp>
        <p:nvSpPr>
          <p:cNvPr id="18" name="Text Placeholder 17">
            <a:extLst>
              <a:ext uri="{FF2B5EF4-FFF2-40B4-BE49-F238E27FC236}">
                <a16:creationId xmlns:a16="http://schemas.microsoft.com/office/drawing/2014/main" id="{46DA99A3-C4F4-8853-8611-ED9CC2761B86}"/>
              </a:ext>
            </a:extLst>
          </p:cNvPr>
          <p:cNvSpPr>
            <a:spLocks noGrp="1"/>
          </p:cNvSpPr>
          <p:nvPr>
            <p:ph type="body" sz="quarter" idx="18" hasCustomPrompt="1"/>
          </p:nvPr>
        </p:nvSpPr>
        <p:spPr>
          <a:xfrm>
            <a:off x="6600825" y="4227581"/>
            <a:ext cx="4094163" cy="1495425"/>
          </a:xfrm>
        </p:spPr>
        <p:txBody>
          <a:bodyPr>
            <a:noAutofit/>
          </a:bodyPr>
          <a:lstStyle>
            <a:lvl1pPr marL="0" indent="0">
              <a:buNone/>
              <a:defRPr lang="en-US" sz="1400" kern="1200" dirty="0">
                <a:solidFill>
                  <a:srgbClr val="FFF3E5"/>
                </a:solidFill>
                <a:latin typeface="Roboto" panose="02000000000000000000" pitchFamily="2" charset="0"/>
                <a:ea typeface="Roboto" panose="02000000000000000000" pitchFamily="2" charset="0"/>
                <a:cs typeface="+mn-cs"/>
              </a:defRPr>
            </a:lvl1pPr>
            <a:lvl2pPr>
              <a:defRPr/>
            </a:lvl2pPr>
            <a:lvl3pPr>
              <a:defRPr/>
            </a:lvl3pPr>
            <a:lvl4pPr>
              <a:defRPr/>
            </a:lvl4pPr>
            <a:lvl5pP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a:t>
            </a:r>
          </a:p>
        </p:txBody>
      </p:sp>
      <p:sp>
        <p:nvSpPr>
          <p:cNvPr id="4" name="Rectangle 3">
            <a:extLst>
              <a:ext uri="{FF2B5EF4-FFF2-40B4-BE49-F238E27FC236}">
                <a16:creationId xmlns:a16="http://schemas.microsoft.com/office/drawing/2014/main" id="{957D4E6C-80A8-742C-05D6-804B354E2FF1}"/>
              </a:ext>
            </a:extLst>
          </p:cNvPr>
          <p:cNvSpPr/>
          <p:nvPr userDrawn="1"/>
        </p:nvSpPr>
        <p:spPr>
          <a:xfrm>
            <a:off x="0" y="332253"/>
            <a:ext cx="908767"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5">
            <a:extLst>
              <a:ext uri="{FF2B5EF4-FFF2-40B4-BE49-F238E27FC236}">
                <a16:creationId xmlns:a16="http://schemas.microsoft.com/office/drawing/2014/main" id="{6BF491E7-891D-9894-A9A1-A2D0A09C9656}"/>
              </a:ext>
            </a:extLst>
          </p:cNvPr>
          <p:cNvSpPr/>
          <p:nvPr userDrawn="1"/>
        </p:nvSpPr>
        <p:spPr>
          <a:xfrm>
            <a:off x="2125980" y="343427"/>
            <a:ext cx="1006602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563AF98A-7D1D-DC54-971D-791057113CB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10660" r="10496" b="10625"/>
          <a:stretch/>
        </p:blipFill>
        <p:spPr>
          <a:xfrm>
            <a:off x="1023241" y="82154"/>
            <a:ext cx="963235" cy="500199"/>
          </a:xfrm>
          <a:prstGeom prst="rect">
            <a:avLst/>
          </a:prstGeom>
        </p:spPr>
      </p:pic>
    </p:spTree>
    <p:extLst>
      <p:ext uri="{BB962C8B-B14F-4D97-AF65-F5344CB8AC3E}">
        <p14:creationId xmlns:p14="http://schemas.microsoft.com/office/powerpoint/2010/main" val="2761074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F740BC9-B194-D778-B052-DB70D6BA3307}"/>
              </a:ext>
            </a:extLst>
          </p:cNvPr>
          <p:cNvSpPr/>
          <p:nvPr userDrawn="1"/>
        </p:nvSpPr>
        <p:spPr>
          <a:xfrm>
            <a:off x="0" y="0"/>
            <a:ext cx="12192000" cy="6858000"/>
          </a:xfrm>
          <a:prstGeom prst="rect">
            <a:avLst/>
          </a:prstGeom>
          <a:solidFill>
            <a:srgbClr val="F8F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11">
            <a:extLst>
              <a:ext uri="{FF2B5EF4-FFF2-40B4-BE49-F238E27FC236}">
                <a16:creationId xmlns:a16="http://schemas.microsoft.com/office/drawing/2014/main" id="{782200A9-015D-0E91-BA7F-3CAF0A095225}"/>
              </a:ext>
            </a:extLst>
          </p:cNvPr>
          <p:cNvSpPr/>
          <p:nvPr userDrawn="1"/>
        </p:nvSpPr>
        <p:spPr>
          <a:xfrm>
            <a:off x="6218620" y="1244138"/>
            <a:ext cx="5973380" cy="4729480"/>
          </a:xfrm>
          <a:prstGeom prst="rect">
            <a:avLst/>
          </a:prstGeom>
          <a:solidFill>
            <a:srgbClr val="04987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D5353"/>
              </a:solidFill>
            </a:endParaRPr>
          </a:p>
        </p:txBody>
      </p:sp>
      <p:sp>
        <p:nvSpPr>
          <p:cNvPr id="16" name="Rectangle 15">
            <a:extLst>
              <a:ext uri="{FF2B5EF4-FFF2-40B4-BE49-F238E27FC236}">
                <a16:creationId xmlns:a16="http://schemas.microsoft.com/office/drawing/2014/main" id="{95C3EC0D-191E-F2D9-47E9-FADD366BAAE5}"/>
              </a:ext>
            </a:extLst>
          </p:cNvPr>
          <p:cNvSpPr/>
          <p:nvPr userDrawn="1"/>
        </p:nvSpPr>
        <p:spPr>
          <a:xfrm>
            <a:off x="-2" y="5958101"/>
            <a:ext cx="12192000" cy="79707"/>
          </a:xfrm>
          <a:prstGeom prst="rect">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 Placeholder 2">
            <a:extLst>
              <a:ext uri="{FF2B5EF4-FFF2-40B4-BE49-F238E27FC236}">
                <a16:creationId xmlns:a16="http://schemas.microsoft.com/office/drawing/2014/main" id="{6B894C2E-2A73-E1B9-D7F0-97AA11676F8F}"/>
              </a:ext>
            </a:extLst>
          </p:cNvPr>
          <p:cNvSpPr>
            <a:spLocks noGrp="1"/>
          </p:cNvSpPr>
          <p:nvPr>
            <p:ph type="body" sz="quarter" idx="16" hasCustomPrompt="1"/>
          </p:nvPr>
        </p:nvSpPr>
        <p:spPr>
          <a:xfrm>
            <a:off x="6600825" y="2967126"/>
            <a:ext cx="1812925" cy="412994"/>
          </a:xfrm>
        </p:spPr>
        <p:txBody>
          <a:bodyPr>
            <a:normAutofit/>
          </a:bodyPr>
          <a:lstStyle>
            <a:lvl1pPr marL="0" indent="0">
              <a:buNone/>
              <a:defRPr lang="en-US" sz="2800" b="1" kern="1200" dirty="0">
                <a:solidFill>
                  <a:srgbClr val="FFF3E5"/>
                </a:solidFill>
                <a:latin typeface="Satoshi Black" pitchFamily="50" charset="0"/>
                <a:ea typeface="+mn-ea"/>
                <a:cs typeface="Poppins" panose="00000500000000000000" pitchFamily="2" charset="0"/>
              </a:defRPr>
            </a:lvl1pPr>
          </a:lstStyle>
          <a:p>
            <a:pPr lvl="0"/>
            <a:r>
              <a:rPr lang="en-US" sz="2800" b="1" kern="1200">
                <a:solidFill>
                  <a:srgbClr val="FFF3E5"/>
                </a:solidFill>
                <a:latin typeface="Poppins" panose="00000500000000000000" pitchFamily="2" charset="0"/>
                <a:ea typeface="+mn-ea"/>
                <a:cs typeface="Poppins" panose="00000500000000000000" pitchFamily="2" charset="0"/>
              </a:rPr>
              <a:t>01</a:t>
            </a:r>
            <a:endParaRPr lang="en-US"/>
          </a:p>
        </p:txBody>
      </p:sp>
      <p:sp>
        <p:nvSpPr>
          <p:cNvPr id="14" name="Text Placeholder 13">
            <a:extLst>
              <a:ext uri="{FF2B5EF4-FFF2-40B4-BE49-F238E27FC236}">
                <a16:creationId xmlns:a16="http://schemas.microsoft.com/office/drawing/2014/main" id="{F976ABB6-5FF0-FA57-675F-0DC249166E92}"/>
              </a:ext>
            </a:extLst>
          </p:cNvPr>
          <p:cNvSpPr>
            <a:spLocks noGrp="1"/>
          </p:cNvSpPr>
          <p:nvPr>
            <p:ph type="body" sz="quarter" idx="17" hasCustomPrompt="1"/>
          </p:nvPr>
        </p:nvSpPr>
        <p:spPr>
          <a:xfrm>
            <a:off x="6601546" y="3530985"/>
            <a:ext cx="4094163" cy="518461"/>
          </a:xfrm>
        </p:spPr>
        <p:txBody>
          <a:bodyPr>
            <a:noAutofit/>
          </a:bodyPr>
          <a:lstStyle>
            <a:lvl1pPr marL="0" indent="0">
              <a:buNone/>
              <a:defRPr lang="en-US" sz="3200" b="1" kern="1200" dirty="0">
                <a:solidFill>
                  <a:srgbClr val="FFF3E5"/>
                </a:solidFill>
                <a:latin typeface="Satoshi Black" pitchFamily="50" charset="0"/>
                <a:ea typeface="+mn-ea"/>
                <a:cs typeface="Poppins" panose="00000500000000000000" pitchFamily="2" charset="0"/>
              </a:defRPr>
            </a:lvl1pPr>
            <a:lvl2pPr>
              <a:defRPr/>
            </a:lvl2pPr>
            <a:lvl3pPr>
              <a:defRPr/>
            </a:lvl3pPr>
            <a:lvl4pPr>
              <a:defRPr/>
            </a:lvl4pPr>
            <a:lvl5pPr>
              <a:defRPr/>
            </a:lvl5pPr>
          </a:lstStyle>
          <a:p>
            <a:pPr marL="228600" lvl="0" indent="-228600" algn="l" defTabSz="914400" rtl="0" eaLnBrk="1" latinLnBrk="0" hangingPunct="1">
              <a:lnSpc>
                <a:spcPct val="90000"/>
              </a:lnSpc>
              <a:spcBef>
                <a:spcPts val="1000"/>
              </a:spcBef>
            </a:pPr>
            <a:r>
              <a:rPr lang="en-US"/>
              <a:t>Section heading</a:t>
            </a:r>
          </a:p>
        </p:txBody>
      </p:sp>
      <p:sp>
        <p:nvSpPr>
          <p:cNvPr id="18" name="Text Placeholder 17">
            <a:extLst>
              <a:ext uri="{FF2B5EF4-FFF2-40B4-BE49-F238E27FC236}">
                <a16:creationId xmlns:a16="http://schemas.microsoft.com/office/drawing/2014/main" id="{46DA99A3-C4F4-8853-8611-ED9CC2761B86}"/>
              </a:ext>
            </a:extLst>
          </p:cNvPr>
          <p:cNvSpPr>
            <a:spLocks noGrp="1"/>
          </p:cNvSpPr>
          <p:nvPr>
            <p:ph type="body" sz="quarter" idx="18" hasCustomPrompt="1"/>
          </p:nvPr>
        </p:nvSpPr>
        <p:spPr>
          <a:xfrm>
            <a:off x="6600825" y="4227581"/>
            <a:ext cx="4094163" cy="1495425"/>
          </a:xfrm>
        </p:spPr>
        <p:txBody>
          <a:bodyPr>
            <a:noAutofit/>
          </a:bodyPr>
          <a:lstStyle>
            <a:lvl1pPr marL="0" indent="0">
              <a:buNone/>
              <a:defRPr lang="en-US" sz="1400" kern="1200" dirty="0">
                <a:solidFill>
                  <a:srgbClr val="FFF3E5"/>
                </a:solidFill>
                <a:latin typeface="Roboto" panose="02000000000000000000" pitchFamily="2" charset="0"/>
                <a:ea typeface="Roboto" panose="02000000000000000000" pitchFamily="2" charset="0"/>
                <a:cs typeface="+mn-cs"/>
              </a:defRPr>
            </a:lvl1pPr>
            <a:lvl2pPr>
              <a:defRPr/>
            </a:lvl2pPr>
            <a:lvl3pPr>
              <a:defRPr/>
            </a:lvl3pPr>
            <a:lvl4pPr>
              <a:defRPr/>
            </a:lvl4pPr>
            <a:lvl5pP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a:t>
            </a:r>
          </a:p>
        </p:txBody>
      </p:sp>
      <p:sp>
        <p:nvSpPr>
          <p:cNvPr id="4" name="Rectangle 3">
            <a:extLst>
              <a:ext uri="{FF2B5EF4-FFF2-40B4-BE49-F238E27FC236}">
                <a16:creationId xmlns:a16="http://schemas.microsoft.com/office/drawing/2014/main" id="{957D4E6C-80A8-742C-05D6-804B354E2FF1}"/>
              </a:ext>
            </a:extLst>
          </p:cNvPr>
          <p:cNvSpPr/>
          <p:nvPr userDrawn="1"/>
        </p:nvSpPr>
        <p:spPr>
          <a:xfrm>
            <a:off x="0" y="332253"/>
            <a:ext cx="908767"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5">
            <a:extLst>
              <a:ext uri="{FF2B5EF4-FFF2-40B4-BE49-F238E27FC236}">
                <a16:creationId xmlns:a16="http://schemas.microsoft.com/office/drawing/2014/main" id="{6BF491E7-891D-9894-A9A1-A2D0A09C9656}"/>
              </a:ext>
            </a:extLst>
          </p:cNvPr>
          <p:cNvSpPr/>
          <p:nvPr userDrawn="1"/>
        </p:nvSpPr>
        <p:spPr>
          <a:xfrm>
            <a:off x="2125980" y="343427"/>
            <a:ext cx="10066020" cy="45719"/>
          </a:xfrm>
          <a:prstGeom prst="rect">
            <a:avLst/>
          </a:prstGeom>
          <a:solidFill>
            <a:srgbClr val="016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1" name="Picture 10">
            <a:extLst>
              <a:ext uri="{FF2B5EF4-FFF2-40B4-BE49-F238E27FC236}">
                <a16:creationId xmlns:a16="http://schemas.microsoft.com/office/drawing/2014/main" id="{563AF98A-7D1D-DC54-971D-791057113CB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0660" r="10496" b="10625"/>
          <a:stretch/>
        </p:blipFill>
        <p:spPr>
          <a:xfrm>
            <a:off x="1023241" y="82154"/>
            <a:ext cx="963235" cy="500199"/>
          </a:xfrm>
          <a:prstGeom prst="rect">
            <a:avLst/>
          </a:prstGeom>
        </p:spPr>
      </p:pic>
      <p:sp>
        <p:nvSpPr>
          <p:cNvPr id="5" name="Picture Placeholder 4">
            <a:extLst>
              <a:ext uri="{FF2B5EF4-FFF2-40B4-BE49-F238E27FC236}">
                <a16:creationId xmlns:a16="http://schemas.microsoft.com/office/drawing/2014/main" id="{D8F28E55-FA11-ED5B-5577-8E3BB8681DD8}"/>
              </a:ext>
            </a:extLst>
          </p:cNvPr>
          <p:cNvSpPr>
            <a:spLocks noGrp="1"/>
          </p:cNvSpPr>
          <p:nvPr>
            <p:ph type="pic" sz="quarter" idx="19"/>
          </p:nvPr>
        </p:nvSpPr>
        <p:spPr>
          <a:xfrm>
            <a:off x="-4" y="1244600"/>
            <a:ext cx="6218238" cy="4713288"/>
          </a:xfrm>
        </p:spPr>
        <p:txBody>
          <a:bodyPr/>
          <a:lstStyle/>
          <a:p>
            <a:endParaRPr lang="en-IN"/>
          </a:p>
        </p:txBody>
      </p:sp>
    </p:spTree>
    <p:extLst>
      <p:ext uri="{BB962C8B-B14F-4D97-AF65-F5344CB8AC3E}">
        <p14:creationId xmlns:p14="http://schemas.microsoft.com/office/powerpoint/2010/main" val="713765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7CFACB22-8F32-856F-7317-727D54C28AE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5205" y="228600"/>
            <a:ext cx="11715754" cy="6449423"/>
          </a:xfrm>
          <a:prstGeom prst="rect">
            <a:avLst/>
          </a:prstGeom>
        </p:spPr>
      </p:pic>
      <p:sp>
        <p:nvSpPr>
          <p:cNvPr id="2" name="Text Placeholder 2">
            <a:extLst>
              <a:ext uri="{FF2B5EF4-FFF2-40B4-BE49-F238E27FC236}">
                <a16:creationId xmlns:a16="http://schemas.microsoft.com/office/drawing/2014/main" id="{FA07150F-3848-D2D6-E6DD-C7B14747C4C3}"/>
              </a:ext>
            </a:extLst>
          </p:cNvPr>
          <p:cNvSpPr>
            <a:spLocks noGrp="1"/>
          </p:cNvSpPr>
          <p:nvPr>
            <p:ph type="body" sz="quarter" idx="13" hasCustomPrompt="1"/>
          </p:nvPr>
        </p:nvSpPr>
        <p:spPr>
          <a:xfrm>
            <a:off x="914400" y="1861795"/>
            <a:ext cx="4244975" cy="1997558"/>
          </a:xfrm>
        </p:spPr>
        <p:txBody>
          <a:bodyPr>
            <a:noAutofit/>
          </a:bodyPr>
          <a:lstStyle>
            <a:lvl1pPr marL="0" indent="0" algn="l" defTabSz="914400" rtl="0" eaLnBrk="1" latinLnBrk="0" hangingPunct="1">
              <a:buNone/>
              <a:defRPr lang="en-US" sz="16600" kern="1200" dirty="0" smtClean="0">
                <a:solidFill>
                  <a:srgbClr val="DBEAB7"/>
                </a:solidFill>
                <a:latin typeface="Satoshi Black" pitchFamily="50" charset="0"/>
                <a:ea typeface="+mn-ea"/>
                <a:cs typeface="+mn-cs"/>
              </a:defRPr>
            </a:lvl1pPr>
            <a:lvl2pPr marL="0" algn="l" defTabSz="914400" rtl="0" eaLnBrk="1" latinLnBrk="0" hangingPunct="1">
              <a:defRPr lang="en-US" sz="16600" kern="1200" dirty="0" smtClean="0">
                <a:solidFill>
                  <a:srgbClr val="DBEAB7"/>
                </a:solidFill>
                <a:latin typeface="Satoshi Black" pitchFamily="50" charset="0"/>
                <a:ea typeface="+mn-ea"/>
                <a:cs typeface="+mn-cs"/>
              </a:defRPr>
            </a:lvl2pPr>
            <a:lvl3pPr marL="0" algn="l" defTabSz="914400" rtl="0" eaLnBrk="1" latinLnBrk="0" hangingPunct="1">
              <a:defRPr lang="en-US" sz="16600" kern="1200" dirty="0" smtClean="0">
                <a:solidFill>
                  <a:srgbClr val="DBEAB7"/>
                </a:solidFill>
                <a:latin typeface="Satoshi Black" pitchFamily="50" charset="0"/>
                <a:ea typeface="+mn-ea"/>
                <a:cs typeface="+mn-cs"/>
              </a:defRPr>
            </a:lvl3pPr>
            <a:lvl4pPr marL="0" algn="l" defTabSz="914400" rtl="0" eaLnBrk="1" latinLnBrk="0" hangingPunct="1">
              <a:defRPr lang="en-US" sz="16600" kern="1200" dirty="0" smtClean="0">
                <a:solidFill>
                  <a:srgbClr val="DBEAB7"/>
                </a:solidFill>
                <a:latin typeface="Satoshi Black" pitchFamily="50" charset="0"/>
                <a:ea typeface="+mn-ea"/>
                <a:cs typeface="+mn-cs"/>
              </a:defRPr>
            </a:lvl4pPr>
            <a:lvl5pPr marL="0" algn="l" defTabSz="914400" rtl="0" eaLnBrk="1" latinLnBrk="0" hangingPunct="1">
              <a:defRPr lang="en-US" sz="16600" kern="1200" dirty="0">
                <a:solidFill>
                  <a:srgbClr val="DBEAB7"/>
                </a:solidFill>
                <a:latin typeface="Satoshi Black" pitchFamily="50" charset="0"/>
                <a:ea typeface="+mn-ea"/>
                <a:cs typeface="+mn-cs"/>
              </a:defRPr>
            </a:lvl5pPr>
          </a:lstStyle>
          <a:p>
            <a:pPr lvl="0"/>
            <a:r>
              <a:rPr lang="en-US"/>
              <a:t>01</a:t>
            </a:r>
          </a:p>
        </p:txBody>
      </p:sp>
      <p:sp>
        <p:nvSpPr>
          <p:cNvPr id="8" name="Slide Number Placeholder 3">
            <a:extLst>
              <a:ext uri="{FF2B5EF4-FFF2-40B4-BE49-F238E27FC236}">
                <a16:creationId xmlns:a16="http://schemas.microsoft.com/office/drawing/2014/main" id="{D0FD477A-A75C-FC3D-3B79-4189E820122B}"/>
              </a:ext>
            </a:extLst>
          </p:cNvPr>
          <p:cNvSpPr>
            <a:spLocks noGrp="1"/>
          </p:cNvSpPr>
          <p:nvPr>
            <p:ph type="sldNum" sz="quarter" idx="12"/>
          </p:nvPr>
        </p:nvSpPr>
        <p:spPr>
          <a:xfrm>
            <a:off x="8610600" y="6356350"/>
            <a:ext cx="2743200" cy="365125"/>
          </a:xfrm>
        </p:spPr>
        <p:txBody>
          <a:bodyPr/>
          <a:lstStyle/>
          <a:p>
            <a:fld id="{6E523574-0B04-4E9F-B3B5-B0EDF31B8C55}" type="slidenum">
              <a:rPr lang="en-US" smtClean="0"/>
              <a:t>‹#›</a:t>
            </a:fld>
            <a:endParaRPr lang="en-US"/>
          </a:p>
        </p:txBody>
      </p:sp>
      <p:pic>
        <p:nvPicPr>
          <p:cNvPr id="9" name="Graphic 8">
            <a:extLst>
              <a:ext uri="{FF2B5EF4-FFF2-40B4-BE49-F238E27FC236}">
                <a16:creationId xmlns:a16="http://schemas.microsoft.com/office/drawing/2014/main" id="{0D7F4311-EFFC-4E05-A0CA-D53F83ADA1E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4400" y="419486"/>
            <a:ext cx="978721" cy="380613"/>
          </a:xfrm>
          <a:prstGeom prst="rect">
            <a:avLst/>
          </a:prstGeom>
        </p:spPr>
      </p:pic>
      <p:pic>
        <p:nvPicPr>
          <p:cNvPr id="10" name="Graphic 9">
            <a:extLst>
              <a:ext uri="{FF2B5EF4-FFF2-40B4-BE49-F238E27FC236}">
                <a16:creationId xmlns:a16="http://schemas.microsoft.com/office/drawing/2014/main" id="{4E6EB7B7-5323-DF9E-3079-A534207A6E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19843" y="6068423"/>
            <a:ext cx="952500" cy="609600"/>
          </a:xfrm>
          <a:prstGeom prst="rect">
            <a:avLst/>
          </a:prstGeom>
        </p:spPr>
      </p:pic>
      <p:sp>
        <p:nvSpPr>
          <p:cNvPr id="13" name="Subtitle 2">
            <a:extLst>
              <a:ext uri="{FF2B5EF4-FFF2-40B4-BE49-F238E27FC236}">
                <a16:creationId xmlns:a16="http://schemas.microsoft.com/office/drawing/2014/main" id="{F43B46D8-1A70-B9AE-2CF1-9B914C2FA552}"/>
              </a:ext>
            </a:extLst>
          </p:cNvPr>
          <p:cNvSpPr txBox="1">
            <a:spLocks/>
          </p:cNvSpPr>
          <p:nvPr userDrawn="1"/>
        </p:nvSpPr>
        <p:spPr>
          <a:xfrm>
            <a:off x="8341353" y="3543311"/>
            <a:ext cx="3139447" cy="8607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3600">
                <a:solidFill>
                  <a:srgbClr val="F8FBF1"/>
                </a:solidFill>
                <a:latin typeface="Satoshi" pitchFamily="50" charset="0"/>
              </a:rPr>
              <a:t>Image</a:t>
            </a:r>
          </a:p>
        </p:txBody>
      </p:sp>
      <p:sp>
        <p:nvSpPr>
          <p:cNvPr id="15" name="Text Placeholder 2">
            <a:extLst>
              <a:ext uri="{FF2B5EF4-FFF2-40B4-BE49-F238E27FC236}">
                <a16:creationId xmlns:a16="http://schemas.microsoft.com/office/drawing/2014/main" id="{8082128E-B68E-147E-EF2C-4D4D5C5245F0}"/>
              </a:ext>
            </a:extLst>
          </p:cNvPr>
          <p:cNvSpPr>
            <a:spLocks noGrp="1"/>
          </p:cNvSpPr>
          <p:nvPr>
            <p:ph type="body" sz="quarter" idx="14" hasCustomPrompt="1"/>
          </p:nvPr>
        </p:nvSpPr>
        <p:spPr>
          <a:xfrm>
            <a:off x="796020" y="3377506"/>
            <a:ext cx="8865610" cy="671754"/>
          </a:xfrm>
        </p:spPr>
        <p:txBody>
          <a:bodyPr>
            <a:normAutofit/>
          </a:bodyPr>
          <a:lstStyle>
            <a:lvl1pPr marL="0" indent="0" algn="l" defTabSz="914400" rtl="0" eaLnBrk="1" latinLnBrk="0" hangingPunct="1">
              <a:lnSpc>
                <a:spcPct val="90000"/>
              </a:lnSpc>
              <a:spcBef>
                <a:spcPct val="0"/>
              </a:spcBef>
              <a:buNone/>
              <a:defRPr lang="en-US" sz="4000" kern="1200" dirty="0">
                <a:solidFill>
                  <a:srgbClr val="009972"/>
                </a:solidFill>
                <a:latin typeface="Satoshi Black" pitchFamily="50" charset="0"/>
                <a:ea typeface="+mj-ea"/>
                <a:cs typeface="+mj-cs"/>
              </a:defRPr>
            </a:lvl1pPr>
          </a:lstStyle>
          <a:p>
            <a:pPr lvl="0"/>
            <a:r>
              <a:rPr lang="en-US"/>
              <a:t>Headline here</a:t>
            </a:r>
          </a:p>
        </p:txBody>
      </p:sp>
      <p:sp>
        <p:nvSpPr>
          <p:cNvPr id="17" name="Text Placeholder 16">
            <a:extLst>
              <a:ext uri="{FF2B5EF4-FFF2-40B4-BE49-F238E27FC236}">
                <a16:creationId xmlns:a16="http://schemas.microsoft.com/office/drawing/2014/main" id="{05E62B9A-03A0-3EA9-296F-F925E1BC5C54}"/>
              </a:ext>
            </a:extLst>
          </p:cNvPr>
          <p:cNvSpPr>
            <a:spLocks noGrp="1"/>
          </p:cNvSpPr>
          <p:nvPr>
            <p:ph type="body" sz="quarter" idx="15" hasCustomPrompt="1"/>
          </p:nvPr>
        </p:nvSpPr>
        <p:spPr>
          <a:xfrm>
            <a:off x="914400" y="4251609"/>
            <a:ext cx="4386263" cy="2046287"/>
          </a:xfrm>
        </p:spPr>
        <p:txBody>
          <a:bodyPr>
            <a:normAutofit/>
          </a:bodyPr>
          <a:lstStyle>
            <a:lvl1pPr marL="0" indent="0">
              <a:buNone/>
              <a:defRPr sz="1600">
                <a:solidFill>
                  <a:schemeClr val="tx1">
                    <a:lumMod val="65000"/>
                    <a:lumOff val="35000"/>
                  </a:schemeClr>
                </a:solidFill>
                <a:latin typeface="Roboto" pitchFamily="2" charset="0"/>
                <a:ea typeface="Roboto" pitchFamily="2" charset="0"/>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cxnSp>
        <p:nvCxnSpPr>
          <p:cNvPr id="20" name="Straight Connector 19">
            <a:extLst>
              <a:ext uri="{FF2B5EF4-FFF2-40B4-BE49-F238E27FC236}">
                <a16:creationId xmlns:a16="http://schemas.microsoft.com/office/drawing/2014/main" id="{18E0DBF0-CB8E-18B7-232F-14CC305B1A36}"/>
              </a:ext>
            </a:extLst>
          </p:cNvPr>
          <p:cNvCxnSpPr/>
          <p:nvPr userDrawn="1"/>
        </p:nvCxnSpPr>
        <p:spPr>
          <a:xfrm flipH="1">
            <a:off x="10855573" y="6477000"/>
            <a:ext cx="60959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Slide Number Placeholder 5">
            <a:extLst>
              <a:ext uri="{FF2B5EF4-FFF2-40B4-BE49-F238E27FC236}">
                <a16:creationId xmlns:a16="http://schemas.microsoft.com/office/drawing/2014/main" id="{049A6012-3FB8-4D93-A9F8-4B5DBC70149D}"/>
              </a:ext>
            </a:extLst>
          </p:cNvPr>
          <p:cNvSpPr txBox="1">
            <a:spLocks/>
          </p:cNvSpPr>
          <p:nvPr userDrawn="1"/>
        </p:nvSpPr>
        <p:spPr>
          <a:xfrm>
            <a:off x="9217759" y="6276149"/>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1800" kern="1200" smtClean="0">
                <a:solidFill>
                  <a:schemeClr val="bg1">
                    <a:lumMod val="85000"/>
                  </a:schemeClr>
                </a:solidFill>
                <a:latin typeface="Satoshi"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E523574-0B04-4E9F-B3B5-B0EDF31B8C55}" type="slidenum">
              <a:rPr lang="en-US" smtClean="0"/>
              <a:pPr/>
              <a:t>‹#›</a:t>
            </a:fld>
            <a:endParaRPr lang="en-US"/>
          </a:p>
        </p:txBody>
      </p:sp>
      <p:sp>
        <p:nvSpPr>
          <p:cNvPr id="22" name="Rectangle 10">
            <a:extLst>
              <a:ext uri="{FF2B5EF4-FFF2-40B4-BE49-F238E27FC236}">
                <a16:creationId xmlns:a16="http://schemas.microsoft.com/office/drawing/2014/main" id="{01B98F2B-2DE5-15B4-3F03-357A859831B3}"/>
              </a:ext>
            </a:extLst>
          </p:cNvPr>
          <p:cNvSpPr/>
          <p:nvPr userDrawn="1"/>
        </p:nvSpPr>
        <p:spPr>
          <a:xfrm>
            <a:off x="4712605" y="0"/>
            <a:ext cx="7499275" cy="6831408"/>
          </a:xfrm>
          <a:custGeom>
            <a:avLst/>
            <a:gdLst>
              <a:gd name="connsiteX0" fmla="*/ 0 w 5216060"/>
              <a:gd name="connsiteY0" fmla="*/ 0 h 7296727"/>
              <a:gd name="connsiteX1" fmla="*/ 5216060 w 5216060"/>
              <a:gd name="connsiteY1" fmla="*/ 0 h 7296727"/>
              <a:gd name="connsiteX2" fmla="*/ 5216060 w 5216060"/>
              <a:gd name="connsiteY2" fmla="*/ 7296727 h 7296727"/>
              <a:gd name="connsiteX3" fmla="*/ 0 w 5216060"/>
              <a:gd name="connsiteY3" fmla="*/ 7296727 h 7296727"/>
              <a:gd name="connsiteX4" fmla="*/ 0 w 5216060"/>
              <a:gd name="connsiteY4" fmla="*/ 0 h 7296727"/>
              <a:gd name="connsiteX0" fmla="*/ 2673751 w 7889811"/>
              <a:gd name="connsiteY0" fmla="*/ 0 h 7296727"/>
              <a:gd name="connsiteX1" fmla="*/ 7889811 w 7889811"/>
              <a:gd name="connsiteY1" fmla="*/ 0 h 7296727"/>
              <a:gd name="connsiteX2" fmla="*/ 7889811 w 7889811"/>
              <a:gd name="connsiteY2" fmla="*/ 7296727 h 7296727"/>
              <a:gd name="connsiteX3" fmla="*/ 0 w 7889811"/>
              <a:gd name="connsiteY3" fmla="*/ 6984211 h 7296727"/>
              <a:gd name="connsiteX4" fmla="*/ 2673751 w 7889811"/>
              <a:gd name="connsiteY4" fmla="*/ 0 h 7296727"/>
              <a:gd name="connsiteX0" fmla="*/ 2673751 w 7889811"/>
              <a:gd name="connsiteY0" fmla="*/ 0 h 7042084"/>
              <a:gd name="connsiteX1" fmla="*/ 7889811 w 7889811"/>
              <a:gd name="connsiteY1" fmla="*/ 0 h 7042084"/>
              <a:gd name="connsiteX2" fmla="*/ 7727765 w 7889811"/>
              <a:gd name="connsiteY2" fmla="*/ 7042084 h 7042084"/>
              <a:gd name="connsiteX3" fmla="*/ 0 w 7889811"/>
              <a:gd name="connsiteY3" fmla="*/ 6984211 h 7042084"/>
              <a:gd name="connsiteX4" fmla="*/ 2673751 w 7889811"/>
              <a:gd name="connsiteY4" fmla="*/ 0 h 7042084"/>
              <a:gd name="connsiteX0" fmla="*/ 2673751 w 7889811"/>
              <a:gd name="connsiteY0" fmla="*/ 0 h 6984211"/>
              <a:gd name="connsiteX1" fmla="*/ 7889811 w 7889811"/>
              <a:gd name="connsiteY1" fmla="*/ 0 h 6984211"/>
              <a:gd name="connsiteX2" fmla="*/ 7878236 w 7889811"/>
              <a:gd name="connsiteY2" fmla="*/ 6949486 h 6984211"/>
              <a:gd name="connsiteX3" fmla="*/ 0 w 7889811"/>
              <a:gd name="connsiteY3" fmla="*/ 6984211 h 6984211"/>
              <a:gd name="connsiteX4" fmla="*/ 2673751 w 7889811"/>
              <a:gd name="connsiteY4" fmla="*/ 0 h 6984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9811" h="6984211">
                <a:moveTo>
                  <a:pt x="2673751" y="0"/>
                </a:moveTo>
                <a:lnTo>
                  <a:pt x="7889811" y="0"/>
                </a:lnTo>
                <a:cubicBezTo>
                  <a:pt x="7885953" y="2316495"/>
                  <a:pt x="7882094" y="4632991"/>
                  <a:pt x="7878236" y="6949486"/>
                </a:cubicBezTo>
                <a:lnTo>
                  <a:pt x="0" y="6984211"/>
                </a:lnTo>
                <a:lnTo>
                  <a:pt x="2673751" y="0"/>
                </a:lnTo>
                <a:close/>
              </a:path>
            </a:pathLst>
          </a:custGeom>
          <a:solidFill>
            <a:srgbClr val="0099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5">
            <a:extLst>
              <a:ext uri="{FF2B5EF4-FFF2-40B4-BE49-F238E27FC236}">
                <a16:creationId xmlns:a16="http://schemas.microsoft.com/office/drawing/2014/main" id="{83512BCA-4C8D-D484-E33E-C3D27C9CD6DC}"/>
              </a:ext>
            </a:extLst>
          </p:cNvPr>
          <p:cNvSpPr>
            <a:spLocks noGrp="1"/>
          </p:cNvSpPr>
          <p:nvPr>
            <p:ph type="pic" sz="quarter" idx="16"/>
          </p:nvPr>
        </p:nvSpPr>
        <p:spPr>
          <a:xfrm>
            <a:off x="4712605" y="0"/>
            <a:ext cx="7479396" cy="6831408"/>
          </a:xfrm>
          <a:custGeom>
            <a:avLst/>
            <a:gdLst>
              <a:gd name="connsiteX0" fmla="*/ 0 w 7889811"/>
              <a:gd name="connsiteY0" fmla="*/ 6984210 h 6984210"/>
              <a:gd name="connsiteX1" fmla="*/ 1746053 w 7889811"/>
              <a:gd name="connsiteY1" fmla="*/ 0 h 6984210"/>
              <a:gd name="connsiteX2" fmla="*/ 7889811 w 7889811"/>
              <a:gd name="connsiteY2" fmla="*/ 0 h 6984210"/>
              <a:gd name="connsiteX3" fmla="*/ 6143759 w 7889811"/>
              <a:gd name="connsiteY3" fmla="*/ 6984210 h 6984210"/>
              <a:gd name="connsiteX4" fmla="*/ 0 w 7889811"/>
              <a:gd name="connsiteY4" fmla="*/ 6984210 h 6984210"/>
              <a:gd name="connsiteX0" fmla="*/ 0 w 8868865"/>
              <a:gd name="connsiteY0" fmla="*/ 6974974 h 6984210"/>
              <a:gd name="connsiteX1" fmla="*/ 2725107 w 8868865"/>
              <a:gd name="connsiteY1" fmla="*/ 0 h 6984210"/>
              <a:gd name="connsiteX2" fmla="*/ 8868865 w 8868865"/>
              <a:gd name="connsiteY2" fmla="*/ 0 h 6984210"/>
              <a:gd name="connsiteX3" fmla="*/ 7122813 w 8868865"/>
              <a:gd name="connsiteY3" fmla="*/ 6984210 h 6984210"/>
              <a:gd name="connsiteX4" fmla="*/ 0 w 8868865"/>
              <a:gd name="connsiteY4" fmla="*/ 6974974 h 6984210"/>
              <a:gd name="connsiteX0" fmla="*/ 0 w 8868865"/>
              <a:gd name="connsiteY0" fmla="*/ 6974974 h 6974974"/>
              <a:gd name="connsiteX1" fmla="*/ 2725107 w 8868865"/>
              <a:gd name="connsiteY1" fmla="*/ 0 h 6974974"/>
              <a:gd name="connsiteX2" fmla="*/ 8868865 w 8868865"/>
              <a:gd name="connsiteY2" fmla="*/ 0 h 6974974"/>
              <a:gd name="connsiteX3" fmla="*/ 7926377 w 8868865"/>
              <a:gd name="connsiteY3" fmla="*/ 6947264 h 6974974"/>
              <a:gd name="connsiteX4" fmla="*/ 0 w 8868865"/>
              <a:gd name="connsiteY4" fmla="*/ 6974974 h 6974974"/>
              <a:gd name="connsiteX0" fmla="*/ 0 w 7926377"/>
              <a:gd name="connsiteY0" fmla="*/ 6974974 h 6974974"/>
              <a:gd name="connsiteX1" fmla="*/ 2725107 w 7926377"/>
              <a:gd name="connsiteY1" fmla="*/ 0 h 6974974"/>
              <a:gd name="connsiteX2" fmla="*/ 7888477 w 7926377"/>
              <a:gd name="connsiteY2" fmla="*/ 28281 h 6974974"/>
              <a:gd name="connsiteX3" fmla="*/ 7926377 w 7926377"/>
              <a:gd name="connsiteY3" fmla="*/ 6947264 h 6974974"/>
              <a:gd name="connsiteX4" fmla="*/ 0 w 7926377"/>
              <a:gd name="connsiteY4" fmla="*/ 6974974 h 6974974"/>
              <a:gd name="connsiteX0" fmla="*/ 0 w 7926377"/>
              <a:gd name="connsiteY0" fmla="*/ 6956121 h 6956121"/>
              <a:gd name="connsiteX1" fmla="*/ 2640266 w 7926377"/>
              <a:gd name="connsiteY1" fmla="*/ 0 h 6956121"/>
              <a:gd name="connsiteX2" fmla="*/ 7888477 w 7926377"/>
              <a:gd name="connsiteY2" fmla="*/ 9428 h 6956121"/>
              <a:gd name="connsiteX3" fmla="*/ 7926377 w 7926377"/>
              <a:gd name="connsiteY3" fmla="*/ 6928411 h 6956121"/>
              <a:gd name="connsiteX4" fmla="*/ 0 w 7926377"/>
              <a:gd name="connsiteY4" fmla="*/ 6956121 h 6956121"/>
              <a:gd name="connsiteX0" fmla="*/ 0 w 7888477"/>
              <a:gd name="connsiteY0" fmla="*/ 6956121 h 7030011"/>
              <a:gd name="connsiteX1" fmla="*/ 2640266 w 7888477"/>
              <a:gd name="connsiteY1" fmla="*/ 0 h 7030011"/>
              <a:gd name="connsiteX2" fmla="*/ 7888477 w 7888477"/>
              <a:gd name="connsiteY2" fmla="*/ 9428 h 7030011"/>
              <a:gd name="connsiteX3" fmla="*/ 7865417 w 7888477"/>
              <a:gd name="connsiteY3" fmla="*/ 7030011 h 7030011"/>
              <a:gd name="connsiteX4" fmla="*/ 0 w 7888477"/>
              <a:gd name="connsiteY4" fmla="*/ 6956121 h 7030011"/>
              <a:gd name="connsiteX0" fmla="*/ 0 w 7949437"/>
              <a:gd name="connsiteY0" fmla="*/ 7037401 h 7037401"/>
              <a:gd name="connsiteX1" fmla="*/ 2701226 w 7949437"/>
              <a:gd name="connsiteY1" fmla="*/ 0 h 7037401"/>
              <a:gd name="connsiteX2" fmla="*/ 7949437 w 7949437"/>
              <a:gd name="connsiteY2" fmla="*/ 9428 h 7037401"/>
              <a:gd name="connsiteX3" fmla="*/ 7926377 w 7949437"/>
              <a:gd name="connsiteY3" fmla="*/ 7030011 h 7037401"/>
              <a:gd name="connsiteX4" fmla="*/ 0 w 7949437"/>
              <a:gd name="connsiteY4" fmla="*/ 7037401 h 703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9437" h="7037401">
                <a:moveTo>
                  <a:pt x="0" y="7037401"/>
                </a:moveTo>
                <a:lnTo>
                  <a:pt x="2701226" y="0"/>
                </a:lnTo>
                <a:lnTo>
                  <a:pt x="7949437" y="9428"/>
                </a:lnTo>
                <a:cubicBezTo>
                  <a:pt x="7941750" y="2349622"/>
                  <a:pt x="7934064" y="4689817"/>
                  <a:pt x="7926377" y="7030011"/>
                </a:cubicBezTo>
                <a:lnTo>
                  <a:pt x="0" y="7037401"/>
                </a:lnTo>
                <a:close/>
              </a:path>
            </a:pathLst>
          </a:custGeom>
        </p:spPr>
        <p:txBody>
          <a:bodyPr/>
          <a:lstStyle/>
          <a:p>
            <a:endParaRPr lang="en-US"/>
          </a:p>
        </p:txBody>
      </p:sp>
      <p:sp>
        <p:nvSpPr>
          <p:cNvPr id="32" name="Rectangle 31">
            <a:extLst>
              <a:ext uri="{FF2B5EF4-FFF2-40B4-BE49-F238E27FC236}">
                <a16:creationId xmlns:a16="http://schemas.microsoft.com/office/drawing/2014/main" id="{D380F47A-6700-D962-5D55-646B222120A5}"/>
              </a:ext>
            </a:extLst>
          </p:cNvPr>
          <p:cNvSpPr/>
          <p:nvPr userDrawn="1"/>
        </p:nvSpPr>
        <p:spPr>
          <a:xfrm>
            <a:off x="-1191491" y="2105891"/>
            <a:ext cx="812800" cy="979054"/>
          </a:xfrm>
          <a:prstGeom prst="rect">
            <a:avLst/>
          </a:prstGeom>
          <a:solidFill>
            <a:srgbClr val="DBEAB7">
              <a:alpha val="20000"/>
            </a:srgbClr>
          </a:solidFill>
          <a:ln w="10470"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a:p>
        </p:txBody>
      </p:sp>
    </p:spTree>
    <p:extLst>
      <p:ext uri="{BB962C8B-B14F-4D97-AF65-F5344CB8AC3E}">
        <p14:creationId xmlns:p14="http://schemas.microsoft.com/office/powerpoint/2010/main" val="3841872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with content 1">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7CD3B4D-ADD5-BE4E-E26F-3D86EE04CAF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5205" y="117961"/>
            <a:ext cx="11715754" cy="6449423"/>
          </a:xfrm>
          <a:prstGeom prst="rect">
            <a:avLst/>
          </a:prstGeom>
        </p:spPr>
      </p:pic>
      <p:sp>
        <p:nvSpPr>
          <p:cNvPr id="3" name="Text Placeholder 2">
            <a:extLst>
              <a:ext uri="{FF2B5EF4-FFF2-40B4-BE49-F238E27FC236}">
                <a16:creationId xmlns:a16="http://schemas.microsoft.com/office/drawing/2014/main" id="{BBB915DA-A0E5-4653-10E4-5663A0C4E33D}"/>
              </a:ext>
            </a:extLst>
          </p:cNvPr>
          <p:cNvSpPr>
            <a:spLocks noGrp="1"/>
          </p:cNvSpPr>
          <p:nvPr>
            <p:ph type="body" sz="quarter" idx="16" hasCustomPrompt="1"/>
          </p:nvPr>
        </p:nvSpPr>
        <p:spPr>
          <a:xfrm>
            <a:off x="553028" y="419487"/>
            <a:ext cx="9405938" cy="671754"/>
          </a:xfrm>
        </p:spPr>
        <p:txBody>
          <a:bodyPr>
            <a:noAutofit/>
          </a:bodyPr>
          <a:lstStyle>
            <a:lvl1pPr marL="0" indent="0">
              <a:buNone/>
              <a:defRPr lang="en-US" sz="4000" kern="1200" dirty="0">
                <a:solidFill>
                  <a:srgbClr val="009972"/>
                </a:solidFill>
                <a:latin typeface="Satoshi Black" pitchFamily="50" charset="0"/>
                <a:ea typeface="+mj-ea"/>
                <a:cs typeface="+mj-cs"/>
              </a:defRPr>
            </a:lvl1pPr>
          </a:lstStyle>
          <a:p>
            <a:pPr marL="0" lvl="0" indent="0" algn="l" defTabSz="914400" rtl="0" eaLnBrk="1" latinLnBrk="0" hangingPunct="1">
              <a:lnSpc>
                <a:spcPct val="90000"/>
              </a:lnSpc>
              <a:spcBef>
                <a:spcPct val="0"/>
              </a:spcBef>
              <a:buFont typeface="Arial" panose="020B0604020202020204" pitchFamily="34" charset="0"/>
              <a:buNone/>
            </a:pPr>
            <a:r>
              <a:rPr lang="en-US"/>
              <a:t>Text slide, heading</a:t>
            </a:r>
          </a:p>
        </p:txBody>
      </p:sp>
      <p:sp>
        <p:nvSpPr>
          <p:cNvPr id="4" name="Text Placeholder 3">
            <a:extLst>
              <a:ext uri="{FF2B5EF4-FFF2-40B4-BE49-F238E27FC236}">
                <a16:creationId xmlns:a16="http://schemas.microsoft.com/office/drawing/2014/main" id="{DB4FC853-AE49-6311-17FB-7B1D4CB567AB}"/>
              </a:ext>
            </a:extLst>
          </p:cNvPr>
          <p:cNvSpPr>
            <a:spLocks noGrp="1"/>
          </p:cNvSpPr>
          <p:nvPr>
            <p:ph type="body" sz="quarter" idx="18" hasCustomPrompt="1"/>
          </p:nvPr>
        </p:nvSpPr>
        <p:spPr>
          <a:xfrm>
            <a:off x="553028" y="1098834"/>
            <a:ext cx="9405938" cy="527050"/>
          </a:xfrm>
        </p:spPr>
        <p:txBody>
          <a:bodyPr>
            <a:normAutofit/>
          </a:bodyPr>
          <a:lstStyle>
            <a:lvl1pPr marL="0" indent="0" algn="l" defTabSz="914400" rtl="0" eaLnBrk="1" latinLnBrk="0" hangingPunct="1">
              <a:lnSpc>
                <a:spcPct val="150000"/>
              </a:lnSpc>
              <a:spcBef>
                <a:spcPts val="1000"/>
              </a:spcBef>
              <a:buFont typeface="Arial" panose="020B0604020202020204" pitchFamily="34" charset="0"/>
              <a:buNone/>
              <a:defRPr lang="en-US" sz="1600" kern="1200" dirty="0">
                <a:solidFill>
                  <a:srgbClr val="DBB327"/>
                </a:solidFill>
                <a:latin typeface="Roboto" pitchFamily="2" charset="0"/>
                <a:ea typeface="Roboto" pitchFamily="2" charset="0"/>
                <a:cs typeface="+mn-cs"/>
              </a:defRPr>
            </a:lvl1pPr>
          </a:lstStyle>
          <a:p>
            <a:pPr lvl="0"/>
            <a:r>
              <a:rPr lang="en-US"/>
              <a:t>Sub Heading</a:t>
            </a:r>
          </a:p>
        </p:txBody>
      </p:sp>
      <p:pic>
        <p:nvPicPr>
          <p:cNvPr id="6" name="Graphic 5">
            <a:extLst>
              <a:ext uri="{FF2B5EF4-FFF2-40B4-BE49-F238E27FC236}">
                <a16:creationId xmlns:a16="http://schemas.microsoft.com/office/drawing/2014/main" id="{FD535702-19DA-960F-1735-E1D13B00955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39944" y="401015"/>
            <a:ext cx="650449" cy="252952"/>
          </a:xfrm>
          <a:prstGeom prst="rect">
            <a:avLst/>
          </a:prstGeom>
        </p:spPr>
      </p:pic>
      <p:pic>
        <p:nvPicPr>
          <p:cNvPr id="12" name="Graphic 11">
            <a:extLst>
              <a:ext uri="{FF2B5EF4-FFF2-40B4-BE49-F238E27FC236}">
                <a16:creationId xmlns:a16="http://schemas.microsoft.com/office/drawing/2014/main" id="{84F36422-B96E-2020-B795-E51607A9D586}"/>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37339"/>
          <a:stretch/>
        </p:blipFill>
        <p:spPr>
          <a:xfrm flipH="1">
            <a:off x="10857461" y="4815922"/>
            <a:ext cx="1334539" cy="2042078"/>
          </a:xfrm>
          <a:prstGeom prst="rect">
            <a:avLst/>
          </a:prstGeom>
        </p:spPr>
      </p:pic>
      <p:sp>
        <p:nvSpPr>
          <p:cNvPr id="13" name="Oval 12">
            <a:extLst>
              <a:ext uri="{FF2B5EF4-FFF2-40B4-BE49-F238E27FC236}">
                <a16:creationId xmlns:a16="http://schemas.microsoft.com/office/drawing/2014/main" id="{D7A6C54C-CC85-DD13-1E60-06904289BF29}"/>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Slide Number Placeholder 8">
            <a:extLst>
              <a:ext uri="{FF2B5EF4-FFF2-40B4-BE49-F238E27FC236}">
                <a16:creationId xmlns:a16="http://schemas.microsoft.com/office/drawing/2014/main" id="{9DF7F231-72B2-3A31-E54E-6C985B44F8A7}"/>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cxnSp>
        <p:nvCxnSpPr>
          <p:cNvPr id="26" name="Straight Connector 25">
            <a:extLst>
              <a:ext uri="{FF2B5EF4-FFF2-40B4-BE49-F238E27FC236}">
                <a16:creationId xmlns:a16="http://schemas.microsoft.com/office/drawing/2014/main" id="{93323E4A-A8D2-8A30-3672-3A1015148565}"/>
              </a:ext>
            </a:extLst>
          </p:cNvPr>
          <p:cNvCxnSpPr>
            <a:cxnSpLocks/>
          </p:cNvCxnSpPr>
          <p:nvPr userDrawn="1"/>
        </p:nvCxnSpPr>
        <p:spPr>
          <a:xfrm>
            <a:off x="600370" y="1098834"/>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E4921AC-E50C-6D8E-B03B-DC4FAC1641FC}"/>
              </a:ext>
            </a:extLst>
          </p:cNvPr>
          <p:cNvSpPr>
            <a:spLocks noGrp="1"/>
          </p:cNvSpPr>
          <p:nvPr>
            <p:ph type="body" sz="quarter" idx="19"/>
          </p:nvPr>
        </p:nvSpPr>
        <p:spPr>
          <a:xfrm>
            <a:off x="552450" y="1774252"/>
            <a:ext cx="9893300" cy="3985198"/>
          </a:xfrm>
        </p:spPr>
        <p:txBody>
          <a:bodyPr>
            <a:normAutofit/>
          </a:bodyPr>
          <a:lstStyle>
            <a:lvl1pPr marL="342900" indent="-342900">
              <a:buFont typeface="Arial" panose="020B0604020202020204" pitchFamily="34" charset="0"/>
              <a:buChar char="•"/>
              <a:defRPr sz="2000">
                <a:solidFill>
                  <a:schemeClr val="tx1">
                    <a:lumMod val="65000"/>
                    <a:lumOff val="35000"/>
                  </a:schemeClr>
                </a:solidFill>
                <a:latin typeface="Roboto" panose="02000000000000000000" pitchFamily="2" charset="0"/>
                <a:ea typeface="Roboto" panose="02000000000000000000" pitchFamily="2" charset="0"/>
              </a:defRPr>
            </a:lvl1pPr>
            <a:lvl2pPr marL="742950" indent="-285750">
              <a:buFont typeface="Arial" panose="020B0604020202020204" pitchFamily="34" charset="0"/>
              <a:buChar char="•"/>
              <a:defRPr sz="1800">
                <a:solidFill>
                  <a:schemeClr val="tx1">
                    <a:lumMod val="65000"/>
                    <a:lumOff val="35000"/>
                  </a:schemeClr>
                </a:solidFill>
                <a:latin typeface="Roboto" panose="02000000000000000000" pitchFamily="2" charset="0"/>
                <a:ea typeface="Roboto" panose="02000000000000000000" pitchFamily="2" charset="0"/>
              </a:defRPr>
            </a:lvl2pPr>
            <a:lvl3pPr marL="1200150" indent="-285750">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defRPr>
            </a:lvl3pPr>
            <a:lvl4pPr marL="1657350" indent="-285750">
              <a:buFont typeface="Arial" panose="020B0604020202020204" pitchFamily="34" charset="0"/>
              <a:buChar char="•"/>
              <a:defRPr sz="1400">
                <a:solidFill>
                  <a:schemeClr val="tx1">
                    <a:lumMod val="65000"/>
                    <a:lumOff val="35000"/>
                  </a:schemeClr>
                </a:solidFill>
                <a:latin typeface="Roboto" panose="02000000000000000000" pitchFamily="2" charset="0"/>
                <a:ea typeface="Roboto" panose="02000000000000000000" pitchFamily="2" charset="0"/>
              </a:defRPr>
            </a:lvl4pPr>
            <a:lvl5pPr marL="2114550" indent="-285750">
              <a:buFont typeface="Arial" panose="020B0604020202020204" pitchFamily="34" charset="0"/>
              <a:buChar char="•"/>
              <a:defRPr sz="1400">
                <a:solidFill>
                  <a:schemeClr val="tx1">
                    <a:lumMod val="65000"/>
                    <a:lumOff val="35000"/>
                  </a:schemeClr>
                </a:solidFill>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007394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 with Text">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851E25A3-16DF-0BFF-7133-5E3117DDA9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5205" y="117961"/>
            <a:ext cx="11715754" cy="6449423"/>
          </a:xfrm>
          <a:prstGeom prst="rect">
            <a:avLst/>
          </a:prstGeom>
        </p:spPr>
      </p:pic>
      <p:sp>
        <p:nvSpPr>
          <p:cNvPr id="38" name="Chart Placeholder 37">
            <a:extLst>
              <a:ext uri="{FF2B5EF4-FFF2-40B4-BE49-F238E27FC236}">
                <a16:creationId xmlns:a16="http://schemas.microsoft.com/office/drawing/2014/main" id="{DC5FA449-8765-D589-E13A-F022E95222D3}"/>
              </a:ext>
            </a:extLst>
          </p:cNvPr>
          <p:cNvSpPr>
            <a:spLocks noGrp="1"/>
          </p:cNvSpPr>
          <p:nvPr>
            <p:ph type="chart" sz="quarter" idx="21"/>
          </p:nvPr>
        </p:nvSpPr>
        <p:spPr>
          <a:xfrm>
            <a:off x="5809673" y="1788440"/>
            <a:ext cx="5544127" cy="3967163"/>
          </a:xfrm>
        </p:spPr>
        <p:txBody>
          <a:bodyPr/>
          <a:lstStyle>
            <a:lvl1pPr marL="0" indent="0">
              <a:buNone/>
              <a:defRPr/>
            </a:lvl1pPr>
          </a:lstStyle>
          <a:p>
            <a:endParaRPr lang="en-US"/>
          </a:p>
        </p:txBody>
      </p:sp>
      <p:sp>
        <p:nvSpPr>
          <p:cNvPr id="2" name="Text Placeholder 2">
            <a:extLst>
              <a:ext uri="{FF2B5EF4-FFF2-40B4-BE49-F238E27FC236}">
                <a16:creationId xmlns:a16="http://schemas.microsoft.com/office/drawing/2014/main" id="{207307BF-46BC-25EB-FD78-E1D127FCB2C3}"/>
              </a:ext>
            </a:extLst>
          </p:cNvPr>
          <p:cNvSpPr>
            <a:spLocks noGrp="1"/>
          </p:cNvSpPr>
          <p:nvPr>
            <p:ph type="body" sz="quarter" idx="22" hasCustomPrompt="1"/>
          </p:nvPr>
        </p:nvSpPr>
        <p:spPr>
          <a:xfrm>
            <a:off x="554182" y="399950"/>
            <a:ext cx="9643760" cy="693965"/>
          </a:xfrm>
        </p:spPr>
        <p:txBody>
          <a:bodyPr>
            <a:noAutofit/>
          </a:bodyPr>
          <a:lstStyle>
            <a:lvl1pPr marL="0" indent="0">
              <a:buNone/>
              <a:defRPr lang="en-US" sz="4000" kern="1200" dirty="0">
                <a:solidFill>
                  <a:srgbClr val="009972"/>
                </a:solidFill>
                <a:latin typeface="Satoshi Black" pitchFamily="50" charset="0"/>
                <a:ea typeface="+mj-ea"/>
                <a:cs typeface="+mj-cs"/>
              </a:defRPr>
            </a:lvl1pPr>
          </a:lstStyle>
          <a:p>
            <a:pPr marL="0" lvl="0" indent="0" algn="l" defTabSz="914400" rtl="0" eaLnBrk="1" latinLnBrk="0" hangingPunct="1">
              <a:lnSpc>
                <a:spcPct val="90000"/>
              </a:lnSpc>
              <a:spcBef>
                <a:spcPct val="0"/>
              </a:spcBef>
              <a:buFont typeface="Arial" panose="020B0604020202020204" pitchFamily="34" charset="0"/>
              <a:buNone/>
            </a:pPr>
            <a:r>
              <a:rPr lang="en-US"/>
              <a:t>Chart Slide heading</a:t>
            </a:r>
          </a:p>
        </p:txBody>
      </p:sp>
      <p:sp>
        <p:nvSpPr>
          <p:cNvPr id="5" name="Text Placeholder 4">
            <a:extLst>
              <a:ext uri="{FF2B5EF4-FFF2-40B4-BE49-F238E27FC236}">
                <a16:creationId xmlns:a16="http://schemas.microsoft.com/office/drawing/2014/main" id="{DB845C63-A4DB-29FA-A459-2A653A85DA79}"/>
              </a:ext>
            </a:extLst>
          </p:cNvPr>
          <p:cNvSpPr>
            <a:spLocks noGrp="1"/>
          </p:cNvSpPr>
          <p:nvPr>
            <p:ph type="body" sz="quarter" idx="24" hasCustomPrompt="1"/>
          </p:nvPr>
        </p:nvSpPr>
        <p:spPr>
          <a:xfrm>
            <a:off x="556791" y="1102397"/>
            <a:ext cx="9641149" cy="463550"/>
          </a:xfrm>
        </p:spPr>
        <p:txBody>
          <a:bodyPr>
            <a:normAutofit/>
          </a:bodyPr>
          <a:lstStyle>
            <a:lvl1pPr marL="0" indent="0">
              <a:buNone/>
              <a:defRPr lang="en-US" sz="1600" kern="1200" dirty="0">
                <a:solidFill>
                  <a:srgbClr val="DBB327"/>
                </a:solidFill>
                <a:latin typeface="Roboto" pitchFamily="2" charset="0"/>
                <a:ea typeface="Roboto" pitchFamily="2" charset="0"/>
                <a:cs typeface="+mn-cs"/>
              </a:defRPr>
            </a:lvl1pPr>
          </a:lstStyle>
          <a:p>
            <a:pPr marL="0" lvl="0" indent="0" algn="l" defTabSz="914400" rtl="0" eaLnBrk="1" latinLnBrk="0" hangingPunct="1">
              <a:lnSpc>
                <a:spcPct val="150000"/>
              </a:lnSpc>
              <a:spcBef>
                <a:spcPts val="1000"/>
              </a:spcBef>
              <a:buFont typeface="Arial" panose="020B0604020202020204" pitchFamily="34" charset="0"/>
              <a:buNone/>
            </a:pPr>
            <a:r>
              <a:rPr lang="en-US"/>
              <a:t>Sub Heading</a:t>
            </a:r>
          </a:p>
        </p:txBody>
      </p:sp>
      <p:pic>
        <p:nvPicPr>
          <p:cNvPr id="7" name="Graphic 6">
            <a:extLst>
              <a:ext uri="{FF2B5EF4-FFF2-40B4-BE49-F238E27FC236}">
                <a16:creationId xmlns:a16="http://schemas.microsoft.com/office/drawing/2014/main" id="{8EDF6B5A-8162-99DB-29B7-EB722A19152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39944" y="401015"/>
            <a:ext cx="650449" cy="252952"/>
          </a:xfrm>
          <a:prstGeom prst="rect">
            <a:avLst/>
          </a:prstGeom>
        </p:spPr>
      </p:pic>
      <p:pic>
        <p:nvPicPr>
          <p:cNvPr id="8" name="Graphic 7">
            <a:extLst>
              <a:ext uri="{FF2B5EF4-FFF2-40B4-BE49-F238E27FC236}">
                <a16:creationId xmlns:a16="http://schemas.microsoft.com/office/drawing/2014/main" id="{F14D2A7C-B2AF-06B6-43C8-3ABA9C38A2B0}"/>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37339"/>
          <a:stretch/>
        </p:blipFill>
        <p:spPr>
          <a:xfrm flipH="1">
            <a:off x="10857461" y="4815922"/>
            <a:ext cx="1334539" cy="2042078"/>
          </a:xfrm>
          <a:prstGeom prst="rect">
            <a:avLst/>
          </a:prstGeom>
        </p:spPr>
      </p:pic>
      <p:sp>
        <p:nvSpPr>
          <p:cNvPr id="9" name="Oval 8">
            <a:extLst>
              <a:ext uri="{FF2B5EF4-FFF2-40B4-BE49-F238E27FC236}">
                <a16:creationId xmlns:a16="http://schemas.microsoft.com/office/drawing/2014/main" id="{9E7A1337-EC0B-A67A-B6A7-526E41900720}"/>
              </a:ext>
            </a:extLst>
          </p:cNvPr>
          <p:cNvSpPr/>
          <p:nvPr userDrawn="1"/>
        </p:nvSpPr>
        <p:spPr>
          <a:xfrm>
            <a:off x="11600873" y="6267751"/>
            <a:ext cx="498763" cy="498763"/>
          </a:xfrm>
          <a:prstGeom prst="ellipse">
            <a:avLst/>
          </a:prstGeom>
          <a:solidFill>
            <a:srgbClr val="DBB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Slide Number Placeholder 8">
            <a:extLst>
              <a:ext uri="{FF2B5EF4-FFF2-40B4-BE49-F238E27FC236}">
                <a16:creationId xmlns:a16="http://schemas.microsoft.com/office/drawing/2014/main" id="{7E6BF5A3-F29C-1991-1085-8121FFDB2C7C}"/>
              </a:ext>
            </a:extLst>
          </p:cNvPr>
          <p:cNvSpPr>
            <a:spLocks noGrp="1"/>
          </p:cNvSpPr>
          <p:nvPr userDrawn="1"/>
        </p:nvSpPr>
        <p:spPr>
          <a:xfrm>
            <a:off x="11648364" y="6335929"/>
            <a:ext cx="37869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ECC3E25-E2EE-4244-BAD8-B476F9D2D528}" type="slidenum">
              <a:rPr lang="en-US" smtClean="0">
                <a:solidFill>
                  <a:schemeClr val="bg1">
                    <a:lumMod val="95000"/>
                  </a:schemeClr>
                </a:solidFill>
              </a:rPr>
              <a:pPr algn="ctr"/>
              <a:t>‹#›</a:t>
            </a:fld>
            <a:endParaRPr lang="en-US">
              <a:solidFill>
                <a:schemeClr val="bg1">
                  <a:lumMod val="95000"/>
                </a:schemeClr>
              </a:solidFill>
            </a:endParaRPr>
          </a:p>
        </p:txBody>
      </p:sp>
      <p:cxnSp>
        <p:nvCxnSpPr>
          <p:cNvPr id="21" name="Straight Connector 20">
            <a:extLst>
              <a:ext uri="{FF2B5EF4-FFF2-40B4-BE49-F238E27FC236}">
                <a16:creationId xmlns:a16="http://schemas.microsoft.com/office/drawing/2014/main" id="{382B75F2-4082-1589-742A-53116E8046F9}"/>
              </a:ext>
            </a:extLst>
          </p:cNvPr>
          <p:cNvCxnSpPr>
            <a:cxnSpLocks/>
          </p:cNvCxnSpPr>
          <p:nvPr userDrawn="1"/>
        </p:nvCxnSpPr>
        <p:spPr>
          <a:xfrm>
            <a:off x="600370" y="1093950"/>
            <a:ext cx="11190023"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7F659F61-F159-117D-7A3D-A2FF1BAA0C9B}"/>
              </a:ext>
            </a:extLst>
          </p:cNvPr>
          <p:cNvSpPr>
            <a:spLocks noGrp="1"/>
          </p:cNvSpPr>
          <p:nvPr>
            <p:ph type="body" sz="quarter" idx="25"/>
          </p:nvPr>
        </p:nvSpPr>
        <p:spPr>
          <a:xfrm>
            <a:off x="554182" y="1788439"/>
            <a:ext cx="5024450" cy="3947745"/>
          </a:xfrm>
        </p:spPr>
        <p:txBody>
          <a:bodyPr>
            <a:normAutofit/>
          </a:bodyPr>
          <a:lstStyle>
            <a:lvl1pPr>
              <a:defRPr sz="2000">
                <a:solidFill>
                  <a:schemeClr val="tx1">
                    <a:lumMod val="65000"/>
                    <a:lumOff val="35000"/>
                  </a:schemeClr>
                </a:solidFill>
                <a:latin typeface="Roboto" panose="02000000000000000000" pitchFamily="2" charset="0"/>
                <a:ea typeface="Roboto" panose="02000000000000000000" pitchFamily="2" charset="0"/>
              </a:defRPr>
            </a:lvl1pPr>
            <a:lvl2pPr>
              <a:defRPr sz="1800">
                <a:solidFill>
                  <a:schemeClr val="tx1">
                    <a:lumMod val="65000"/>
                    <a:lumOff val="35000"/>
                  </a:schemeClr>
                </a:solidFill>
                <a:latin typeface="Roboto" panose="02000000000000000000" pitchFamily="2" charset="0"/>
                <a:ea typeface="Roboto" panose="02000000000000000000" pitchFamily="2" charset="0"/>
              </a:defRPr>
            </a:lvl2pPr>
            <a:lvl3pPr>
              <a:defRPr sz="1600">
                <a:solidFill>
                  <a:schemeClr val="tx1">
                    <a:lumMod val="65000"/>
                    <a:lumOff val="35000"/>
                  </a:schemeClr>
                </a:solidFill>
                <a:latin typeface="Roboto" panose="02000000000000000000" pitchFamily="2" charset="0"/>
                <a:ea typeface="Roboto" panose="02000000000000000000" pitchFamily="2" charset="0"/>
              </a:defRPr>
            </a:lvl3pPr>
            <a:lvl4pPr>
              <a:defRPr sz="1400">
                <a:solidFill>
                  <a:schemeClr val="tx1">
                    <a:lumMod val="65000"/>
                    <a:lumOff val="35000"/>
                  </a:schemeClr>
                </a:solidFill>
                <a:latin typeface="Roboto" panose="02000000000000000000" pitchFamily="2" charset="0"/>
                <a:ea typeface="Roboto" panose="02000000000000000000" pitchFamily="2" charset="0"/>
              </a:defRPr>
            </a:lvl4pPr>
            <a:lvl5pPr>
              <a:defRPr sz="1400">
                <a:solidFill>
                  <a:schemeClr val="tx1">
                    <a:lumMod val="65000"/>
                    <a:lumOff val="35000"/>
                  </a:schemeClr>
                </a:solidFill>
                <a:latin typeface="Roboto" panose="02000000000000000000" pitchFamily="2" charset="0"/>
                <a:ea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21392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463485-A628-FDAD-C1C2-4225E27D2E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A28A12-FDD7-4730-B1AB-13BB60DF58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98EE26-B38C-99F4-FFF4-027CE665F7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8CACFD-1323-4D08-8679-C88F654DAF73}" type="datetimeFigureOut">
              <a:rPr lang="en-US" smtClean="0"/>
              <a:t>5/19/2025</a:t>
            </a:fld>
            <a:endParaRPr lang="en-US"/>
          </a:p>
        </p:txBody>
      </p:sp>
      <p:sp>
        <p:nvSpPr>
          <p:cNvPr id="5" name="Footer Placeholder 4">
            <a:extLst>
              <a:ext uri="{FF2B5EF4-FFF2-40B4-BE49-F238E27FC236}">
                <a16:creationId xmlns:a16="http://schemas.microsoft.com/office/drawing/2014/main" id="{2AF8FE11-3B9B-4E42-CA59-ADBE222E56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4D9960A-05EA-2FE3-06F6-62E2892F5D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CC3E25-E2EE-4244-BAD8-B476F9D2D528}" type="slidenum">
              <a:rPr lang="en-US" smtClean="0"/>
              <a:t>‹#›</a:t>
            </a:fld>
            <a:endParaRPr lang="en-US"/>
          </a:p>
        </p:txBody>
      </p:sp>
    </p:spTree>
    <p:extLst>
      <p:ext uri="{BB962C8B-B14F-4D97-AF65-F5344CB8AC3E}">
        <p14:creationId xmlns:p14="http://schemas.microsoft.com/office/powerpoint/2010/main" val="49667163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64" r:id="rId4"/>
    <p:sldLayoutId id="2147483665" r:id="rId5"/>
    <p:sldLayoutId id="2147483674" r:id="rId6"/>
    <p:sldLayoutId id="2147483675" r:id="rId7"/>
    <p:sldLayoutId id="2147483652" r:id="rId8"/>
    <p:sldLayoutId id="2147483653" r:id="rId9"/>
    <p:sldLayoutId id="2147483672" r:id="rId10"/>
    <p:sldLayoutId id="2147483673" r:id="rId11"/>
    <p:sldLayoutId id="2147483678" r:id="rId12"/>
    <p:sldLayoutId id="2147483654" r:id="rId13"/>
    <p:sldLayoutId id="2147483663" r:id="rId14"/>
    <p:sldLayoutId id="2147483662" r:id="rId15"/>
    <p:sldLayoutId id="2147483658" r:id="rId16"/>
    <p:sldLayoutId id="2147483659" r:id="rId17"/>
    <p:sldLayoutId id="2147483679"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349171-5C53-4F4E-5735-02F89CA145A8}"/>
              </a:ext>
            </a:extLst>
          </p:cNvPr>
          <p:cNvSpPr>
            <a:spLocks noGrp="1"/>
          </p:cNvSpPr>
          <p:nvPr>
            <p:ph type="body" sz="quarter" idx="16"/>
          </p:nvPr>
        </p:nvSpPr>
        <p:spPr/>
        <p:txBody>
          <a:bodyPr/>
          <a:lstStyle/>
          <a:p>
            <a:r>
              <a:rPr lang="en-GB"/>
              <a:t>MALEZI SUMMIT_ MAY 2025</a:t>
            </a:r>
          </a:p>
        </p:txBody>
      </p:sp>
      <p:sp>
        <p:nvSpPr>
          <p:cNvPr id="3" name="Text Placeholder 2">
            <a:extLst>
              <a:ext uri="{FF2B5EF4-FFF2-40B4-BE49-F238E27FC236}">
                <a16:creationId xmlns:a16="http://schemas.microsoft.com/office/drawing/2014/main" id="{AD82BE84-BAC6-97AA-3378-CD560D32F0DC}"/>
              </a:ext>
            </a:extLst>
          </p:cNvPr>
          <p:cNvSpPr>
            <a:spLocks noGrp="1"/>
          </p:cNvSpPr>
          <p:nvPr>
            <p:ph type="body" sz="quarter" idx="17"/>
          </p:nvPr>
        </p:nvSpPr>
        <p:spPr>
          <a:xfrm>
            <a:off x="563418" y="1511065"/>
            <a:ext cx="5818527" cy="1530350"/>
          </a:xfrm>
        </p:spPr>
        <p:txBody>
          <a:bodyPr>
            <a:normAutofit/>
          </a:bodyPr>
          <a:lstStyle/>
          <a:p>
            <a:r>
              <a:rPr lang="en-GB" err="1">
                <a:solidFill>
                  <a:srgbClr val="016E50"/>
                </a:solidFill>
              </a:rPr>
              <a:t>Kizazi</a:t>
            </a:r>
            <a:r>
              <a:rPr lang="en-GB">
                <a:solidFill>
                  <a:srgbClr val="016E50"/>
                </a:solidFill>
              </a:rPr>
              <a:t> </a:t>
            </a:r>
            <a:r>
              <a:rPr lang="en-GB" err="1">
                <a:solidFill>
                  <a:srgbClr val="016E50"/>
                </a:solidFill>
              </a:rPr>
              <a:t>Kijacho</a:t>
            </a:r>
            <a:r>
              <a:rPr lang="en-GB">
                <a:solidFill>
                  <a:srgbClr val="016E50"/>
                </a:solidFill>
              </a:rPr>
              <a:t> process evaluation</a:t>
            </a:r>
          </a:p>
        </p:txBody>
      </p:sp>
      <p:sp>
        <p:nvSpPr>
          <p:cNvPr id="4" name="Date Placeholder 3">
            <a:extLst>
              <a:ext uri="{FF2B5EF4-FFF2-40B4-BE49-F238E27FC236}">
                <a16:creationId xmlns:a16="http://schemas.microsoft.com/office/drawing/2014/main" id="{3118ECC3-09F7-170B-EC60-D68463901595}"/>
              </a:ext>
            </a:extLst>
          </p:cNvPr>
          <p:cNvSpPr>
            <a:spLocks noGrp="1"/>
          </p:cNvSpPr>
          <p:nvPr>
            <p:ph type="dt" sz="half" idx="10"/>
          </p:nvPr>
        </p:nvSpPr>
        <p:spPr/>
        <p:txBody>
          <a:bodyPr/>
          <a:lstStyle/>
          <a:p>
            <a:fld id="{2EF11CD1-CC98-4B06-9F5B-C55318F93964}" type="datetime4">
              <a:rPr lang="en-US" smtClean="0"/>
              <a:pPr/>
              <a:t>May 19, 2025</a:t>
            </a:fld>
            <a:endParaRPr lang="en-US"/>
          </a:p>
        </p:txBody>
      </p:sp>
      <p:sp>
        <p:nvSpPr>
          <p:cNvPr id="5" name="Text Placeholder 4">
            <a:extLst>
              <a:ext uri="{FF2B5EF4-FFF2-40B4-BE49-F238E27FC236}">
                <a16:creationId xmlns:a16="http://schemas.microsoft.com/office/drawing/2014/main" id="{F7046541-D4F2-ABC9-0E92-5D922DDFB297}"/>
              </a:ext>
            </a:extLst>
          </p:cNvPr>
          <p:cNvSpPr>
            <a:spLocks noGrp="1"/>
          </p:cNvSpPr>
          <p:nvPr>
            <p:ph type="body" sz="quarter" idx="18"/>
          </p:nvPr>
        </p:nvSpPr>
        <p:spPr/>
        <p:txBody>
          <a:bodyPr/>
          <a:lstStyle/>
          <a:p>
            <a:r>
              <a:rPr lang="en-GB"/>
              <a:t>Deo Medardi, </a:t>
            </a:r>
          </a:p>
        </p:txBody>
      </p:sp>
    </p:spTree>
    <p:extLst>
      <p:ext uri="{BB962C8B-B14F-4D97-AF65-F5344CB8AC3E}">
        <p14:creationId xmlns:p14="http://schemas.microsoft.com/office/powerpoint/2010/main" val="606215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74B827-416C-D958-F27F-05F99E24AAE8}"/>
              </a:ext>
            </a:extLst>
          </p:cNvPr>
          <p:cNvSpPr>
            <a:spLocks noGrp="1"/>
          </p:cNvSpPr>
          <p:nvPr>
            <p:ph type="body" sz="quarter" idx="16"/>
          </p:nvPr>
        </p:nvSpPr>
        <p:spPr/>
        <p:txBody>
          <a:bodyPr/>
          <a:lstStyle/>
          <a:p>
            <a:r>
              <a:rPr lang="en-GB"/>
              <a:t>CHW motivation and performance</a:t>
            </a:r>
          </a:p>
        </p:txBody>
      </p:sp>
      <p:sp>
        <p:nvSpPr>
          <p:cNvPr id="4" name="Text Placeholder 3">
            <a:extLst>
              <a:ext uri="{FF2B5EF4-FFF2-40B4-BE49-F238E27FC236}">
                <a16:creationId xmlns:a16="http://schemas.microsoft.com/office/drawing/2014/main" id="{64B1A17A-79D9-5A42-E521-6286343DF9E6}"/>
              </a:ext>
            </a:extLst>
          </p:cNvPr>
          <p:cNvSpPr>
            <a:spLocks noGrp="1"/>
          </p:cNvSpPr>
          <p:nvPr>
            <p:ph type="body" sz="quarter" idx="19"/>
          </p:nvPr>
        </p:nvSpPr>
        <p:spPr>
          <a:xfrm>
            <a:off x="253364" y="3036583"/>
            <a:ext cx="11776076" cy="4756055"/>
          </a:xfrm>
        </p:spPr>
        <p:txBody>
          <a:bodyPr>
            <a:noAutofit/>
          </a:bodyPr>
          <a:lstStyle/>
          <a:p>
            <a:pPr marL="180000" indent="-180000">
              <a:lnSpc>
                <a:spcPct val="100000"/>
              </a:lnSpc>
              <a:spcBef>
                <a:spcPts val="0"/>
              </a:spcBef>
              <a:spcAft>
                <a:spcPts val="1000"/>
              </a:spcAft>
            </a:pPr>
            <a:r>
              <a:rPr lang="en-GB" sz="1800" b="1" kern="100" dirty="0">
                <a:solidFill>
                  <a:srgbClr val="000000"/>
                </a:solidFill>
                <a:latin typeface="Arial" panose="020B0604020202020204" pitchFamily="34" charset="0"/>
              </a:rPr>
              <a:t>Stipend</a:t>
            </a:r>
            <a:r>
              <a:rPr lang="en-GB" sz="1800" kern="100" dirty="0">
                <a:solidFill>
                  <a:srgbClr val="000000"/>
                </a:solidFill>
                <a:latin typeface="Arial" panose="020B0604020202020204" pitchFamily="34" charset="0"/>
              </a:rPr>
              <a:t> – appreciated by CHW, but some concerns that it should be paid monthly rather than quarterly</a:t>
            </a:r>
          </a:p>
          <a:p>
            <a:pPr marL="180000" indent="-180000">
              <a:lnSpc>
                <a:spcPct val="100000"/>
              </a:lnSpc>
              <a:spcBef>
                <a:spcPts val="0"/>
              </a:spcBef>
              <a:spcAft>
                <a:spcPts val="1000"/>
              </a:spcAft>
            </a:pPr>
            <a:r>
              <a:rPr lang="en-GB" sz="1800" kern="100" dirty="0">
                <a:solidFill>
                  <a:srgbClr val="000000"/>
                </a:solidFill>
                <a:latin typeface="Arial" panose="020B0604020202020204" pitchFamily="34" charset="0"/>
              </a:rPr>
              <a:t>Some CHW spend </a:t>
            </a:r>
            <a:r>
              <a:rPr lang="en-GB" sz="1800" b="1" kern="100" dirty="0">
                <a:solidFill>
                  <a:srgbClr val="000000"/>
                </a:solidFill>
                <a:latin typeface="Arial" panose="020B0604020202020204" pitchFamily="34" charset="0"/>
              </a:rPr>
              <a:t>significant resources on transport </a:t>
            </a:r>
            <a:r>
              <a:rPr lang="en-GB" sz="1800" kern="100" dirty="0">
                <a:solidFill>
                  <a:srgbClr val="000000"/>
                </a:solidFill>
                <a:latin typeface="Arial" panose="020B0604020202020204" pitchFamily="34" charset="0"/>
              </a:rPr>
              <a:t>to distant households and use the stipend for this – an issue to consider for equity in reward (i.e. stipend primarily covers costs of undertaking CHW work rather than benefitting the CHW’s  household)</a:t>
            </a:r>
          </a:p>
          <a:p>
            <a:pPr marL="0" indent="0">
              <a:lnSpc>
                <a:spcPct val="100000"/>
              </a:lnSpc>
              <a:spcBef>
                <a:spcPts val="1200"/>
              </a:spcBef>
              <a:spcAft>
                <a:spcPts val="600"/>
              </a:spcAft>
              <a:buNone/>
            </a:pPr>
            <a:r>
              <a:rPr lang="en-GB" sz="1800" b="1" kern="100" dirty="0">
                <a:solidFill>
                  <a:srgbClr val="000000"/>
                </a:solidFill>
                <a:effectLst/>
                <a:latin typeface="Arial" panose="020B0604020202020204" pitchFamily="34" charset="0"/>
                <a:ea typeface="Arial" panose="020B0604020202020204" pitchFamily="34" charset="0"/>
              </a:rPr>
              <a:t>CHW performance </a:t>
            </a:r>
            <a:r>
              <a:rPr lang="en-GB" sz="1800" kern="100" dirty="0">
                <a:solidFill>
                  <a:srgbClr val="000000"/>
                </a:solidFill>
                <a:effectLst/>
                <a:latin typeface="Arial" panose="020B0604020202020204" pitchFamily="34" charset="0"/>
                <a:ea typeface="Arial" panose="020B0604020202020204" pitchFamily="34" charset="0"/>
              </a:rPr>
              <a:t>(comments from HCW who supervise more than one CHW): </a:t>
            </a:r>
          </a:p>
          <a:p>
            <a:pPr marL="180000" indent="-180000">
              <a:lnSpc>
                <a:spcPct val="100000"/>
              </a:lnSpc>
              <a:spcBef>
                <a:spcPts val="0"/>
              </a:spcBef>
              <a:spcAft>
                <a:spcPts val="1000"/>
              </a:spcAft>
            </a:pPr>
            <a:r>
              <a:rPr lang="en-GB" sz="1800" kern="100" dirty="0">
                <a:solidFill>
                  <a:srgbClr val="000000"/>
                </a:solidFill>
                <a:latin typeface="Arial" panose="020B0604020202020204" pitchFamily="34" charset="0"/>
              </a:rPr>
              <a:t>Many issues discussed earlier affect completion of visits e.g. distance to households, network, UCT </a:t>
            </a:r>
          </a:p>
          <a:p>
            <a:pPr marL="180000" indent="-180000">
              <a:lnSpc>
                <a:spcPct val="100000"/>
              </a:lnSpc>
              <a:spcBef>
                <a:spcPts val="0"/>
              </a:spcBef>
              <a:spcAft>
                <a:spcPts val="1000"/>
              </a:spcAft>
            </a:pPr>
            <a:r>
              <a:rPr lang="en-GB" sz="1800" kern="100" dirty="0">
                <a:solidFill>
                  <a:srgbClr val="000000"/>
                </a:solidFill>
                <a:latin typeface="Arial" panose="020B0604020202020204" pitchFamily="34" charset="0"/>
              </a:rPr>
              <a:t>Some individual issues e.g. other responsibilities outside CHW work, individual learning ability and commitment  </a:t>
            </a:r>
          </a:p>
          <a:p>
            <a:pPr marL="180000" indent="-180000">
              <a:lnSpc>
                <a:spcPct val="100000"/>
              </a:lnSpc>
              <a:spcBef>
                <a:spcPts val="0"/>
              </a:spcBef>
              <a:spcAft>
                <a:spcPts val="1000"/>
              </a:spcAft>
            </a:pPr>
            <a:r>
              <a:rPr lang="en-GB" sz="1800" kern="100" dirty="0">
                <a:solidFill>
                  <a:srgbClr val="000000"/>
                </a:solidFill>
                <a:latin typeface="Arial" panose="020B0604020202020204" pitchFamily="34" charset="0"/>
              </a:rPr>
              <a:t>Age and gender - mixed views (e.g. younger might learn App faster, older might bring more experience)</a:t>
            </a:r>
          </a:p>
          <a:p>
            <a:pPr>
              <a:lnSpc>
                <a:spcPct val="100000"/>
              </a:lnSpc>
              <a:spcAft>
                <a:spcPts val="1000"/>
              </a:spcAft>
            </a:pPr>
            <a:endParaRPr lang="en-GB" sz="1800" kern="100" dirty="0">
              <a:solidFill>
                <a:srgbClr val="000000"/>
              </a:solidFill>
              <a:effectLst/>
              <a:latin typeface="Arial" panose="020B0604020202020204" pitchFamily="34" charset="0"/>
              <a:ea typeface="Arial" panose="020B0604020202020204" pitchFamily="34" charset="0"/>
            </a:endParaRPr>
          </a:p>
          <a:p>
            <a:endParaRPr lang="en-GB" sz="1800" dirty="0"/>
          </a:p>
        </p:txBody>
      </p:sp>
      <p:sp>
        <p:nvSpPr>
          <p:cNvPr id="3" name="TextBox 2">
            <a:extLst>
              <a:ext uri="{FF2B5EF4-FFF2-40B4-BE49-F238E27FC236}">
                <a16:creationId xmlns:a16="http://schemas.microsoft.com/office/drawing/2014/main" id="{FB514D31-4894-1795-890D-8133A6DCFB87}"/>
              </a:ext>
            </a:extLst>
          </p:cNvPr>
          <p:cNvSpPr txBox="1"/>
          <p:nvPr/>
        </p:nvSpPr>
        <p:spPr>
          <a:xfrm>
            <a:off x="5817178" y="1243641"/>
            <a:ext cx="6212262" cy="1708160"/>
          </a:xfrm>
          <a:prstGeom prst="rect">
            <a:avLst/>
          </a:prstGeom>
          <a:noFill/>
        </p:spPr>
        <p:txBody>
          <a:bodyPr wrap="square" lIns="0" rIns="0" rtlCol="0">
            <a:spAutoFit/>
          </a:bodyPr>
          <a:lstStyle/>
          <a:p>
            <a:pPr>
              <a:spcAft>
                <a:spcPts val="1000"/>
              </a:spcAft>
            </a:pPr>
            <a:r>
              <a:rPr lang="en-GB" sz="1500" i="1" kern="100" dirty="0">
                <a:solidFill>
                  <a:srgbClr val="0070C0"/>
                </a:solidFill>
                <a:effectLst/>
                <a:latin typeface="Arial" panose="020B0604020202020204" pitchFamily="34" charset="0"/>
                <a:ea typeface="Arial" panose="020B0604020202020204" pitchFamily="34" charset="0"/>
              </a:rPr>
              <a:t>“Through this KK project, we receive stipends which motivates us. I am grateful for what I receive…nowadays if I tell my husband that I have work to do at the facility he understands. The training also motivated me, because I learned many things through KK. The responses I receive during visits are also encouraging. When I carry my bag heading to HH visits, I feel important because the mothers enjoy the education, and the more they enjoy, I am also motivated, and that makes happy” (CHW)</a:t>
            </a:r>
          </a:p>
        </p:txBody>
      </p:sp>
      <p:sp>
        <p:nvSpPr>
          <p:cNvPr id="5" name="TextBox 4">
            <a:extLst>
              <a:ext uri="{FF2B5EF4-FFF2-40B4-BE49-F238E27FC236}">
                <a16:creationId xmlns:a16="http://schemas.microsoft.com/office/drawing/2014/main" id="{B080DB10-C5E9-D889-60EF-ACE3F645B912}"/>
              </a:ext>
            </a:extLst>
          </p:cNvPr>
          <p:cNvSpPr txBox="1"/>
          <p:nvPr/>
        </p:nvSpPr>
        <p:spPr>
          <a:xfrm>
            <a:off x="253364" y="1091241"/>
            <a:ext cx="5563814" cy="1882567"/>
          </a:xfrm>
          <a:prstGeom prst="rect">
            <a:avLst/>
          </a:prstGeom>
          <a:noFill/>
        </p:spPr>
        <p:txBody>
          <a:bodyPr wrap="square" rtlCol="0">
            <a:spAutoFit/>
          </a:bodyPr>
          <a:lstStyle/>
          <a:p>
            <a:pPr marL="0" indent="0">
              <a:lnSpc>
                <a:spcPct val="100000"/>
              </a:lnSpc>
              <a:spcBef>
                <a:spcPts val="0"/>
              </a:spcBef>
              <a:spcAft>
                <a:spcPts val="1000"/>
              </a:spcAft>
              <a:buNone/>
            </a:pPr>
            <a:r>
              <a:rPr lang="en-GB" sz="1800" b="1" kern="100">
                <a:solidFill>
                  <a:srgbClr val="000000"/>
                </a:solidFill>
                <a:effectLst/>
                <a:latin typeface="Arial" panose="020B0604020202020204" pitchFamily="34" charset="0"/>
                <a:ea typeface="Arial" panose="020B0604020202020204" pitchFamily="34" charset="0"/>
              </a:rPr>
              <a:t>Motivation</a:t>
            </a:r>
          </a:p>
          <a:p>
            <a:pPr marL="180000" indent="-180000">
              <a:lnSpc>
                <a:spcPct val="100000"/>
              </a:lnSpc>
              <a:spcBef>
                <a:spcPts val="0"/>
              </a:spcBef>
              <a:spcAft>
                <a:spcPts val="1000"/>
              </a:spcAft>
              <a:buFont typeface="Arial" panose="020B0604020202020204" pitchFamily="34" charset="0"/>
              <a:buChar char="•"/>
            </a:pPr>
            <a:r>
              <a:rPr lang="en-GB" sz="1800" kern="100">
                <a:solidFill>
                  <a:srgbClr val="000000"/>
                </a:solidFill>
                <a:effectLst/>
                <a:latin typeface="Arial" panose="020B0604020202020204" pitchFamily="34" charset="0"/>
                <a:ea typeface="Arial" panose="020B0604020202020204" pitchFamily="34" charset="0"/>
              </a:rPr>
              <a:t>Several CHW indicate </a:t>
            </a:r>
            <a:r>
              <a:rPr lang="en-GB" sz="1800" b="1" kern="100">
                <a:solidFill>
                  <a:srgbClr val="000000"/>
                </a:solidFill>
                <a:effectLst/>
                <a:latin typeface="Arial" panose="020B0604020202020204" pitchFamily="34" charset="0"/>
                <a:ea typeface="Arial" panose="020B0604020202020204" pitchFamily="34" charset="0"/>
              </a:rPr>
              <a:t>increased motivation with KK  </a:t>
            </a:r>
            <a:r>
              <a:rPr lang="en-GB" sz="1800" kern="100">
                <a:solidFill>
                  <a:srgbClr val="000000"/>
                </a:solidFill>
                <a:effectLst/>
                <a:latin typeface="Arial" panose="020B0604020202020204" pitchFamily="34" charset="0"/>
                <a:ea typeface="Arial" panose="020B0604020202020204" pitchFamily="34" charset="0"/>
              </a:rPr>
              <a:t>- due to increased confidence in their work because of more training, more community appreciation, seeing changes in child development, and the stipend </a:t>
            </a:r>
          </a:p>
        </p:txBody>
      </p:sp>
    </p:spTree>
    <p:extLst>
      <p:ext uri="{BB962C8B-B14F-4D97-AF65-F5344CB8AC3E}">
        <p14:creationId xmlns:p14="http://schemas.microsoft.com/office/powerpoint/2010/main" val="2623927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D5DB8-686C-3ACB-5E33-7E31DC8F766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5A9B3F9-081E-9B71-B6EA-0870E81693E9}"/>
              </a:ext>
            </a:extLst>
          </p:cNvPr>
          <p:cNvSpPr>
            <a:spLocks noGrp="1"/>
          </p:cNvSpPr>
          <p:nvPr>
            <p:ph type="body" sz="quarter" idx="16"/>
          </p:nvPr>
        </p:nvSpPr>
        <p:spPr/>
        <p:txBody>
          <a:bodyPr/>
          <a:lstStyle/>
          <a:p>
            <a:r>
              <a:rPr lang="en-GB" dirty="0"/>
              <a:t> Sustainability </a:t>
            </a:r>
          </a:p>
        </p:txBody>
      </p:sp>
      <p:sp>
        <p:nvSpPr>
          <p:cNvPr id="4" name="Text Placeholder 3">
            <a:extLst>
              <a:ext uri="{FF2B5EF4-FFF2-40B4-BE49-F238E27FC236}">
                <a16:creationId xmlns:a16="http://schemas.microsoft.com/office/drawing/2014/main" id="{CB3982EF-9BD7-5B02-BC04-10BF5EBC6089}"/>
              </a:ext>
            </a:extLst>
          </p:cNvPr>
          <p:cNvSpPr>
            <a:spLocks noGrp="1"/>
          </p:cNvSpPr>
          <p:nvPr>
            <p:ph type="body" sz="quarter" idx="19"/>
          </p:nvPr>
        </p:nvSpPr>
        <p:spPr>
          <a:xfrm>
            <a:off x="240632" y="1215342"/>
            <a:ext cx="11781322" cy="5474216"/>
          </a:xfrm>
        </p:spPr>
        <p:txBody>
          <a:bodyPr>
            <a:noAutofit/>
          </a:bodyPr>
          <a:lstStyle/>
          <a:p>
            <a:pPr marL="180000" indent="-180000">
              <a:lnSpc>
                <a:spcPct val="100000"/>
              </a:lnSpc>
              <a:spcBef>
                <a:spcPts val="600"/>
              </a:spcBef>
            </a:pPr>
            <a:r>
              <a:rPr lang="en-GB" sz="1800" b="1" dirty="0">
                <a:solidFill>
                  <a:schemeClr val="tx1"/>
                </a:solidFill>
              </a:rPr>
              <a:t>CHMTs and RHMT think KK has value and will have positive impact</a:t>
            </a:r>
            <a:r>
              <a:rPr lang="en-GB" sz="1800" dirty="0">
                <a:solidFill>
                  <a:schemeClr val="tx1"/>
                </a:solidFill>
              </a:rPr>
              <a:t>. They see advice on playing with children / stimulation as an important addition to CHW activities that will improve child development.</a:t>
            </a:r>
          </a:p>
          <a:p>
            <a:pPr marL="180000" indent="-180000">
              <a:lnSpc>
                <a:spcPct val="100000"/>
              </a:lnSpc>
              <a:spcBef>
                <a:spcPts val="600"/>
              </a:spcBef>
            </a:pPr>
            <a:r>
              <a:rPr lang="en-GB" sz="1800" dirty="0">
                <a:solidFill>
                  <a:schemeClr val="tx1"/>
                </a:solidFill>
              </a:rPr>
              <a:t>Some CLs or HCW have </a:t>
            </a:r>
            <a:r>
              <a:rPr lang="en-GB" sz="1800" b="1" dirty="0">
                <a:solidFill>
                  <a:schemeClr val="tx1"/>
                </a:solidFill>
              </a:rPr>
              <a:t>ideas for sustainability </a:t>
            </a:r>
            <a:r>
              <a:rPr lang="en-GB" sz="1800" dirty="0">
                <a:solidFill>
                  <a:schemeClr val="tx1"/>
                </a:solidFill>
              </a:rPr>
              <a:t>e.g. using other health facility meetings to provide parenting education. Some scale up already through providing parenting advice at the clinic or other outreach</a:t>
            </a:r>
          </a:p>
          <a:p>
            <a:pPr marL="180000" indent="-180000">
              <a:lnSpc>
                <a:spcPct val="100000"/>
              </a:lnSpc>
              <a:spcBef>
                <a:spcPts val="600"/>
              </a:spcBef>
            </a:pPr>
            <a:r>
              <a:rPr lang="en-GB" sz="1800" b="1" dirty="0">
                <a:solidFill>
                  <a:schemeClr val="tx1"/>
                </a:solidFill>
              </a:rPr>
              <a:t>Allowance</a:t>
            </a:r>
            <a:r>
              <a:rPr lang="en-GB" sz="1800" dirty="0">
                <a:solidFill>
                  <a:schemeClr val="tx1"/>
                </a:solidFill>
              </a:rPr>
              <a:t> for CHW often indicated as a challenge for sustainability i.e. CHW need an allowance to undertake the work, and no clear source of funding for this. </a:t>
            </a:r>
          </a:p>
          <a:p>
            <a:pPr marL="180000" indent="-180000">
              <a:lnSpc>
                <a:spcPct val="100000"/>
              </a:lnSpc>
              <a:spcBef>
                <a:spcPts val="600"/>
              </a:spcBef>
            </a:pPr>
            <a:r>
              <a:rPr lang="en-GB" sz="1800" dirty="0">
                <a:solidFill>
                  <a:schemeClr val="tx1"/>
                </a:solidFill>
              </a:rPr>
              <a:t>RHMT/CHMTs advised health facilities to include CHW allowance in annual budgets – but limited amounts allocated. Some CL/HCW had considered working with local government to provide CHW stipends </a:t>
            </a:r>
          </a:p>
          <a:p>
            <a:pPr marL="180000" indent="-180000">
              <a:lnSpc>
                <a:spcPct val="100000"/>
              </a:lnSpc>
              <a:spcBef>
                <a:spcPts val="600"/>
              </a:spcBef>
            </a:pPr>
            <a:r>
              <a:rPr lang="en-GB" sz="1800" b="1" dirty="0">
                <a:solidFill>
                  <a:schemeClr val="tx1"/>
                </a:solidFill>
              </a:rPr>
              <a:t>Smartphone</a:t>
            </a:r>
            <a:r>
              <a:rPr lang="en-GB" sz="1800" dirty="0">
                <a:solidFill>
                  <a:schemeClr val="tx1"/>
                </a:solidFill>
              </a:rPr>
              <a:t> generally seen as hard to sustain due to costs (phone and data) – though some  say app could be used on health facility tablets or personal phones for group sessions</a:t>
            </a:r>
          </a:p>
          <a:p>
            <a:pPr marL="180000" indent="-180000">
              <a:lnSpc>
                <a:spcPct val="100000"/>
              </a:lnSpc>
              <a:spcBef>
                <a:spcPts val="600"/>
              </a:spcBef>
            </a:pPr>
            <a:r>
              <a:rPr lang="en-GB" sz="1800" dirty="0">
                <a:solidFill>
                  <a:schemeClr val="tx1"/>
                </a:solidFill>
              </a:rPr>
              <a:t>Different views on the sustainability of household visits and group sessions e.g. some think that groups are more feasible because they can be done at the health facility without transport allowances  </a:t>
            </a:r>
          </a:p>
          <a:p>
            <a:pPr marL="180000" indent="-180000">
              <a:lnSpc>
                <a:spcPct val="100000"/>
              </a:lnSpc>
              <a:spcBef>
                <a:spcPts val="600"/>
              </a:spcBef>
            </a:pPr>
            <a:r>
              <a:rPr lang="en-GB" sz="1800" b="1" dirty="0">
                <a:solidFill>
                  <a:schemeClr val="tx1"/>
                </a:solidFill>
              </a:rPr>
              <a:t>Ongoing government work for a stronger, integrated CHW programme </a:t>
            </a:r>
            <a:r>
              <a:rPr lang="en-GB" sz="1800" dirty="0">
                <a:solidFill>
                  <a:schemeClr val="tx1"/>
                </a:solidFill>
              </a:rPr>
              <a:t>(including training, incentives and Universal Community System data) may enable sustainability </a:t>
            </a:r>
          </a:p>
          <a:p>
            <a:pPr marL="180000" indent="-180000">
              <a:lnSpc>
                <a:spcPct val="100000"/>
              </a:lnSpc>
              <a:spcBef>
                <a:spcPts val="600"/>
              </a:spcBef>
            </a:pPr>
            <a:r>
              <a:rPr lang="en-GB" sz="1800" b="1" dirty="0">
                <a:solidFill>
                  <a:schemeClr val="tx1"/>
                </a:solidFill>
              </a:rPr>
              <a:t>Integration</a:t>
            </a:r>
            <a:r>
              <a:rPr lang="en-GB" sz="1800" dirty="0">
                <a:solidFill>
                  <a:schemeClr val="tx1"/>
                </a:solidFill>
              </a:rPr>
              <a:t>: other projects in communities working with CHW with some overlapping activities, not clearly linked. For sustainability, need to integrate ECD training, App, data and supervision into routine systems (some ongoing work e.g. with UCS)</a:t>
            </a:r>
          </a:p>
          <a:p>
            <a:pPr marL="0" indent="0">
              <a:lnSpc>
                <a:spcPct val="100000"/>
              </a:lnSpc>
              <a:spcBef>
                <a:spcPts val="600"/>
              </a:spcBef>
              <a:buNone/>
            </a:pPr>
            <a:endParaRPr lang="en-GB" sz="1800" dirty="0">
              <a:solidFill>
                <a:schemeClr val="tx1"/>
              </a:solidFill>
            </a:endParaRPr>
          </a:p>
          <a:p>
            <a:pPr>
              <a:lnSpc>
                <a:spcPct val="100000"/>
              </a:lnSpc>
            </a:pPr>
            <a:endParaRPr lang="en-GB" sz="1800" dirty="0">
              <a:solidFill>
                <a:schemeClr val="tx1"/>
              </a:solidFill>
            </a:endParaRPr>
          </a:p>
        </p:txBody>
      </p:sp>
    </p:spTree>
    <p:extLst>
      <p:ext uri="{BB962C8B-B14F-4D97-AF65-F5344CB8AC3E}">
        <p14:creationId xmlns:p14="http://schemas.microsoft.com/office/powerpoint/2010/main" val="202777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8ADD8D-8788-4F25-356F-896C76DA96B3}"/>
              </a:ext>
            </a:extLst>
          </p:cNvPr>
          <p:cNvSpPr>
            <a:spLocks noGrp="1"/>
          </p:cNvSpPr>
          <p:nvPr>
            <p:ph type="body" sz="quarter" idx="16"/>
          </p:nvPr>
        </p:nvSpPr>
        <p:spPr/>
        <p:txBody>
          <a:bodyPr/>
          <a:lstStyle/>
          <a:p>
            <a:r>
              <a:rPr lang="en-GB" dirty="0"/>
              <a:t>Other areas of findings – snapshot!</a:t>
            </a:r>
          </a:p>
        </p:txBody>
      </p:sp>
      <p:sp>
        <p:nvSpPr>
          <p:cNvPr id="4" name="Text Placeholder 3">
            <a:extLst>
              <a:ext uri="{FF2B5EF4-FFF2-40B4-BE49-F238E27FC236}">
                <a16:creationId xmlns:a16="http://schemas.microsoft.com/office/drawing/2014/main" id="{BC82EDFC-FE20-9D2F-563E-F671D51FCE02}"/>
              </a:ext>
            </a:extLst>
          </p:cNvPr>
          <p:cNvSpPr>
            <a:spLocks noGrp="1"/>
          </p:cNvSpPr>
          <p:nvPr>
            <p:ph type="body" sz="quarter" idx="19"/>
          </p:nvPr>
        </p:nvSpPr>
        <p:spPr>
          <a:xfrm>
            <a:off x="239486" y="1436401"/>
            <a:ext cx="11582978" cy="3985198"/>
          </a:xfrm>
        </p:spPr>
        <p:txBody>
          <a:bodyPr>
            <a:noAutofit/>
          </a:bodyPr>
          <a:lstStyle/>
          <a:p>
            <a:pPr>
              <a:lnSpc>
                <a:spcPct val="100000"/>
              </a:lnSpc>
            </a:pPr>
            <a:r>
              <a:rPr lang="en-GB" b="1" dirty="0">
                <a:solidFill>
                  <a:schemeClr val="tx1"/>
                </a:solidFill>
              </a:rPr>
              <a:t>Male engagement: </a:t>
            </a:r>
            <a:r>
              <a:rPr lang="en-GB" dirty="0">
                <a:solidFill>
                  <a:schemeClr val="tx1"/>
                </a:solidFill>
              </a:rPr>
              <a:t>limited attendance at household visits, very limited for groups. Lack of explicit invite, busy at work, gender norms. Mothers often share KK information with husbands, and some men became more engaged/supportive (e.g. playing with children, money for nutritious food)</a:t>
            </a:r>
          </a:p>
          <a:p>
            <a:pPr>
              <a:lnSpc>
                <a:spcPct val="100000"/>
              </a:lnSpc>
            </a:pPr>
            <a:r>
              <a:rPr lang="en-GB" b="1" dirty="0">
                <a:solidFill>
                  <a:schemeClr val="tx1"/>
                </a:solidFill>
              </a:rPr>
              <a:t>Community trust in CHW</a:t>
            </a:r>
            <a:r>
              <a:rPr lang="en-GB" dirty="0">
                <a:solidFill>
                  <a:schemeClr val="tx1"/>
                </a:solidFill>
              </a:rPr>
              <a:t>: generally seen as high. Helped by training for CHW; behaviour (e.g. flexibility, patience); demonstrated CHW commitment through continued household visits; and by CHW providing helpful advice</a:t>
            </a:r>
          </a:p>
          <a:p>
            <a:pPr>
              <a:lnSpc>
                <a:spcPct val="100000"/>
              </a:lnSpc>
            </a:pPr>
            <a:r>
              <a:rPr lang="en-GB" b="1" dirty="0">
                <a:solidFill>
                  <a:schemeClr val="tx1"/>
                </a:solidFill>
              </a:rPr>
              <a:t>KK training for CHW</a:t>
            </a:r>
            <a:r>
              <a:rPr lang="en-GB" dirty="0">
                <a:solidFill>
                  <a:schemeClr val="tx1"/>
                </a:solidFill>
              </a:rPr>
              <a:t>: improved confidence and motivation, including for previous health and nutrition work; CHW turnover a challenge</a:t>
            </a:r>
          </a:p>
          <a:p>
            <a:pPr>
              <a:lnSpc>
                <a:spcPct val="100000"/>
              </a:lnSpc>
            </a:pPr>
            <a:r>
              <a:rPr lang="en-GB" b="1" dirty="0">
                <a:solidFill>
                  <a:schemeClr val="tx1"/>
                </a:solidFill>
              </a:rPr>
              <a:t>Supervision by health workers</a:t>
            </a:r>
            <a:r>
              <a:rPr lang="en-GB" dirty="0">
                <a:solidFill>
                  <a:schemeClr val="tx1"/>
                </a:solidFill>
              </a:rPr>
              <a:t>: varied but some improvement e.g. regular meetings, more systematic; barriers e.g. facility staffing, turnover</a:t>
            </a:r>
          </a:p>
          <a:p>
            <a:pPr>
              <a:lnSpc>
                <a:spcPct val="100000"/>
              </a:lnSpc>
            </a:pPr>
            <a:r>
              <a:rPr lang="en-GB" b="1" dirty="0">
                <a:solidFill>
                  <a:schemeClr val="tx1"/>
                </a:solidFill>
              </a:rPr>
              <a:t>Wider reach beyond KK households</a:t>
            </a:r>
            <a:r>
              <a:rPr lang="en-GB" dirty="0">
                <a:solidFill>
                  <a:schemeClr val="tx1"/>
                </a:solidFill>
              </a:rPr>
              <a:t>: some other community members attended household visits or group sessions; some CHW or HCW share  KK parenting information through other activities (e.g. at facility clinics, other household visits); KK mothers often share the information with relatives, neighbours etc </a:t>
            </a:r>
          </a:p>
          <a:p>
            <a:pPr>
              <a:lnSpc>
                <a:spcPct val="100000"/>
              </a:lnSpc>
            </a:pPr>
            <a:endParaRPr lang="en-GB" dirty="0"/>
          </a:p>
        </p:txBody>
      </p:sp>
    </p:spTree>
    <p:extLst>
      <p:ext uri="{BB962C8B-B14F-4D97-AF65-F5344CB8AC3E}">
        <p14:creationId xmlns:p14="http://schemas.microsoft.com/office/powerpoint/2010/main" val="2300257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59EE66-8EC8-C3B1-59DE-D4DBE0B450B1}"/>
              </a:ext>
            </a:extLst>
          </p:cNvPr>
          <p:cNvSpPr>
            <a:spLocks noGrp="1"/>
          </p:cNvSpPr>
          <p:nvPr>
            <p:ph type="body" sz="quarter" idx="16"/>
          </p:nvPr>
        </p:nvSpPr>
        <p:spPr/>
        <p:txBody>
          <a:bodyPr/>
          <a:lstStyle/>
          <a:p>
            <a:r>
              <a:rPr lang="en-US" sz="3200" dirty="0"/>
              <a:t>Please scan and tell us about today’s session: </a:t>
            </a:r>
            <a:endParaRPr lang="en-GB" sz="3200" dirty="0"/>
          </a:p>
        </p:txBody>
      </p:sp>
      <p:sp>
        <p:nvSpPr>
          <p:cNvPr id="3" name="Text Placeholder 2">
            <a:extLst>
              <a:ext uri="{FF2B5EF4-FFF2-40B4-BE49-F238E27FC236}">
                <a16:creationId xmlns:a16="http://schemas.microsoft.com/office/drawing/2014/main" id="{56E202C6-9A36-E334-6237-3FB8B96EEDFA}"/>
              </a:ext>
            </a:extLst>
          </p:cNvPr>
          <p:cNvSpPr>
            <a:spLocks noGrp="1"/>
          </p:cNvSpPr>
          <p:nvPr>
            <p:ph type="body" sz="quarter" idx="18"/>
          </p:nvPr>
        </p:nvSpPr>
        <p:spPr>
          <a:xfrm>
            <a:off x="553028" y="174172"/>
            <a:ext cx="9026401" cy="245316"/>
          </a:xfrm>
        </p:spPr>
        <p:txBody>
          <a:bodyPr>
            <a:normAutofit fontScale="40000" lnSpcReduction="20000"/>
          </a:bodyPr>
          <a:lstStyle/>
          <a:p>
            <a:endParaRPr lang="en-US"/>
          </a:p>
          <a:p>
            <a:endParaRPr lang="en-GB"/>
          </a:p>
          <a:p>
            <a:endParaRPr lang="en-GB"/>
          </a:p>
        </p:txBody>
      </p:sp>
      <p:sp>
        <p:nvSpPr>
          <p:cNvPr id="4" name="Text Placeholder 3">
            <a:extLst>
              <a:ext uri="{FF2B5EF4-FFF2-40B4-BE49-F238E27FC236}">
                <a16:creationId xmlns:a16="http://schemas.microsoft.com/office/drawing/2014/main" id="{B2DC1676-5EC5-572B-A411-D8F3D4625124}"/>
              </a:ext>
            </a:extLst>
          </p:cNvPr>
          <p:cNvSpPr>
            <a:spLocks noGrp="1"/>
          </p:cNvSpPr>
          <p:nvPr>
            <p:ph type="body" sz="quarter" idx="19"/>
          </p:nvPr>
        </p:nvSpPr>
        <p:spPr/>
        <p:txBody>
          <a:bodyPr/>
          <a:lstStyle/>
          <a:p>
            <a:endParaRPr lang="en-GB"/>
          </a:p>
        </p:txBody>
      </p:sp>
      <p:pic>
        <p:nvPicPr>
          <p:cNvPr id="6" name="Picture 5" descr="A qr code on a green background&#10;&#10;Description automatically generated">
            <a:extLst>
              <a:ext uri="{FF2B5EF4-FFF2-40B4-BE49-F238E27FC236}">
                <a16:creationId xmlns:a16="http://schemas.microsoft.com/office/drawing/2014/main" id="{614DAFCC-B0DD-1432-11F9-85AE42B575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450" y="969222"/>
            <a:ext cx="6836228" cy="5595257"/>
          </a:xfrm>
          <a:prstGeom prst="rect">
            <a:avLst/>
          </a:prstGeom>
        </p:spPr>
      </p:pic>
    </p:spTree>
    <p:extLst>
      <p:ext uri="{BB962C8B-B14F-4D97-AF65-F5344CB8AC3E}">
        <p14:creationId xmlns:p14="http://schemas.microsoft.com/office/powerpoint/2010/main" val="1760887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5910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D4807F-FB09-4ED2-9745-5EE73715EFC2}"/>
              </a:ext>
            </a:extLst>
          </p:cNvPr>
          <p:cNvSpPr>
            <a:spLocks noGrp="1"/>
          </p:cNvSpPr>
          <p:nvPr>
            <p:ph type="body" sz="quarter" idx="15"/>
          </p:nvPr>
        </p:nvSpPr>
        <p:spPr>
          <a:xfrm>
            <a:off x="275422" y="1392766"/>
            <a:ext cx="11698864" cy="5465234"/>
          </a:xfrm>
        </p:spPr>
        <p:txBody>
          <a:bodyPr>
            <a:noAutofit/>
          </a:bodyPr>
          <a:lstStyle/>
          <a:p>
            <a:pPr>
              <a:lnSpc>
                <a:spcPct val="100000"/>
              </a:lnSpc>
              <a:spcBef>
                <a:spcPts val="600"/>
              </a:spcBef>
            </a:pPr>
            <a:r>
              <a:rPr lang="en-GB" sz="2000" b="1" dirty="0">
                <a:solidFill>
                  <a:schemeClr val="tx1"/>
                </a:solidFill>
                <a:cs typeface="Roboto" panose="02000000000000000000" pitchFamily="2" charset="0"/>
              </a:rPr>
              <a:t>Gap in knowledge on</a:t>
            </a:r>
            <a:r>
              <a:rPr lang="en-GB" sz="2000" dirty="0">
                <a:solidFill>
                  <a:schemeClr val="tx1"/>
                </a:solidFill>
                <a:cs typeface="Roboto" panose="02000000000000000000" pitchFamily="2" charset="0"/>
              </a:rPr>
              <a:t>:</a:t>
            </a:r>
          </a:p>
          <a:p>
            <a:pPr marL="360000" indent="-457200">
              <a:lnSpc>
                <a:spcPct val="100000"/>
              </a:lnSpc>
              <a:spcBef>
                <a:spcPts val="600"/>
              </a:spcBef>
              <a:buFont typeface="+mj-lt"/>
              <a:buAutoNum type="arabicPeriod"/>
            </a:pPr>
            <a:r>
              <a:rPr lang="en-GB" sz="2000" dirty="0">
                <a:solidFill>
                  <a:schemeClr val="tx1"/>
                </a:solidFill>
                <a:latin typeface="Roboto" panose="02000000000000000000" pitchFamily="2" charset="0"/>
                <a:ea typeface="Roboto" panose="02000000000000000000" pitchFamily="2" charset="0"/>
                <a:cs typeface="Roboto" panose="02000000000000000000" pitchFamily="2" charset="0"/>
              </a:rPr>
              <a:t>Whether and how to implement holistic </a:t>
            </a:r>
            <a:r>
              <a:rPr lang="en-US" sz="2000" dirty="0">
                <a:solidFill>
                  <a:schemeClr val="tx1"/>
                </a:solidFill>
                <a:latin typeface="Roboto" panose="02000000000000000000" pitchFamily="2" charset="0"/>
                <a:ea typeface="Roboto" panose="02000000000000000000" pitchFamily="2" charset="0"/>
                <a:cs typeface="Roboto" panose="02000000000000000000" pitchFamily="2" charset="0"/>
              </a:rPr>
              <a:t>parenting </a:t>
            </a:r>
            <a:r>
              <a:rPr lang="en-GB" sz="2000" dirty="0">
                <a:solidFill>
                  <a:schemeClr val="tx1"/>
                </a:solidFill>
                <a:latin typeface="Roboto" panose="02000000000000000000" pitchFamily="2" charset="0"/>
                <a:ea typeface="Roboto" panose="02000000000000000000" pitchFamily="2" charset="0"/>
                <a:cs typeface="Roboto" panose="02000000000000000000" pitchFamily="2" charset="0"/>
              </a:rPr>
              <a:t>programmes</a:t>
            </a:r>
            <a:r>
              <a:rPr lang="en-US" sz="2000" dirty="0">
                <a:solidFill>
                  <a:schemeClr val="tx1"/>
                </a:solidFill>
                <a:latin typeface="Roboto" panose="02000000000000000000" pitchFamily="2" charset="0"/>
                <a:ea typeface="Roboto" panose="02000000000000000000" pitchFamily="2" charset="0"/>
                <a:cs typeface="Roboto" panose="02000000000000000000" pitchFamily="2" charset="0"/>
              </a:rPr>
              <a:t> delivered by </a:t>
            </a:r>
            <a:r>
              <a:rPr lang="sv-SE" sz="2000" dirty="0">
                <a:solidFill>
                  <a:schemeClr val="tx1"/>
                </a:solidFill>
                <a:latin typeface="Roboto" panose="02000000000000000000" pitchFamily="2" charset="0"/>
                <a:ea typeface="Roboto" panose="02000000000000000000" pitchFamily="2" charset="0"/>
                <a:cs typeface="Roboto" panose="02000000000000000000" pitchFamily="2" charset="0"/>
              </a:rPr>
              <a:t>CHWs.</a:t>
            </a:r>
            <a:endParaRPr lang="en-GB" sz="2000"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360000" indent="-457200">
              <a:lnSpc>
                <a:spcPct val="100000"/>
              </a:lnSpc>
              <a:spcBef>
                <a:spcPts val="600"/>
              </a:spcBef>
              <a:buFont typeface="+mj-lt"/>
              <a:buAutoNum type="arabicPeriod" startAt="2"/>
            </a:pPr>
            <a:r>
              <a:rPr lang="en-SE" sz="2000" dirty="0">
                <a:solidFill>
                  <a:schemeClr val="tx1"/>
                </a:solidFill>
                <a:latin typeface="Roboto" panose="02000000000000000000" pitchFamily="2" charset="0"/>
                <a:ea typeface="Roboto" panose="02000000000000000000" pitchFamily="2" charset="0"/>
                <a:cs typeface="Roboto" panose="02000000000000000000" pitchFamily="2" charset="0"/>
              </a:rPr>
              <a:t>Whether and how to integrate parenting programmes with cash transfer schemes </a:t>
            </a:r>
            <a:r>
              <a:rPr lang="en-GB" sz="2000" dirty="0">
                <a:solidFill>
                  <a:schemeClr val="tx1"/>
                </a:solidFill>
                <a:latin typeface="Roboto" panose="02000000000000000000" pitchFamily="2" charset="0"/>
                <a:ea typeface="Roboto" panose="02000000000000000000" pitchFamily="2" charset="0"/>
                <a:cs typeface="Roboto" panose="02000000000000000000" pitchFamily="2" charset="0"/>
              </a:rPr>
              <a:t> e.g. </a:t>
            </a:r>
            <a:r>
              <a:rPr lang="en-SE" sz="2000" dirty="0">
                <a:solidFill>
                  <a:schemeClr val="tx1"/>
                </a:solidFill>
                <a:latin typeface="Roboto" panose="02000000000000000000" pitchFamily="2" charset="0"/>
                <a:ea typeface="Roboto" panose="02000000000000000000" pitchFamily="2" charset="0"/>
                <a:cs typeface="Roboto" panose="02000000000000000000" pitchFamily="2" charset="0"/>
              </a:rPr>
              <a:t>TASAF </a:t>
            </a:r>
            <a:endParaRPr lang="en-US" sz="2000" dirty="0">
              <a:solidFill>
                <a:schemeClr val="tx1"/>
              </a:solidFill>
              <a:latin typeface="Roboto" panose="02000000000000000000" pitchFamily="2" charset="0"/>
              <a:ea typeface="Roboto" panose="02000000000000000000" pitchFamily="2" charset="0"/>
              <a:cs typeface="Roboto" panose="02000000000000000000" pitchFamily="2" charset="0"/>
            </a:endParaRPr>
          </a:p>
          <a:p>
            <a:pPr>
              <a:lnSpc>
                <a:spcPct val="100000"/>
              </a:lnSpc>
              <a:spcBef>
                <a:spcPts val="1800"/>
              </a:spcBef>
            </a:pPr>
            <a:r>
              <a:rPr lang="en-US" sz="2000" dirty="0">
                <a:solidFill>
                  <a:schemeClr val="tx1"/>
                </a:solidFill>
                <a:cs typeface="Roboto" panose="02000000000000000000" pitchFamily="2" charset="0"/>
              </a:rPr>
              <a:t>KK is a </a:t>
            </a:r>
            <a:r>
              <a:rPr lang="en-US" sz="2000" b="1" dirty="0" err="1">
                <a:solidFill>
                  <a:schemeClr val="tx1"/>
                </a:solidFill>
                <a:cs typeface="Roboto" panose="02000000000000000000" pitchFamily="2" charset="0"/>
              </a:rPr>
              <a:t>Randomised</a:t>
            </a:r>
            <a:r>
              <a:rPr lang="en-US" sz="2000" b="1" dirty="0">
                <a:solidFill>
                  <a:schemeClr val="tx1"/>
                </a:solidFill>
                <a:cs typeface="Roboto" panose="02000000000000000000" pitchFamily="2" charset="0"/>
              </a:rPr>
              <a:t> Controlled Trial of CHW support for Parenting and Unconditional Cash Transfers</a:t>
            </a:r>
          </a:p>
          <a:p>
            <a:pPr marL="342900" indent="-342900">
              <a:lnSpc>
                <a:spcPct val="100000"/>
              </a:lnSpc>
              <a:spcBef>
                <a:spcPts val="1200"/>
              </a:spcBef>
              <a:buFont typeface="Arial" panose="020B0604020202020204" pitchFamily="34" charset="0"/>
              <a:buChar char="•"/>
            </a:pPr>
            <a:r>
              <a:rPr lang="en-US" sz="2000" dirty="0">
                <a:solidFill>
                  <a:schemeClr val="tx1"/>
                </a:solidFill>
                <a:cs typeface="Roboto" panose="02000000000000000000" pitchFamily="2" charset="0"/>
              </a:rPr>
              <a:t>Three trial arms: (i) Parenting (ii) UCT (iii) Parenting + UCT</a:t>
            </a:r>
            <a:endParaRPr lang="en-US" sz="2000" dirty="0">
              <a:solidFill>
                <a:schemeClr val="tx1"/>
              </a:solidFill>
              <a:latin typeface="Roboto" panose="02000000000000000000" pitchFamily="2" charset="0"/>
              <a:ea typeface="Roboto" panose="02000000000000000000" pitchFamily="2" charset="0"/>
              <a:cs typeface="Roboto" panose="02000000000000000000" pitchFamily="2" charset="0"/>
            </a:endParaRPr>
          </a:p>
          <a:p>
            <a:pPr marL="342900" indent="-342900">
              <a:lnSpc>
                <a:spcPct val="100000"/>
              </a:lnSpc>
              <a:spcBef>
                <a:spcPts val="1200"/>
              </a:spcBef>
              <a:buFont typeface="Arial" panose="020B0604020202020204" pitchFamily="34" charset="0"/>
              <a:buChar char="•"/>
            </a:pPr>
            <a:r>
              <a:rPr lang="en-US" sz="2000" dirty="0">
                <a:solidFill>
                  <a:schemeClr val="tx1"/>
                </a:solidFill>
                <a:cs typeface="Roboto" panose="02000000000000000000" pitchFamily="2" charset="0"/>
              </a:rPr>
              <a:t>CHW provide advice on </a:t>
            </a:r>
            <a:r>
              <a:rPr lang="en-US" sz="2000" b="1" dirty="0">
                <a:solidFill>
                  <a:schemeClr val="tx1"/>
                </a:solidFill>
                <a:cs typeface="Roboto" panose="02000000000000000000" pitchFamily="2" charset="0"/>
              </a:rPr>
              <a:t>all components of nurturing care </a:t>
            </a:r>
            <a:r>
              <a:rPr lang="en-US" sz="2000" dirty="0">
                <a:solidFill>
                  <a:schemeClr val="tx1"/>
                </a:solidFill>
                <a:cs typeface="Roboto" panose="02000000000000000000" pitchFamily="2" charset="0"/>
              </a:rPr>
              <a:t>(including maternal health) </a:t>
            </a:r>
          </a:p>
          <a:p>
            <a:pPr marL="342900" indent="-342900">
              <a:lnSpc>
                <a:spcPct val="100000"/>
              </a:lnSpc>
              <a:spcBef>
                <a:spcPts val="1200"/>
              </a:spcBef>
              <a:buFont typeface="Arial" panose="020B0604020202020204" pitchFamily="34" charset="0"/>
              <a:buChar char="•"/>
            </a:pPr>
            <a:r>
              <a:rPr lang="en-US" sz="2000" dirty="0">
                <a:solidFill>
                  <a:schemeClr val="tx1"/>
                </a:solidFill>
                <a:cs typeface="Roboto" panose="02000000000000000000" pitchFamily="2" charset="0"/>
              </a:rPr>
              <a:t>Start during </a:t>
            </a:r>
            <a:r>
              <a:rPr lang="en-US" sz="2000" b="1" dirty="0">
                <a:solidFill>
                  <a:schemeClr val="tx1"/>
                </a:solidFill>
                <a:cs typeface="Roboto" panose="02000000000000000000" pitchFamily="2" charset="0"/>
              </a:rPr>
              <a:t>pregnancy</a:t>
            </a:r>
            <a:r>
              <a:rPr lang="en-US" sz="2000" dirty="0">
                <a:solidFill>
                  <a:schemeClr val="tx1"/>
                </a:solidFill>
                <a:cs typeface="Roboto" panose="02000000000000000000" pitchFamily="2" charset="0"/>
              </a:rPr>
              <a:t> (5-7 months), continue to when child is age 2</a:t>
            </a:r>
          </a:p>
          <a:p>
            <a:pPr marL="342900" indent="-342900">
              <a:lnSpc>
                <a:spcPct val="100000"/>
              </a:lnSpc>
              <a:spcBef>
                <a:spcPts val="1200"/>
              </a:spcBef>
              <a:buFont typeface="Arial" panose="020B0604020202020204" pitchFamily="34" charset="0"/>
              <a:buChar char="•"/>
            </a:pPr>
            <a:r>
              <a:rPr lang="en-US" sz="2000" dirty="0">
                <a:solidFill>
                  <a:schemeClr val="tx1"/>
                </a:solidFill>
                <a:cs typeface="Roboto" panose="02000000000000000000" pitchFamily="2" charset="0"/>
              </a:rPr>
              <a:t>Advice delivered through </a:t>
            </a:r>
            <a:r>
              <a:rPr lang="en-US" sz="2000" b="1" dirty="0">
                <a:solidFill>
                  <a:schemeClr val="tx1"/>
                </a:solidFill>
                <a:cs typeface="Roboto" panose="02000000000000000000" pitchFamily="2" charset="0"/>
              </a:rPr>
              <a:t>household visits</a:t>
            </a:r>
            <a:r>
              <a:rPr lang="en-US" sz="2000" dirty="0">
                <a:solidFill>
                  <a:schemeClr val="tx1"/>
                </a:solidFill>
                <a:cs typeface="Roboto" panose="02000000000000000000" pitchFamily="2" charset="0"/>
              </a:rPr>
              <a:t> and </a:t>
            </a:r>
            <a:r>
              <a:rPr lang="en-US" sz="2000" b="1" dirty="0">
                <a:solidFill>
                  <a:schemeClr val="tx1"/>
                </a:solidFill>
                <a:cs typeface="Roboto" panose="02000000000000000000" pitchFamily="2" charset="0"/>
              </a:rPr>
              <a:t>group sessions</a:t>
            </a:r>
            <a:endParaRPr lang="en-US" sz="2000" dirty="0">
              <a:solidFill>
                <a:schemeClr val="tx1"/>
              </a:solidFill>
              <a:cs typeface="Roboto" panose="02000000000000000000" pitchFamily="2" charset="0"/>
            </a:endParaRPr>
          </a:p>
          <a:p>
            <a:pPr marL="342900" indent="-342900">
              <a:lnSpc>
                <a:spcPct val="100000"/>
              </a:lnSpc>
              <a:spcBef>
                <a:spcPts val="1200"/>
              </a:spcBef>
              <a:buFont typeface="Arial" panose="020B0604020202020204" pitchFamily="34" charset="0"/>
              <a:buChar char="•"/>
            </a:pPr>
            <a:r>
              <a:rPr lang="en-US" sz="2000" dirty="0">
                <a:solidFill>
                  <a:schemeClr val="tx1"/>
                </a:solidFill>
                <a:cs typeface="Roboto" panose="02000000000000000000" pitchFamily="2" charset="0"/>
              </a:rPr>
              <a:t>All CHWs received </a:t>
            </a:r>
            <a:r>
              <a:rPr lang="en-US" sz="2000" b="1" dirty="0">
                <a:solidFill>
                  <a:schemeClr val="tx1"/>
                </a:solidFill>
                <a:cs typeface="Roboto" panose="02000000000000000000" pitchFamily="2" charset="0"/>
              </a:rPr>
              <a:t>training</a:t>
            </a:r>
            <a:r>
              <a:rPr lang="en-US" sz="2000" dirty="0">
                <a:solidFill>
                  <a:schemeClr val="tx1"/>
                </a:solidFill>
                <a:cs typeface="Roboto" panose="02000000000000000000" pitchFamily="2" charset="0"/>
              </a:rPr>
              <a:t>, </a:t>
            </a:r>
            <a:r>
              <a:rPr lang="en-US" sz="2000" b="1" dirty="0">
                <a:solidFill>
                  <a:schemeClr val="tx1"/>
                </a:solidFill>
                <a:cs typeface="Roboto" panose="02000000000000000000" pitchFamily="2" charset="0"/>
              </a:rPr>
              <a:t>flipbooks</a:t>
            </a:r>
            <a:r>
              <a:rPr lang="en-US" sz="2000" dirty="0">
                <a:solidFill>
                  <a:schemeClr val="tx1"/>
                </a:solidFill>
                <a:cs typeface="Roboto" panose="02000000000000000000" pitchFamily="2" charset="0"/>
              </a:rPr>
              <a:t>, and smart phones with an </a:t>
            </a:r>
            <a:r>
              <a:rPr lang="en-US" sz="2000" b="1" dirty="0">
                <a:solidFill>
                  <a:schemeClr val="tx1"/>
                </a:solidFill>
                <a:cs typeface="Roboto" panose="02000000000000000000" pitchFamily="2" charset="0"/>
              </a:rPr>
              <a:t>App</a:t>
            </a:r>
            <a:r>
              <a:rPr lang="en-US" sz="2000" dirty="0">
                <a:solidFill>
                  <a:schemeClr val="tx1"/>
                </a:solidFill>
                <a:cs typeface="Roboto" panose="02000000000000000000" pitchFamily="2" charset="0"/>
              </a:rPr>
              <a:t>, and a </a:t>
            </a:r>
            <a:r>
              <a:rPr lang="en-US" sz="2000" b="1" dirty="0">
                <a:solidFill>
                  <a:schemeClr val="tx1"/>
                </a:solidFill>
                <a:cs typeface="Roboto" panose="02000000000000000000" pitchFamily="2" charset="0"/>
              </a:rPr>
              <a:t>stipend</a:t>
            </a:r>
          </a:p>
          <a:p>
            <a:pPr marL="342900" indent="-342900">
              <a:lnSpc>
                <a:spcPct val="100000"/>
              </a:lnSpc>
              <a:spcBef>
                <a:spcPts val="1200"/>
              </a:spcBef>
              <a:buFont typeface="Arial" panose="020B0604020202020204" pitchFamily="34" charset="0"/>
              <a:buChar char="•"/>
            </a:pPr>
            <a:r>
              <a:rPr lang="en-US" sz="2000" dirty="0">
                <a:solidFill>
                  <a:schemeClr val="tx1"/>
                </a:solidFill>
                <a:cs typeface="Roboto" panose="02000000000000000000" pitchFamily="2" charset="0"/>
              </a:rPr>
              <a:t>Support for </a:t>
            </a:r>
            <a:r>
              <a:rPr lang="en-US" sz="2000" b="1" dirty="0">
                <a:solidFill>
                  <a:schemeClr val="tx1"/>
                </a:solidFill>
                <a:cs typeface="Roboto" panose="02000000000000000000" pitchFamily="2" charset="0"/>
              </a:rPr>
              <a:t>supervision</a:t>
            </a:r>
            <a:r>
              <a:rPr lang="en-US" sz="2000" dirty="0">
                <a:solidFill>
                  <a:schemeClr val="tx1"/>
                </a:solidFill>
                <a:cs typeface="Roboto" panose="02000000000000000000" pitchFamily="2" charset="0"/>
              </a:rPr>
              <a:t> of KK CHW from a healthcare worker at the health facility (training, digital checklist and dashboard, allowance) </a:t>
            </a:r>
          </a:p>
          <a:p>
            <a:pPr marL="342900" indent="-342900">
              <a:lnSpc>
                <a:spcPct val="100000"/>
              </a:lnSpc>
              <a:spcBef>
                <a:spcPts val="1200"/>
              </a:spcBef>
              <a:buFont typeface="Arial" panose="020B0604020202020204" pitchFamily="34" charset="0"/>
              <a:buChar char="•"/>
            </a:pPr>
            <a:r>
              <a:rPr lang="en-US" sz="2000" b="1" kern="0" dirty="0">
                <a:cs typeface="Roboto" panose="02000000000000000000" pitchFamily="2" charset="0"/>
                <a:sym typeface="Arial"/>
              </a:rPr>
              <a:t>Study area: </a:t>
            </a:r>
            <a:r>
              <a:rPr lang="en-US" sz="2000" kern="0" dirty="0">
                <a:cs typeface="Roboto" panose="02000000000000000000" pitchFamily="2" charset="0"/>
                <a:sym typeface="Arial"/>
              </a:rPr>
              <a:t>400 communities, all 8 DCs in Dodoma region, 3600 children and their families</a:t>
            </a:r>
          </a:p>
          <a:p>
            <a:endParaRPr lang="en-US" sz="2000" dirty="0">
              <a:solidFill>
                <a:schemeClr val="tx1"/>
              </a:solidFill>
              <a:cs typeface="Roboto" panose="02000000000000000000" pitchFamily="2" charset="0"/>
            </a:endParaRPr>
          </a:p>
        </p:txBody>
      </p:sp>
      <p:sp>
        <p:nvSpPr>
          <p:cNvPr id="3" name="Text Placeholder 2">
            <a:extLst>
              <a:ext uri="{FF2B5EF4-FFF2-40B4-BE49-F238E27FC236}">
                <a16:creationId xmlns:a16="http://schemas.microsoft.com/office/drawing/2014/main" id="{DD931609-B47C-4F2C-8C30-057925BA5036}"/>
              </a:ext>
            </a:extLst>
          </p:cNvPr>
          <p:cNvSpPr>
            <a:spLocks noGrp="1"/>
          </p:cNvSpPr>
          <p:nvPr>
            <p:ph type="body" sz="quarter" idx="16"/>
          </p:nvPr>
        </p:nvSpPr>
        <p:spPr>
          <a:xfrm>
            <a:off x="553028" y="419487"/>
            <a:ext cx="10430046" cy="671754"/>
          </a:xfrm>
        </p:spPr>
        <p:txBody>
          <a:bodyPr/>
          <a:lstStyle/>
          <a:p>
            <a:r>
              <a:rPr lang="en-GB" sz="3200"/>
              <a:t>Kizazi Kijacho </a:t>
            </a:r>
            <a:endParaRPr lang="en-US" sz="3200"/>
          </a:p>
        </p:txBody>
      </p:sp>
    </p:spTree>
    <p:extLst>
      <p:ext uri="{BB962C8B-B14F-4D97-AF65-F5344CB8AC3E}">
        <p14:creationId xmlns:p14="http://schemas.microsoft.com/office/powerpoint/2010/main" val="2575486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A2E11-6E1C-B71A-86CC-BC8FBE2C56E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A130D8A-5E60-49C7-B492-78DFE7927825}"/>
              </a:ext>
            </a:extLst>
          </p:cNvPr>
          <p:cNvSpPr>
            <a:spLocks noGrp="1"/>
          </p:cNvSpPr>
          <p:nvPr>
            <p:ph type="body" sz="quarter" idx="15"/>
          </p:nvPr>
        </p:nvSpPr>
        <p:spPr>
          <a:xfrm>
            <a:off x="192790" y="1207710"/>
            <a:ext cx="11941628" cy="5045746"/>
          </a:xfrm>
        </p:spPr>
        <p:txBody>
          <a:bodyPr>
            <a:noAutofit/>
          </a:bodyPr>
          <a:lstStyle/>
          <a:p>
            <a:pPr>
              <a:lnSpc>
                <a:spcPct val="100000"/>
              </a:lnSpc>
              <a:spcBef>
                <a:spcPts val="0"/>
              </a:spcBef>
              <a:spcAft>
                <a:spcPts val="600"/>
              </a:spcAft>
            </a:pPr>
            <a:r>
              <a:rPr lang="en-GB" sz="1800" b="1" dirty="0">
                <a:effectLst/>
                <a:cs typeface="Roboto" panose="02000000000000000000" pitchFamily="2" charset="0"/>
              </a:rPr>
              <a:t>Focus:</a:t>
            </a:r>
          </a:p>
          <a:p>
            <a:pPr marL="285750" indent="-285750">
              <a:lnSpc>
                <a:spcPct val="100000"/>
              </a:lnSpc>
              <a:spcBef>
                <a:spcPts val="0"/>
              </a:spcBef>
              <a:spcAft>
                <a:spcPts val="1000"/>
              </a:spcAft>
              <a:buFont typeface="Arial" panose="020B0604020202020204" pitchFamily="34" charset="0"/>
              <a:buChar char="•"/>
            </a:pPr>
            <a:r>
              <a:rPr lang="en-GB" sz="1800" b="1" dirty="0">
                <a:effectLst/>
                <a:cs typeface="Roboto" panose="02000000000000000000" pitchFamily="2" charset="0"/>
              </a:rPr>
              <a:t>KK implementation</a:t>
            </a:r>
            <a:r>
              <a:rPr lang="en-GB" sz="1800" dirty="0">
                <a:effectLst/>
                <a:cs typeface="Roboto" panose="02000000000000000000" pitchFamily="2" charset="0"/>
              </a:rPr>
              <a:t>: are household visits, groups &amp; supervision implemented as expected (e.g. reach, frequency, fidelity), how does this vary, and what factors affect this ?</a:t>
            </a:r>
          </a:p>
          <a:p>
            <a:pPr marL="285750" indent="-285750">
              <a:lnSpc>
                <a:spcPct val="100000"/>
              </a:lnSpc>
              <a:spcBef>
                <a:spcPts val="0"/>
              </a:spcBef>
              <a:spcAft>
                <a:spcPts val="1000"/>
              </a:spcAft>
              <a:buFont typeface="Arial" panose="020B0604020202020204" pitchFamily="34" charset="0"/>
              <a:buChar char="•"/>
            </a:pPr>
            <a:r>
              <a:rPr lang="en-GB" sz="1800" dirty="0">
                <a:cs typeface="Roboto" panose="02000000000000000000" pitchFamily="2" charset="0"/>
              </a:rPr>
              <a:t>What do parents (mothers &amp; fathers), CHW &amp; other stakeholders think of KK activities (</a:t>
            </a:r>
            <a:r>
              <a:rPr lang="en-GB" sz="1800" b="1" dirty="0">
                <a:cs typeface="Roboto" panose="02000000000000000000" pitchFamily="2" charset="0"/>
              </a:rPr>
              <a:t>acceptability</a:t>
            </a:r>
            <a:r>
              <a:rPr lang="en-GB" sz="1800" dirty="0">
                <a:cs typeface="Roboto" panose="02000000000000000000" pitchFamily="2" charset="0"/>
              </a:rPr>
              <a:t>)?</a:t>
            </a:r>
          </a:p>
          <a:p>
            <a:pPr marL="285750" indent="-285750">
              <a:lnSpc>
                <a:spcPct val="100000"/>
              </a:lnSpc>
              <a:spcBef>
                <a:spcPts val="0"/>
              </a:spcBef>
              <a:spcAft>
                <a:spcPts val="1000"/>
              </a:spcAft>
              <a:buFont typeface="Arial" panose="020B0604020202020204" pitchFamily="34" charset="0"/>
              <a:buChar char="•"/>
            </a:pPr>
            <a:r>
              <a:rPr lang="en-GB" sz="1800" b="1" dirty="0">
                <a:effectLst/>
                <a:cs typeface="Roboto" panose="02000000000000000000" pitchFamily="2" charset="0"/>
              </a:rPr>
              <a:t>Initial information </a:t>
            </a:r>
            <a:r>
              <a:rPr lang="en-GB" sz="1800" dirty="0">
                <a:effectLst/>
                <a:cs typeface="Roboto" panose="02000000000000000000" pitchFamily="2" charset="0"/>
              </a:rPr>
              <a:t>on </a:t>
            </a:r>
            <a:r>
              <a:rPr lang="en-GB" sz="1800" b="1" dirty="0">
                <a:effectLst/>
                <a:cs typeface="Roboto" panose="02000000000000000000" pitchFamily="2" charset="0"/>
              </a:rPr>
              <a:t>scalability and sustainability </a:t>
            </a:r>
            <a:r>
              <a:rPr lang="en-GB" sz="1800" dirty="0">
                <a:cs typeface="Roboto" panose="02000000000000000000" pitchFamily="2" charset="0"/>
              </a:rPr>
              <a:t>(more focus on sustainability and scale and on outcomes for 2025-26 endline)</a:t>
            </a:r>
            <a:r>
              <a:rPr lang="en-GB" sz="1800" dirty="0">
                <a:effectLst/>
                <a:cs typeface="Roboto" panose="02000000000000000000" pitchFamily="2" charset="0"/>
              </a:rPr>
              <a:t>  </a:t>
            </a:r>
          </a:p>
          <a:p>
            <a:pPr>
              <a:lnSpc>
                <a:spcPct val="100000"/>
              </a:lnSpc>
              <a:spcBef>
                <a:spcPts val="0"/>
              </a:spcBef>
              <a:spcAft>
                <a:spcPts val="1000"/>
              </a:spcAft>
            </a:pPr>
            <a:r>
              <a:rPr lang="en-GB" sz="1800" dirty="0">
                <a:effectLst/>
                <a:cs typeface="Roboto" panose="02000000000000000000" pitchFamily="2" charset="0"/>
                <a:sym typeface="Wingdings" panose="05000000000000000000" pitchFamily="2" charset="2"/>
              </a:rPr>
              <a:t> </a:t>
            </a:r>
            <a:r>
              <a:rPr lang="en-GB" sz="1800" b="1" dirty="0">
                <a:effectLst/>
                <a:cs typeface="Roboto" panose="02000000000000000000" pitchFamily="2" charset="0"/>
              </a:rPr>
              <a:t>help explain RCT findings,</a:t>
            </a:r>
            <a:r>
              <a:rPr lang="en-GB" sz="1800" dirty="0">
                <a:effectLst/>
                <a:cs typeface="Roboto" panose="02000000000000000000" pitchFamily="2" charset="0"/>
              </a:rPr>
              <a:t> and </a:t>
            </a:r>
            <a:r>
              <a:rPr lang="en-GB" sz="1800" b="1" dirty="0">
                <a:effectLst/>
                <a:cs typeface="Roboto" panose="02000000000000000000" pitchFamily="2" charset="0"/>
              </a:rPr>
              <a:t>inform thinking on future implementation </a:t>
            </a:r>
            <a:r>
              <a:rPr lang="en-GB" sz="1800" dirty="0">
                <a:effectLst/>
                <a:cs typeface="Roboto" panose="02000000000000000000" pitchFamily="2" charset="0"/>
              </a:rPr>
              <a:t>(e.g. enablers/barriers and adjustments needed for scaling)  </a:t>
            </a:r>
            <a:endParaRPr lang="en-GB" sz="1800" dirty="0">
              <a:cs typeface="Roboto" panose="02000000000000000000" pitchFamily="2" charset="0"/>
            </a:endParaRPr>
          </a:p>
          <a:p>
            <a:pPr marL="285750" indent="-285750">
              <a:lnSpc>
                <a:spcPct val="100000"/>
              </a:lnSpc>
              <a:spcBef>
                <a:spcPts val="0"/>
              </a:spcBef>
              <a:spcAft>
                <a:spcPts val="1000"/>
              </a:spcAft>
              <a:buFont typeface="Arial" panose="020B0604020202020204" pitchFamily="34" charset="0"/>
              <a:buChar char="•"/>
            </a:pPr>
            <a:r>
              <a:rPr lang="en-GB" sz="1800" b="1" dirty="0">
                <a:cs typeface="Roboto" panose="02000000000000000000" pitchFamily="2" charset="0"/>
              </a:rPr>
              <a:t>Design </a:t>
            </a:r>
            <a:r>
              <a:rPr lang="en-GB" sz="1800" dirty="0">
                <a:cs typeface="Roboto" panose="02000000000000000000" pitchFamily="2" charset="0"/>
              </a:rPr>
              <a:t>and questions drew on Medical Research Council process evaluation framework (fidelity, reach, dose (strength/frequency), acceptability, feasibility, context) and KK Theory of Change </a:t>
            </a:r>
          </a:p>
          <a:p>
            <a:pPr marL="285750" indent="-285750">
              <a:lnSpc>
                <a:spcPct val="100000"/>
              </a:lnSpc>
              <a:spcBef>
                <a:spcPts val="0"/>
              </a:spcBef>
              <a:spcAft>
                <a:spcPts val="1000"/>
              </a:spcAft>
              <a:buFont typeface="Arial" panose="020B0604020202020204" pitchFamily="34" charset="0"/>
              <a:buChar char="•"/>
            </a:pPr>
            <a:r>
              <a:rPr lang="en-GB" sz="1800" b="1" dirty="0">
                <a:cs typeface="Roboto" panose="02000000000000000000" pitchFamily="2" charset="0"/>
              </a:rPr>
              <a:t>Mixed methods: </a:t>
            </a:r>
            <a:r>
              <a:rPr lang="en-GB" sz="1800" dirty="0">
                <a:cs typeface="Roboto" panose="02000000000000000000" pitchFamily="2" charset="0"/>
              </a:rPr>
              <a:t>quantitative analysis of KK monitoring data, and primary qualitative data </a:t>
            </a:r>
            <a:r>
              <a:rPr lang="en-GB" sz="1800" dirty="0">
                <a:solidFill>
                  <a:srgbClr val="FF0000"/>
                </a:solidFill>
                <a:cs typeface="Roboto" panose="02000000000000000000" pitchFamily="2" charset="0"/>
              </a:rPr>
              <a:t>(only presenting qualitative findings today)</a:t>
            </a:r>
          </a:p>
          <a:p>
            <a:pPr marL="285750" indent="-285750">
              <a:lnSpc>
                <a:spcPct val="100000"/>
              </a:lnSpc>
              <a:spcBef>
                <a:spcPts val="0"/>
              </a:spcBef>
              <a:spcAft>
                <a:spcPts val="1000"/>
              </a:spcAft>
              <a:buFont typeface="Arial" panose="020B0604020202020204" pitchFamily="34" charset="0"/>
              <a:buChar char="•"/>
            </a:pPr>
            <a:r>
              <a:rPr lang="en-GB" sz="1800" b="1" dirty="0">
                <a:cs typeface="Roboto" panose="02000000000000000000" pitchFamily="2" charset="0"/>
              </a:rPr>
              <a:t>Qualitative sample: 2 districts, </a:t>
            </a:r>
            <a:r>
              <a:rPr lang="en-GB" sz="1800" dirty="0">
                <a:cs typeface="Roboto" panose="02000000000000000000" pitchFamily="2" charset="0"/>
              </a:rPr>
              <a:t>urban and rural (Chemba &amp; Dodoma); 3 </a:t>
            </a:r>
            <a:r>
              <a:rPr lang="en-GB" sz="1800" b="1" dirty="0">
                <a:cs typeface="Roboto" panose="02000000000000000000" pitchFamily="2" charset="0"/>
              </a:rPr>
              <a:t>facilities </a:t>
            </a:r>
            <a:r>
              <a:rPr lang="en-GB" sz="1800" dirty="0">
                <a:cs typeface="Roboto" panose="02000000000000000000" pitchFamily="2" charset="0"/>
              </a:rPr>
              <a:t>per district; 1 </a:t>
            </a:r>
            <a:r>
              <a:rPr lang="en-GB" sz="1800" b="1" dirty="0">
                <a:cs typeface="Roboto" panose="02000000000000000000" pitchFamily="2" charset="0"/>
              </a:rPr>
              <a:t>CHW and their catchment community </a:t>
            </a:r>
            <a:r>
              <a:rPr lang="en-GB" sz="1800" dirty="0">
                <a:cs typeface="Roboto" panose="02000000000000000000" pitchFamily="2" charset="0"/>
              </a:rPr>
              <a:t>per facility: sample for variation in performance (strong/weak, from App data), CHW age and gender, UCT or non-UCT (6 CHW total) </a:t>
            </a:r>
          </a:p>
          <a:p>
            <a:pPr marL="285750" indent="-285750">
              <a:lnSpc>
                <a:spcPct val="100000"/>
              </a:lnSpc>
              <a:spcBef>
                <a:spcPts val="0"/>
              </a:spcBef>
              <a:spcAft>
                <a:spcPts val="1200"/>
              </a:spcAft>
              <a:buFont typeface="Arial" panose="020B0604020202020204" pitchFamily="34" charset="0"/>
              <a:buChar char="•"/>
            </a:pPr>
            <a:r>
              <a:rPr lang="en-GB" sz="1800" b="1" dirty="0">
                <a:cs typeface="Roboto" panose="02000000000000000000" pitchFamily="2" charset="0"/>
              </a:rPr>
              <a:t>Interviews/FGD: </a:t>
            </a:r>
            <a:r>
              <a:rPr lang="en-GB" sz="1800" dirty="0">
                <a:cs typeface="Roboto" panose="02000000000000000000" pitchFamily="2" charset="0"/>
              </a:rPr>
              <a:t>RHMT, CHMTs, implementers, HCW, CHW, mothers, fathers, community leaders </a:t>
            </a:r>
          </a:p>
          <a:p>
            <a:pPr marL="285750" indent="-285750">
              <a:lnSpc>
                <a:spcPct val="100000"/>
              </a:lnSpc>
              <a:spcBef>
                <a:spcPts val="0"/>
              </a:spcBef>
              <a:spcAft>
                <a:spcPts val="1200"/>
              </a:spcAft>
              <a:buFont typeface="Arial" panose="020B0604020202020204" pitchFamily="34" charset="0"/>
              <a:buChar char="•"/>
            </a:pPr>
            <a:endParaRPr lang="en-GB" sz="1800" dirty="0">
              <a:cs typeface="Roboto" panose="02000000000000000000" pitchFamily="2" charset="0"/>
            </a:endParaRPr>
          </a:p>
        </p:txBody>
      </p:sp>
      <p:sp>
        <p:nvSpPr>
          <p:cNvPr id="8" name="Text Placeholder 2">
            <a:extLst>
              <a:ext uri="{FF2B5EF4-FFF2-40B4-BE49-F238E27FC236}">
                <a16:creationId xmlns:a16="http://schemas.microsoft.com/office/drawing/2014/main" id="{BC6B9447-7218-F489-6C49-AF87C8987A10}"/>
              </a:ext>
            </a:extLst>
          </p:cNvPr>
          <p:cNvSpPr>
            <a:spLocks noGrp="1"/>
          </p:cNvSpPr>
          <p:nvPr>
            <p:ph type="body" sz="quarter" idx="16"/>
          </p:nvPr>
        </p:nvSpPr>
        <p:spPr>
          <a:xfrm>
            <a:off x="553026" y="419487"/>
            <a:ext cx="11221157" cy="671754"/>
          </a:xfrm>
        </p:spPr>
        <p:txBody>
          <a:bodyPr/>
          <a:lstStyle/>
          <a:p>
            <a:r>
              <a:rPr lang="en-GB" sz="2800" b="1" dirty="0"/>
              <a:t>KK Process Evaluation</a:t>
            </a:r>
            <a:r>
              <a:rPr lang="en-GB" sz="2800" dirty="0"/>
              <a:t>: purpose and methods</a:t>
            </a:r>
          </a:p>
        </p:txBody>
      </p:sp>
    </p:spTree>
    <p:extLst>
      <p:ext uri="{BB962C8B-B14F-4D97-AF65-F5344CB8AC3E}">
        <p14:creationId xmlns:p14="http://schemas.microsoft.com/office/powerpoint/2010/main" val="198851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641BB66-D877-51AF-0FE5-1322242D4C9B}"/>
              </a:ext>
            </a:extLst>
          </p:cNvPr>
          <p:cNvSpPr>
            <a:spLocks noGrp="1"/>
          </p:cNvSpPr>
          <p:nvPr>
            <p:ph type="body" sz="quarter" idx="17"/>
          </p:nvPr>
        </p:nvSpPr>
        <p:spPr>
          <a:xfrm>
            <a:off x="6601546" y="3530985"/>
            <a:ext cx="5175587" cy="518461"/>
          </a:xfrm>
        </p:spPr>
        <p:txBody>
          <a:bodyPr/>
          <a:lstStyle/>
          <a:p>
            <a:r>
              <a:rPr lang="en-GB"/>
              <a:t>Findings</a:t>
            </a:r>
          </a:p>
          <a:p>
            <a:r>
              <a:rPr lang="en-GB" sz="2400"/>
              <a:t>Selected findings </a:t>
            </a:r>
          </a:p>
          <a:p>
            <a:endParaRPr lang="en-GB"/>
          </a:p>
        </p:txBody>
      </p:sp>
    </p:spTree>
    <p:extLst>
      <p:ext uri="{BB962C8B-B14F-4D97-AF65-F5344CB8AC3E}">
        <p14:creationId xmlns:p14="http://schemas.microsoft.com/office/powerpoint/2010/main" val="1257593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869B7-96E8-0F44-3642-0A207385926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A9283BE-947A-59C1-6039-12861FA2DD3F}"/>
              </a:ext>
            </a:extLst>
          </p:cNvPr>
          <p:cNvSpPr>
            <a:spLocks noGrp="1"/>
          </p:cNvSpPr>
          <p:nvPr>
            <p:ph type="body" sz="quarter" idx="16"/>
          </p:nvPr>
        </p:nvSpPr>
        <p:spPr>
          <a:xfrm>
            <a:off x="553027" y="419487"/>
            <a:ext cx="10684177" cy="671754"/>
          </a:xfrm>
        </p:spPr>
        <p:txBody>
          <a:bodyPr/>
          <a:lstStyle/>
          <a:p>
            <a:r>
              <a:rPr lang="en-GB"/>
              <a:t>Household visits: reach and frequency</a:t>
            </a:r>
          </a:p>
          <a:p>
            <a:endParaRPr lang="en-GB"/>
          </a:p>
        </p:txBody>
      </p:sp>
      <p:sp>
        <p:nvSpPr>
          <p:cNvPr id="4" name="Text Placeholder 3">
            <a:extLst>
              <a:ext uri="{FF2B5EF4-FFF2-40B4-BE49-F238E27FC236}">
                <a16:creationId xmlns:a16="http://schemas.microsoft.com/office/drawing/2014/main" id="{A7FD4F40-5B25-8921-A8A3-EE7C174C2D57}"/>
              </a:ext>
            </a:extLst>
          </p:cNvPr>
          <p:cNvSpPr>
            <a:spLocks noGrp="1"/>
          </p:cNvSpPr>
          <p:nvPr>
            <p:ph type="body" sz="quarter" idx="19"/>
          </p:nvPr>
        </p:nvSpPr>
        <p:spPr>
          <a:xfrm>
            <a:off x="213360" y="1383341"/>
            <a:ext cx="8787421" cy="5347272"/>
          </a:xfrm>
        </p:spPr>
        <p:txBody>
          <a:bodyPr>
            <a:normAutofit/>
          </a:bodyPr>
          <a:lstStyle/>
          <a:p>
            <a:pPr>
              <a:lnSpc>
                <a:spcPct val="100000"/>
              </a:lnSpc>
              <a:spcBef>
                <a:spcPts val="0"/>
              </a:spcBef>
              <a:spcAft>
                <a:spcPts val="1200"/>
              </a:spcAft>
            </a:pPr>
            <a:r>
              <a:rPr lang="en-GB" sz="2100" kern="100">
                <a:solidFill>
                  <a:schemeClr val="tx1"/>
                </a:solidFill>
                <a:effectLst/>
                <a:latin typeface="Arial" panose="020B0604020202020204" pitchFamily="34" charset="0"/>
                <a:ea typeface="Arial" panose="020B0604020202020204" pitchFamily="34" charset="0"/>
              </a:rPr>
              <a:t>General indications that frequency and coverage of </a:t>
            </a:r>
            <a:r>
              <a:rPr lang="en-GB" sz="2100" kern="100">
                <a:solidFill>
                  <a:schemeClr val="tx1"/>
                </a:solidFill>
                <a:latin typeface="Arial" panose="020B0604020202020204" pitchFamily="34" charset="0"/>
                <a:ea typeface="Arial" panose="020B0604020202020204" pitchFamily="34" charset="0"/>
              </a:rPr>
              <a:t>HH visits </a:t>
            </a:r>
            <a:r>
              <a:rPr lang="en-GB" sz="2100" kern="100">
                <a:solidFill>
                  <a:schemeClr val="tx1"/>
                </a:solidFill>
                <a:effectLst/>
                <a:latin typeface="Arial" panose="020B0604020202020204" pitchFamily="34" charset="0"/>
                <a:ea typeface="Arial" panose="020B0604020202020204" pitchFamily="34" charset="0"/>
              </a:rPr>
              <a:t>are higher and easier in some communities than others</a:t>
            </a:r>
          </a:p>
          <a:p>
            <a:pPr>
              <a:lnSpc>
                <a:spcPct val="100000"/>
              </a:lnSpc>
              <a:spcBef>
                <a:spcPts val="0"/>
              </a:spcBef>
              <a:spcAft>
                <a:spcPts val="1200"/>
              </a:spcAft>
            </a:pPr>
            <a:r>
              <a:rPr lang="en-GB" sz="2100" kern="100">
                <a:solidFill>
                  <a:schemeClr val="tx1"/>
                </a:solidFill>
                <a:effectLst/>
                <a:latin typeface="Arial" panose="020B0604020202020204" pitchFamily="34" charset="0"/>
                <a:ea typeface="Arial" panose="020B0604020202020204" pitchFamily="34" charset="0"/>
              </a:rPr>
              <a:t>Affected by </a:t>
            </a:r>
            <a:r>
              <a:rPr lang="en-GB" sz="2100" b="1" kern="100">
                <a:solidFill>
                  <a:schemeClr val="tx1"/>
                </a:solidFill>
                <a:effectLst/>
                <a:latin typeface="Arial" panose="020B0604020202020204" pitchFamily="34" charset="0"/>
                <a:ea typeface="Arial" panose="020B0604020202020204" pitchFamily="34" charset="0"/>
              </a:rPr>
              <a:t>distance</a:t>
            </a:r>
            <a:r>
              <a:rPr lang="en-GB" sz="2100" kern="100">
                <a:solidFill>
                  <a:schemeClr val="tx1"/>
                </a:solidFill>
                <a:effectLst/>
                <a:latin typeface="Arial" panose="020B0604020202020204" pitchFamily="34" charset="0"/>
                <a:ea typeface="Arial" panose="020B0604020202020204" pitchFamily="34" charset="0"/>
              </a:rPr>
              <a:t> (e.g. long travel time and cost to visit some HH), </a:t>
            </a:r>
            <a:r>
              <a:rPr lang="en-GB" sz="2100" b="1" kern="100">
                <a:solidFill>
                  <a:schemeClr val="tx1"/>
                </a:solidFill>
                <a:effectLst/>
                <a:latin typeface="Arial" panose="020B0604020202020204" pitchFamily="34" charset="0"/>
                <a:ea typeface="Arial" panose="020B0604020202020204" pitchFamily="34" charset="0"/>
              </a:rPr>
              <a:t>rainy season </a:t>
            </a:r>
            <a:r>
              <a:rPr lang="en-GB" sz="2100" kern="100">
                <a:solidFill>
                  <a:schemeClr val="tx1"/>
                </a:solidFill>
                <a:effectLst/>
                <a:latin typeface="Arial" panose="020B0604020202020204" pitchFamily="34" charset="0"/>
                <a:ea typeface="Arial" panose="020B0604020202020204" pitchFamily="34" charset="0"/>
              </a:rPr>
              <a:t>(impassable roads), unreliable </a:t>
            </a:r>
            <a:r>
              <a:rPr lang="en-GB" sz="2100" b="1" kern="100">
                <a:solidFill>
                  <a:schemeClr val="tx1"/>
                </a:solidFill>
                <a:effectLst/>
                <a:latin typeface="Arial" panose="020B0604020202020204" pitchFamily="34" charset="0"/>
                <a:ea typeface="Arial" panose="020B0604020202020204" pitchFamily="34" charset="0"/>
              </a:rPr>
              <a:t>phone network </a:t>
            </a:r>
            <a:r>
              <a:rPr lang="en-GB" sz="2100" kern="100">
                <a:solidFill>
                  <a:schemeClr val="tx1"/>
                </a:solidFill>
                <a:effectLst/>
                <a:latin typeface="Arial" panose="020B0604020202020204" pitchFamily="34" charset="0"/>
                <a:ea typeface="Arial" panose="020B0604020202020204" pitchFamily="34" charset="0"/>
              </a:rPr>
              <a:t>and phone ownership for arranging visits, </a:t>
            </a:r>
            <a:r>
              <a:rPr lang="en-GB" sz="2100" b="1" kern="100">
                <a:solidFill>
                  <a:schemeClr val="tx1"/>
                </a:solidFill>
                <a:effectLst/>
                <a:latin typeface="Arial" panose="020B0604020202020204" pitchFamily="34" charset="0"/>
                <a:ea typeface="Arial" panose="020B0604020202020204" pitchFamily="34" charset="0"/>
              </a:rPr>
              <a:t>farming</a:t>
            </a:r>
            <a:r>
              <a:rPr lang="en-GB" sz="2100" kern="100">
                <a:solidFill>
                  <a:schemeClr val="tx1"/>
                </a:solidFill>
                <a:effectLst/>
                <a:latin typeface="Arial" panose="020B0604020202020204" pitchFamily="34" charset="0"/>
                <a:ea typeface="Arial" panose="020B0604020202020204" pitchFamily="34" charset="0"/>
              </a:rPr>
              <a:t> season (caregivers busy or relocated to farms) </a:t>
            </a:r>
            <a:r>
              <a:rPr lang="en-GB" sz="2100" kern="100">
                <a:solidFill>
                  <a:schemeClr val="tx1"/>
                </a:solidFill>
                <a:effectLst/>
                <a:latin typeface="Arial" panose="020B0604020202020204" pitchFamily="34" charset="0"/>
                <a:ea typeface="Arial" panose="020B0604020202020204" pitchFamily="34" charset="0"/>
                <a:sym typeface="Wingdings" panose="05000000000000000000" pitchFamily="2" charset="2"/>
              </a:rPr>
              <a:t> </a:t>
            </a:r>
            <a:r>
              <a:rPr lang="en-GB" sz="2100" kern="100">
                <a:solidFill>
                  <a:schemeClr val="tx1"/>
                </a:solidFill>
                <a:effectLst/>
                <a:latin typeface="Arial" panose="020B0604020202020204" pitchFamily="34" charset="0"/>
                <a:ea typeface="Arial" panose="020B0604020202020204" pitchFamily="34" charset="0"/>
              </a:rPr>
              <a:t>some HH visits missed or delayed  </a:t>
            </a:r>
          </a:p>
          <a:p>
            <a:pPr>
              <a:lnSpc>
                <a:spcPct val="100000"/>
              </a:lnSpc>
              <a:spcBef>
                <a:spcPts val="0"/>
              </a:spcBef>
              <a:spcAft>
                <a:spcPts val="1200"/>
              </a:spcAft>
            </a:pPr>
            <a:r>
              <a:rPr lang="en-GB" sz="2100" kern="100">
                <a:solidFill>
                  <a:schemeClr val="tx1"/>
                </a:solidFill>
                <a:effectLst/>
                <a:latin typeface="Arial" panose="020B0604020202020204" pitchFamily="34" charset="0"/>
                <a:ea typeface="Arial" panose="020B0604020202020204" pitchFamily="34" charset="0"/>
              </a:rPr>
              <a:t>Easier where CHW lives close to households and for more central households, and where CHW can call in advance    </a:t>
            </a:r>
          </a:p>
          <a:p>
            <a:pPr>
              <a:lnSpc>
                <a:spcPct val="100000"/>
              </a:lnSpc>
              <a:spcBef>
                <a:spcPts val="0"/>
              </a:spcBef>
              <a:spcAft>
                <a:spcPts val="1200"/>
              </a:spcAft>
            </a:pPr>
            <a:r>
              <a:rPr lang="en-GB" sz="2100" kern="100">
                <a:solidFill>
                  <a:schemeClr val="tx1"/>
                </a:solidFill>
                <a:effectLst/>
                <a:latin typeface="Arial" panose="020B0604020202020204" pitchFamily="34" charset="0"/>
                <a:ea typeface="Arial" panose="020B0604020202020204" pitchFamily="34" charset="0"/>
              </a:rPr>
              <a:t>Some households ask the CHW for advice in-between visits, or the CHW passes by in-between formal visits to check on them i.e. more frequent contact</a:t>
            </a:r>
          </a:p>
          <a:p>
            <a:pPr>
              <a:lnSpc>
                <a:spcPct val="100000"/>
              </a:lnSpc>
              <a:spcBef>
                <a:spcPts val="0"/>
              </a:spcBef>
              <a:spcAft>
                <a:spcPts val="1200"/>
              </a:spcAft>
            </a:pPr>
            <a:endParaRPr lang="en-GB">
              <a:solidFill>
                <a:schemeClr val="tx1"/>
              </a:solidFill>
            </a:endParaRPr>
          </a:p>
        </p:txBody>
      </p:sp>
      <p:pic>
        <p:nvPicPr>
          <p:cNvPr id="5" name="Picture Placeholder 4" descr="A person and person sitting on a blanket with a drawing&#10;&#10;Description automatically generated">
            <a:extLst>
              <a:ext uri="{FF2B5EF4-FFF2-40B4-BE49-F238E27FC236}">
                <a16:creationId xmlns:a16="http://schemas.microsoft.com/office/drawing/2014/main" id="{C4F4C876-3363-3F2C-71FB-85741B448E8F}"/>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8784771" y="1567543"/>
            <a:ext cx="3407229" cy="3102428"/>
          </a:xfrm>
          <a:prstGeom prst="rect">
            <a:avLst/>
          </a:prstGeom>
        </p:spPr>
      </p:pic>
    </p:spTree>
    <p:extLst>
      <p:ext uri="{BB962C8B-B14F-4D97-AF65-F5344CB8AC3E}">
        <p14:creationId xmlns:p14="http://schemas.microsoft.com/office/powerpoint/2010/main" val="1443490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B98B9-466C-B636-58CA-B647F1D19B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65DABC4-8DC2-9B0E-9BE0-A84A90936995}"/>
              </a:ext>
            </a:extLst>
          </p:cNvPr>
          <p:cNvSpPr>
            <a:spLocks noGrp="1"/>
          </p:cNvSpPr>
          <p:nvPr>
            <p:ph type="body" sz="quarter" idx="16"/>
          </p:nvPr>
        </p:nvSpPr>
        <p:spPr/>
        <p:txBody>
          <a:bodyPr/>
          <a:lstStyle/>
          <a:p>
            <a:r>
              <a:rPr lang="en-GB" dirty="0"/>
              <a:t>Household visits: content and acceptability</a:t>
            </a:r>
          </a:p>
          <a:p>
            <a:endParaRPr lang="en-GB" dirty="0"/>
          </a:p>
        </p:txBody>
      </p:sp>
      <p:sp>
        <p:nvSpPr>
          <p:cNvPr id="4" name="Text Placeholder 3">
            <a:extLst>
              <a:ext uri="{FF2B5EF4-FFF2-40B4-BE49-F238E27FC236}">
                <a16:creationId xmlns:a16="http://schemas.microsoft.com/office/drawing/2014/main" id="{D0F3A589-7286-3E0C-3C4E-A6500E454562}"/>
              </a:ext>
            </a:extLst>
          </p:cNvPr>
          <p:cNvSpPr>
            <a:spLocks noGrp="1"/>
          </p:cNvSpPr>
          <p:nvPr>
            <p:ph type="body" sz="quarter" idx="19"/>
          </p:nvPr>
        </p:nvSpPr>
        <p:spPr>
          <a:xfrm>
            <a:off x="286037" y="1342701"/>
            <a:ext cx="11731791" cy="5347272"/>
          </a:xfrm>
        </p:spPr>
        <p:txBody>
          <a:bodyPr rIns="0">
            <a:noAutofit/>
          </a:bodyPr>
          <a:lstStyle/>
          <a:p>
            <a:pPr>
              <a:lnSpc>
                <a:spcPct val="100000"/>
              </a:lnSpc>
              <a:spcBef>
                <a:spcPts val="0"/>
              </a:spcBef>
              <a:spcAft>
                <a:spcPts val="1000"/>
              </a:spcAft>
            </a:pPr>
            <a:r>
              <a:rPr lang="en-GB" b="1" kern="100" dirty="0">
                <a:solidFill>
                  <a:srgbClr val="000000"/>
                </a:solidFill>
                <a:latin typeface="Arial" panose="020B0604020202020204" pitchFamily="34" charset="0"/>
                <a:ea typeface="Arial" panose="020B0604020202020204" pitchFamily="34" charset="0"/>
              </a:rPr>
              <a:t>Parents generally find the sessions useful. </a:t>
            </a:r>
            <a:r>
              <a:rPr lang="en-GB" kern="100" dirty="0">
                <a:solidFill>
                  <a:schemeClr val="tx1"/>
                </a:solidFill>
                <a:latin typeface="Arial" panose="020B0604020202020204" pitchFamily="34" charset="0"/>
                <a:ea typeface="Arial" panose="020B0604020202020204" pitchFamily="34" charset="0"/>
              </a:rPr>
              <a:t>View all topics as useful but </a:t>
            </a:r>
            <a:r>
              <a:rPr lang="en-GB" b="1" kern="100" dirty="0">
                <a:solidFill>
                  <a:schemeClr val="tx1"/>
                </a:solidFill>
                <a:latin typeface="Arial" panose="020B0604020202020204" pitchFamily="34" charset="0"/>
                <a:ea typeface="Arial" panose="020B0604020202020204" pitchFamily="34" charset="0"/>
              </a:rPr>
              <a:t>particularly mention </a:t>
            </a:r>
            <a:r>
              <a:rPr lang="en-GB" b="1" kern="100" dirty="0">
                <a:solidFill>
                  <a:schemeClr val="tx1"/>
                </a:solidFill>
                <a:effectLst/>
                <a:latin typeface="Arial" panose="020B0604020202020204" pitchFamily="34" charset="0"/>
                <a:ea typeface="Arial" panose="020B0604020202020204" pitchFamily="34" charset="0"/>
              </a:rPr>
              <a:t>playing</a:t>
            </a:r>
            <a:r>
              <a:rPr lang="en-GB" kern="100" dirty="0">
                <a:solidFill>
                  <a:schemeClr val="tx1"/>
                </a:solidFill>
                <a:effectLst/>
                <a:latin typeface="Arial" panose="020B0604020202020204" pitchFamily="34" charset="0"/>
                <a:ea typeface="Arial" panose="020B0604020202020204" pitchFamily="34" charset="0"/>
              </a:rPr>
              <a:t> (including toys, drawing), </a:t>
            </a:r>
            <a:r>
              <a:rPr lang="en-GB" b="1" kern="100" dirty="0">
                <a:solidFill>
                  <a:schemeClr val="tx1"/>
                </a:solidFill>
                <a:effectLst/>
                <a:latin typeface="Arial" panose="020B0604020202020204" pitchFamily="34" charset="0"/>
                <a:ea typeface="Arial" panose="020B0604020202020204" pitchFamily="34" charset="0"/>
              </a:rPr>
              <a:t>talking</a:t>
            </a:r>
            <a:r>
              <a:rPr lang="en-GB" kern="100" dirty="0">
                <a:solidFill>
                  <a:schemeClr val="tx1"/>
                </a:solidFill>
                <a:effectLst/>
                <a:latin typeface="Arial" panose="020B0604020202020204" pitchFamily="34" charset="0"/>
                <a:ea typeface="Arial" panose="020B0604020202020204" pitchFamily="34" charset="0"/>
              </a:rPr>
              <a:t> with children, </a:t>
            </a:r>
            <a:r>
              <a:rPr lang="en-GB" b="1" kern="100" dirty="0">
                <a:solidFill>
                  <a:schemeClr val="tx1"/>
                </a:solidFill>
                <a:effectLst/>
                <a:latin typeface="Arial" panose="020B0604020202020204" pitchFamily="34" charset="0"/>
                <a:ea typeface="Arial" panose="020B0604020202020204" pitchFamily="34" charset="0"/>
              </a:rPr>
              <a:t>nutrition</a:t>
            </a:r>
            <a:r>
              <a:rPr lang="en-GB" kern="100" dirty="0">
                <a:solidFill>
                  <a:schemeClr val="tx1"/>
                </a:solidFill>
                <a:effectLst/>
                <a:latin typeface="Arial" panose="020B0604020202020204" pitchFamily="34" charset="0"/>
                <a:ea typeface="Arial" panose="020B0604020202020204" pitchFamily="34" charset="0"/>
              </a:rPr>
              <a:t>, and to some extent safety - more than health issues (e.g. malaria prevention, vaccines)</a:t>
            </a:r>
          </a:p>
          <a:p>
            <a:pPr>
              <a:lnSpc>
                <a:spcPct val="100000"/>
              </a:lnSpc>
              <a:spcBef>
                <a:spcPts val="0"/>
              </a:spcBef>
              <a:spcAft>
                <a:spcPts val="1000"/>
              </a:spcAft>
            </a:pPr>
            <a:r>
              <a:rPr lang="en-GB" kern="100" dirty="0">
                <a:solidFill>
                  <a:schemeClr val="tx1"/>
                </a:solidFill>
                <a:effectLst/>
                <a:latin typeface="Arial" panose="020B0604020202020204" pitchFamily="34" charset="0"/>
                <a:ea typeface="Arial" panose="020B0604020202020204" pitchFamily="34" charset="0"/>
              </a:rPr>
              <a:t>Caregivers generally say they </a:t>
            </a:r>
            <a:r>
              <a:rPr lang="en-GB" b="1" kern="100" dirty="0">
                <a:solidFill>
                  <a:schemeClr val="tx1"/>
                </a:solidFill>
                <a:effectLst/>
                <a:latin typeface="Arial" panose="020B0604020202020204" pitchFamily="34" charset="0"/>
                <a:ea typeface="Arial" panose="020B0604020202020204" pitchFamily="34" charset="0"/>
              </a:rPr>
              <a:t>could understand all the information</a:t>
            </a:r>
          </a:p>
          <a:p>
            <a:pPr>
              <a:lnSpc>
                <a:spcPct val="100000"/>
              </a:lnSpc>
              <a:spcBef>
                <a:spcPts val="0"/>
              </a:spcBef>
              <a:spcAft>
                <a:spcPts val="1000"/>
              </a:spcAft>
            </a:pPr>
            <a:r>
              <a:rPr lang="en-GB" kern="100" dirty="0">
                <a:solidFill>
                  <a:schemeClr val="tx1"/>
                </a:solidFill>
                <a:effectLst/>
                <a:latin typeface="Arial" panose="020B0604020202020204" pitchFamily="34" charset="0"/>
                <a:ea typeface="Arial" panose="020B0604020202020204" pitchFamily="34" charset="0"/>
              </a:rPr>
              <a:t>Some difficulties with how to make toys, drawing pictures and understanding aspects of nutrition </a:t>
            </a:r>
            <a:r>
              <a:rPr lang="en-GB" kern="100" dirty="0">
                <a:solidFill>
                  <a:schemeClr val="tx1"/>
                </a:solidFill>
                <a:effectLst/>
                <a:latin typeface="Arial" panose="020B0604020202020204" pitchFamily="34" charset="0"/>
                <a:ea typeface="Arial" panose="020B0604020202020204" pitchFamily="34" charset="0"/>
                <a:cs typeface="Arial" panose="020B0604020202020204" pitchFamily="34" charset="0"/>
              </a:rPr>
              <a:t> </a:t>
            </a:r>
          </a:p>
          <a:p>
            <a:pPr>
              <a:lnSpc>
                <a:spcPct val="100000"/>
              </a:lnSpc>
              <a:spcBef>
                <a:spcPts val="0"/>
              </a:spcBef>
              <a:spcAft>
                <a:spcPts val="1000"/>
              </a:spcAft>
            </a:pPr>
            <a:r>
              <a:rPr lang="en-GB" kern="100" dirty="0">
                <a:solidFill>
                  <a:schemeClr val="tx1"/>
                </a:solidFill>
                <a:latin typeface="Arial" panose="020B0604020202020204" pitchFamily="34" charset="0"/>
                <a:ea typeface="Arial" panose="020B0604020202020204" pitchFamily="34" charset="0"/>
                <a:cs typeface="Arial" panose="020B0604020202020204" pitchFamily="34" charset="0"/>
              </a:rPr>
              <a:t>KK caregivers say learning about playing with children has been important and improves their child’s development - but </a:t>
            </a:r>
            <a:r>
              <a:rPr lang="en-GB" b="1" kern="100" dirty="0">
                <a:solidFill>
                  <a:schemeClr val="tx1"/>
                </a:solidFill>
                <a:latin typeface="Arial" panose="020B0604020202020204" pitchFamily="34" charset="0"/>
                <a:ea typeface="Arial" panose="020B0604020202020204" pitchFamily="34" charset="0"/>
                <a:cs typeface="Arial" panose="020B0604020202020204" pitchFamily="34" charset="0"/>
              </a:rPr>
              <a:t>some reports of other community members saying playing is childish </a:t>
            </a:r>
            <a:r>
              <a:rPr lang="en-GB" kern="100" dirty="0">
                <a:solidFill>
                  <a:schemeClr val="tx1"/>
                </a:solidFill>
                <a:latin typeface="Arial" panose="020B0604020202020204" pitchFamily="34" charset="0"/>
                <a:ea typeface="Arial" panose="020B0604020202020204" pitchFamily="34" charset="0"/>
                <a:cs typeface="Arial" panose="020B0604020202020204" pitchFamily="34" charset="0"/>
              </a:rPr>
              <a:t>and </a:t>
            </a:r>
            <a:r>
              <a:rPr lang="en-GB" b="1" kern="100" dirty="0">
                <a:solidFill>
                  <a:schemeClr val="tx1"/>
                </a:solidFill>
                <a:latin typeface="Arial" panose="020B0604020202020204" pitchFamily="34" charset="0"/>
                <a:ea typeface="Arial" panose="020B0604020202020204" pitchFamily="34" charset="0"/>
                <a:cs typeface="Arial" panose="020B0604020202020204" pitchFamily="34" charset="0"/>
              </a:rPr>
              <a:t>adults</a:t>
            </a:r>
            <a:r>
              <a:rPr lang="en-GB" kern="100" dirty="0">
                <a:solidFill>
                  <a:schemeClr val="tx1"/>
                </a:solidFill>
                <a:latin typeface="Arial" panose="020B0604020202020204" pitchFamily="34" charset="0"/>
                <a:ea typeface="Arial" panose="020B0604020202020204" pitchFamily="34" charset="0"/>
                <a:cs typeface="Arial" panose="020B0604020202020204" pitchFamily="34" charset="0"/>
              </a:rPr>
              <a:t> should not waste time and focus on their chores </a:t>
            </a:r>
          </a:p>
          <a:p>
            <a:pPr>
              <a:lnSpc>
                <a:spcPct val="100000"/>
              </a:lnSpc>
              <a:spcBef>
                <a:spcPts val="0"/>
              </a:spcBef>
              <a:spcAft>
                <a:spcPts val="1000"/>
              </a:spcAft>
            </a:pPr>
            <a:r>
              <a:rPr lang="en-GB" b="1" kern="100" dirty="0">
                <a:solidFill>
                  <a:srgbClr val="000000"/>
                </a:solidFill>
                <a:latin typeface="Arial" panose="020B0604020202020204" pitchFamily="34" charset="0"/>
                <a:ea typeface="Arial" panose="020B0604020202020204" pitchFamily="34" charset="0"/>
              </a:rPr>
              <a:t>While most caregivers were positive - some mothers or husbands refused visits </a:t>
            </a:r>
            <a:r>
              <a:rPr lang="en-GB" kern="100" dirty="0">
                <a:solidFill>
                  <a:srgbClr val="000000"/>
                </a:solidFill>
                <a:latin typeface="Arial" panose="020B0604020202020204" pitchFamily="34" charset="0"/>
                <a:ea typeface="Arial" panose="020B0604020202020204" pitchFamily="34" charset="0"/>
              </a:rPr>
              <a:t>(e.g. fears visits are linked to freemasons). Male decision-making important for allowing visits.</a:t>
            </a:r>
          </a:p>
          <a:p>
            <a:pPr>
              <a:lnSpc>
                <a:spcPct val="100000"/>
              </a:lnSpc>
              <a:spcBef>
                <a:spcPts val="0"/>
              </a:spcBef>
              <a:spcAft>
                <a:spcPts val="1000"/>
              </a:spcAft>
            </a:pPr>
            <a:r>
              <a:rPr lang="en-GB" b="1" kern="100" dirty="0">
                <a:solidFill>
                  <a:srgbClr val="000000"/>
                </a:solidFill>
                <a:latin typeface="Arial" panose="020B0604020202020204" pitchFamily="34" charset="0"/>
                <a:ea typeface="Arial" panose="020B0604020202020204" pitchFamily="34" charset="0"/>
              </a:rPr>
              <a:t>Community leaders sometimes supported acceptance </a:t>
            </a:r>
            <a:r>
              <a:rPr lang="en-GB" kern="100" dirty="0">
                <a:solidFill>
                  <a:srgbClr val="000000"/>
                </a:solidFill>
                <a:latin typeface="Arial" panose="020B0604020202020204" pitchFamily="34" charset="0"/>
                <a:ea typeface="Arial" panose="020B0604020202020204" pitchFamily="34" charset="0"/>
              </a:rPr>
              <a:t>by speaking with reluctant households </a:t>
            </a:r>
          </a:p>
          <a:p>
            <a:pPr>
              <a:lnSpc>
                <a:spcPct val="100000"/>
              </a:lnSpc>
              <a:spcBef>
                <a:spcPts val="0"/>
              </a:spcBef>
              <a:spcAft>
                <a:spcPts val="1000"/>
              </a:spcAft>
            </a:pPr>
            <a:r>
              <a:rPr lang="en-GB" b="1" kern="100" dirty="0">
                <a:solidFill>
                  <a:srgbClr val="000000"/>
                </a:solidFill>
                <a:latin typeface="Arial" panose="020B0604020202020204" pitchFamily="34" charset="0"/>
                <a:ea typeface="Arial" panose="020B0604020202020204" pitchFamily="34" charset="0"/>
              </a:rPr>
              <a:t>UCT has affected household willingness to engage in visits </a:t>
            </a:r>
            <a:r>
              <a:rPr lang="en-GB" kern="100" dirty="0">
                <a:solidFill>
                  <a:srgbClr val="000000"/>
                </a:solidFill>
                <a:latin typeface="Arial" panose="020B0604020202020204" pitchFamily="34" charset="0"/>
                <a:ea typeface="Arial" panose="020B0604020202020204" pitchFamily="34" charset="0"/>
              </a:rPr>
              <a:t>(reluctance from some who don’t receive the UCT) – but this has more effect on group session attendance</a:t>
            </a:r>
          </a:p>
          <a:p>
            <a:pPr>
              <a:lnSpc>
                <a:spcPct val="100000"/>
              </a:lnSpc>
              <a:spcBef>
                <a:spcPts val="0"/>
              </a:spcBef>
              <a:spcAft>
                <a:spcPts val="1000"/>
              </a:spcAft>
            </a:pPr>
            <a:endParaRPr lang="en-GB" kern="100" dirty="0">
              <a:solidFill>
                <a:schemeClr val="tx1"/>
              </a:solidFill>
              <a:effectLst/>
              <a:latin typeface="Arial" panose="020B0604020202020204" pitchFamily="34" charset="0"/>
              <a:ea typeface="Arial" panose="020B0604020202020204" pitchFamily="34" charset="0"/>
            </a:endParaRPr>
          </a:p>
          <a:p>
            <a:pPr marL="0" indent="0">
              <a:lnSpc>
                <a:spcPct val="100000"/>
              </a:lnSpc>
              <a:spcBef>
                <a:spcPts val="0"/>
              </a:spcBef>
              <a:spcAft>
                <a:spcPts val="1000"/>
              </a:spcAft>
              <a:buNone/>
            </a:pPr>
            <a:endParaRPr lang="en-GB" sz="1800" dirty="0">
              <a:solidFill>
                <a:schemeClr val="tx1"/>
              </a:solidFill>
            </a:endParaRPr>
          </a:p>
        </p:txBody>
      </p:sp>
    </p:spTree>
    <p:extLst>
      <p:ext uri="{BB962C8B-B14F-4D97-AF65-F5344CB8AC3E}">
        <p14:creationId xmlns:p14="http://schemas.microsoft.com/office/powerpoint/2010/main" val="2577146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A7E2FC-0696-FCBA-967C-771E7D4499DD}"/>
              </a:ext>
            </a:extLst>
          </p:cNvPr>
          <p:cNvSpPr>
            <a:spLocks noGrp="1"/>
          </p:cNvSpPr>
          <p:nvPr>
            <p:ph type="body" sz="quarter" idx="16"/>
          </p:nvPr>
        </p:nvSpPr>
        <p:spPr/>
        <p:txBody>
          <a:bodyPr/>
          <a:lstStyle/>
          <a:p>
            <a:r>
              <a:rPr lang="en-GB"/>
              <a:t>Group sessions: reach and frequency </a:t>
            </a:r>
          </a:p>
          <a:p>
            <a:endParaRPr lang="en-GB"/>
          </a:p>
        </p:txBody>
      </p:sp>
      <p:sp>
        <p:nvSpPr>
          <p:cNvPr id="4" name="Text Placeholder 3">
            <a:extLst>
              <a:ext uri="{FF2B5EF4-FFF2-40B4-BE49-F238E27FC236}">
                <a16:creationId xmlns:a16="http://schemas.microsoft.com/office/drawing/2014/main" id="{D3C04DC0-E0B5-99B6-F7D3-075B7E42A25A}"/>
              </a:ext>
            </a:extLst>
          </p:cNvPr>
          <p:cNvSpPr>
            <a:spLocks noGrp="1"/>
          </p:cNvSpPr>
          <p:nvPr>
            <p:ph type="body" sz="quarter" idx="19"/>
          </p:nvPr>
        </p:nvSpPr>
        <p:spPr>
          <a:xfrm>
            <a:off x="127907" y="1367971"/>
            <a:ext cx="8700407" cy="5315858"/>
          </a:xfrm>
        </p:spPr>
        <p:txBody>
          <a:bodyPr>
            <a:noAutofit/>
          </a:bodyPr>
          <a:lstStyle/>
          <a:p>
            <a:pPr>
              <a:lnSpc>
                <a:spcPct val="100000"/>
              </a:lnSpc>
              <a:spcBef>
                <a:spcPts val="0"/>
              </a:spcBef>
              <a:spcAft>
                <a:spcPts val="1800"/>
              </a:spcAft>
            </a:pPr>
            <a:r>
              <a:rPr lang="en-GB" b="1" dirty="0">
                <a:solidFill>
                  <a:schemeClr val="tx1"/>
                </a:solidFill>
              </a:rPr>
              <a:t>Group session attendance varied: </a:t>
            </a:r>
            <a:r>
              <a:rPr lang="en-GB" dirty="0">
                <a:solidFill>
                  <a:schemeClr val="tx1"/>
                </a:solidFill>
              </a:rPr>
              <a:t>affected by </a:t>
            </a:r>
            <a:r>
              <a:rPr lang="en-GB" b="1" dirty="0">
                <a:solidFill>
                  <a:schemeClr val="tx1"/>
                </a:solidFill>
              </a:rPr>
              <a:t>distance</a:t>
            </a:r>
            <a:r>
              <a:rPr lang="en-GB" dirty="0">
                <a:solidFill>
                  <a:schemeClr val="tx1"/>
                </a:solidFill>
              </a:rPr>
              <a:t>, </a:t>
            </a:r>
            <a:r>
              <a:rPr lang="en-GB" b="1" dirty="0">
                <a:solidFill>
                  <a:schemeClr val="tx1"/>
                </a:solidFill>
              </a:rPr>
              <a:t>phone network</a:t>
            </a:r>
            <a:r>
              <a:rPr lang="en-GB" dirty="0">
                <a:solidFill>
                  <a:schemeClr val="tx1"/>
                </a:solidFill>
              </a:rPr>
              <a:t>, and </a:t>
            </a:r>
            <a:r>
              <a:rPr lang="en-GB" b="1" dirty="0">
                <a:solidFill>
                  <a:schemeClr val="tx1"/>
                </a:solidFill>
              </a:rPr>
              <a:t>farming</a:t>
            </a:r>
            <a:r>
              <a:rPr lang="en-GB" dirty="0">
                <a:solidFill>
                  <a:schemeClr val="tx1"/>
                </a:solidFill>
              </a:rPr>
              <a:t> season (esp. rural areas) - but </a:t>
            </a:r>
            <a:r>
              <a:rPr lang="en-GB" b="1" dirty="0">
                <a:solidFill>
                  <a:schemeClr val="tx1"/>
                </a:solidFill>
              </a:rPr>
              <a:t>more by UCT sampling</a:t>
            </a:r>
            <a:r>
              <a:rPr lang="en-GB" dirty="0">
                <a:solidFill>
                  <a:schemeClr val="tx1"/>
                </a:solidFill>
              </a:rPr>
              <a:t>: UCT and non-UCT communities close to each other, so people share information. Some non-UCT parents reluctant to attend.  </a:t>
            </a:r>
          </a:p>
          <a:p>
            <a:pPr>
              <a:lnSpc>
                <a:spcPct val="100000"/>
              </a:lnSpc>
              <a:spcBef>
                <a:spcPts val="0"/>
              </a:spcBef>
              <a:spcAft>
                <a:spcPts val="1800"/>
              </a:spcAft>
            </a:pPr>
            <a:r>
              <a:rPr lang="en-GB" b="1" dirty="0">
                <a:solidFill>
                  <a:schemeClr val="tx1"/>
                </a:solidFill>
              </a:rPr>
              <a:t>Frequency</a:t>
            </a:r>
            <a:r>
              <a:rPr lang="en-GB" dirty="0">
                <a:solidFill>
                  <a:schemeClr val="tx1"/>
                </a:solidFill>
              </a:rPr>
              <a:t>: once/month in some communities, but some sessions missed in other communities due to low attendance (cancelled/CHW gave up), or CHW availability</a:t>
            </a:r>
          </a:p>
          <a:p>
            <a:pPr>
              <a:lnSpc>
                <a:spcPct val="100000"/>
              </a:lnSpc>
              <a:spcBef>
                <a:spcPts val="0"/>
              </a:spcBef>
              <a:spcAft>
                <a:spcPts val="1800"/>
              </a:spcAft>
            </a:pPr>
            <a:r>
              <a:rPr lang="en-GB" dirty="0">
                <a:solidFill>
                  <a:schemeClr val="tx1"/>
                </a:solidFill>
              </a:rPr>
              <a:t>Some mothers said </a:t>
            </a:r>
            <a:r>
              <a:rPr lang="en-GB" b="1" dirty="0">
                <a:solidFill>
                  <a:schemeClr val="tx1"/>
                </a:solidFill>
              </a:rPr>
              <a:t>some sessions cancelled or very short </a:t>
            </a:r>
            <a:r>
              <a:rPr lang="en-GB" dirty="0">
                <a:solidFill>
                  <a:schemeClr val="tx1"/>
                </a:solidFill>
              </a:rPr>
              <a:t>because few mothers turned up – so those who did attend miss out </a:t>
            </a:r>
          </a:p>
          <a:p>
            <a:pPr>
              <a:lnSpc>
                <a:spcPct val="100000"/>
              </a:lnSpc>
              <a:spcBef>
                <a:spcPts val="0"/>
              </a:spcBef>
              <a:spcAft>
                <a:spcPts val="1800"/>
              </a:spcAft>
            </a:pPr>
            <a:r>
              <a:rPr lang="en-GB" dirty="0">
                <a:solidFill>
                  <a:schemeClr val="tx1"/>
                </a:solidFill>
              </a:rPr>
              <a:t>Some examples of </a:t>
            </a:r>
            <a:r>
              <a:rPr lang="en-GB" b="1" dirty="0">
                <a:solidFill>
                  <a:schemeClr val="tx1"/>
                </a:solidFill>
              </a:rPr>
              <a:t>innovations to improve reach </a:t>
            </a:r>
            <a:r>
              <a:rPr lang="en-GB" dirty="0">
                <a:solidFill>
                  <a:schemeClr val="tx1"/>
                </a:solidFill>
              </a:rPr>
              <a:t>e.g. Farkwa – holding 2 group sessions, one for more central households and one for households in a further area (still low attendance)</a:t>
            </a:r>
          </a:p>
        </p:txBody>
      </p:sp>
      <p:pic>
        <p:nvPicPr>
          <p:cNvPr id="5" name="Picture Placeholder 8">
            <a:extLst>
              <a:ext uri="{FF2B5EF4-FFF2-40B4-BE49-F238E27FC236}">
                <a16:creationId xmlns:a16="http://schemas.microsoft.com/office/drawing/2014/main" id="{C1699B56-6CFF-8110-6690-5FADB9DD2622}"/>
              </a:ext>
            </a:extLst>
          </p:cNvPr>
          <p:cNvPicPr>
            <a:picLocks noChangeAspect="1"/>
          </p:cNvPicPr>
          <p:nvPr/>
        </p:nvPicPr>
        <p:blipFill>
          <a:blip r:embed="rId2" cstate="hqprint">
            <a:extLst>
              <a:ext uri="{28A0092B-C50C-407E-A947-70E740481C1C}">
                <a14:useLocalDpi xmlns:a14="http://schemas.microsoft.com/office/drawing/2010/main"/>
              </a:ext>
            </a:extLst>
          </a:blip>
          <a:srcRect t="25" b="25"/>
          <a:stretch/>
        </p:blipFill>
        <p:spPr>
          <a:xfrm>
            <a:off x="8675914" y="1255486"/>
            <a:ext cx="3516086" cy="3044371"/>
          </a:xfrm>
          <a:prstGeom prst="rect">
            <a:avLst/>
          </a:prstGeom>
        </p:spPr>
      </p:pic>
    </p:spTree>
    <p:extLst>
      <p:ext uri="{BB962C8B-B14F-4D97-AF65-F5344CB8AC3E}">
        <p14:creationId xmlns:p14="http://schemas.microsoft.com/office/powerpoint/2010/main" val="668714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23102-15EB-283C-E85E-2972FBEBF17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F9CD9DE-FBD7-FB4E-FA1F-5B9E4210E180}"/>
              </a:ext>
            </a:extLst>
          </p:cNvPr>
          <p:cNvSpPr>
            <a:spLocks noGrp="1"/>
          </p:cNvSpPr>
          <p:nvPr>
            <p:ph type="body" sz="quarter" idx="16"/>
          </p:nvPr>
        </p:nvSpPr>
        <p:spPr>
          <a:xfrm>
            <a:off x="553028" y="419487"/>
            <a:ext cx="10572172" cy="671754"/>
          </a:xfrm>
        </p:spPr>
        <p:txBody>
          <a:bodyPr/>
          <a:lstStyle/>
          <a:p>
            <a:r>
              <a:rPr lang="en-GB"/>
              <a:t>Group sessions: content and acceptability</a:t>
            </a:r>
          </a:p>
          <a:p>
            <a:endParaRPr lang="en-GB"/>
          </a:p>
        </p:txBody>
      </p:sp>
      <p:sp>
        <p:nvSpPr>
          <p:cNvPr id="4" name="Text Placeholder 3">
            <a:extLst>
              <a:ext uri="{FF2B5EF4-FFF2-40B4-BE49-F238E27FC236}">
                <a16:creationId xmlns:a16="http://schemas.microsoft.com/office/drawing/2014/main" id="{0D6231AC-1FDA-3FD1-A973-B08944C0AB41}"/>
              </a:ext>
            </a:extLst>
          </p:cNvPr>
          <p:cNvSpPr>
            <a:spLocks noGrp="1"/>
          </p:cNvSpPr>
          <p:nvPr>
            <p:ph type="body" sz="quarter" idx="19"/>
          </p:nvPr>
        </p:nvSpPr>
        <p:spPr>
          <a:xfrm>
            <a:off x="187287" y="1346200"/>
            <a:ext cx="11863541" cy="5175786"/>
          </a:xfrm>
        </p:spPr>
        <p:txBody>
          <a:bodyPr>
            <a:normAutofit fontScale="55000" lnSpcReduction="20000"/>
          </a:bodyPr>
          <a:lstStyle/>
          <a:p>
            <a:pPr marL="180000" indent="-180000">
              <a:lnSpc>
                <a:spcPct val="120000"/>
              </a:lnSpc>
              <a:spcBef>
                <a:spcPts val="0"/>
              </a:spcBef>
              <a:spcAft>
                <a:spcPts val="1200"/>
              </a:spcAft>
            </a:pPr>
            <a:r>
              <a:rPr lang="en-GB" sz="3600" b="1" dirty="0">
                <a:solidFill>
                  <a:schemeClr val="tx1"/>
                </a:solidFill>
              </a:rPr>
              <a:t>HCW said CHW capacity to deliver content varies </a:t>
            </a:r>
            <a:r>
              <a:rPr lang="en-GB" sz="3600" dirty="0">
                <a:solidFill>
                  <a:schemeClr val="tx1"/>
                </a:solidFill>
              </a:rPr>
              <a:t>– some more fluent and confident (e.g. one CHW practices and makes notes in advance, so she can deliver sessions without reading from the flipbook)</a:t>
            </a:r>
          </a:p>
          <a:p>
            <a:pPr marL="180000" indent="-180000">
              <a:lnSpc>
                <a:spcPct val="120000"/>
              </a:lnSpc>
              <a:spcBef>
                <a:spcPts val="0"/>
              </a:spcBef>
              <a:spcAft>
                <a:spcPts val="1200"/>
              </a:spcAft>
            </a:pPr>
            <a:r>
              <a:rPr lang="en-GB" sz="3600" dirty="0">
                <a:solidFill>
                  <a:schemeClr val="tx1"/>
                </a:solidFill>
              </a:rPr>
              <a:t>Some difficulties with teaching and learning on toys and drawings (as for household visits) – but supporting each other in the groups helps </a:t>
            </a:r>
          </a:p>
          <a:p>
            <a:pPr marL="180000" indent="-180000">
              <a:lnSpc>
                <a:spcPct val="120000"/>
              </a:lnSpc>
              <a:spcBef>
                <a:spcPts val="0"/>
              </a:spcBef>
              <a:spcAft>
                <a:spcPts val="1200"/>
              </a:spcAft>
            </a:pPr>
            <a:r>
              <a:rPr lang="en-GB" sz="3600" dirty="0">
                <a:solidFill>
                  <a:schemeClr val="tx1"/>
                </a:solidFill>
              </a:rPr>
              <a:t>Practical guidance on nutrition also appreciated (making food together in groups)</a:t>
            </a:r>
          </a:p>
          <a:p>
            <a:pPr marL="180000" indent="-180000">
              <a:lnSpc>
                <a:spcPct val="120000"/>
              </a:lnSpc>
              <a:spcBef>
                <a:spcPts val="0"/>
              </a:spcBef>
              <a:spcAft>
                <a:spcPts val="1200"/>
              </a:spcAft>
            </a:pPr>
            <a:r>
              <a:rPr lang="en-GB" sz="3600" b="1" dirty="0">
                <a:solidFill>
                  <a:schemeClr val="tx1"/>
                </a:solidFill>
              </a:rPr>
              <a:t>Mothers often enjoy the activities:</a:t>
            </a:r>
            <a:r>
              <a:rPr lang="en-GB" sz="3600" dirty="0">
                <a:solidFill>
                  <a:schemeClr val="tx1"/>
                </a:solidFill>
              </a:rPr>
              <a:t> meet others, watching children play together and singing makes the children happy </a:t>
            </a:r>
          </a:p>
          <a:p>
            <a:pPr marL="0" indent="0">
              <a:lnSpc>
                <a:spcPct val="120000"/>
              </a:lnSpc>
              <a:spcBef>
                <a:spcPts val="1800"/>
              </a:spcBef>
              <a:spcAft>
                <a:spcPts val="600"/>
              </a:spcAft>
              <a:buNone/>
            </a:pPr>
            <a:r>
              <a:rPr lang="en-GB" sz="3600" b="1" dirty="0">
                <a:solidFill>
                  <a:schemeClr val="tx1"/>
                </a:solidFill>
              </a:rPr>
              <a:t>Preference/prioritisation of groups or household visits – stakeholder views</a:t>
            </a:r>
          </a:p>
          <a:p>
            <a:pPr marL="180000" indent="-180000">
              <a:lnSpc>
                <a:spcPct val="120000"/>
              </a:lnSpc>
              <a:spcBef>
                <a:spcPts val="0"/>
              </a:spcBef>
              <a:spcAft>
                <a:spcPts val="1200"/>
              </a:spcAft>
            </a:pPr>
            <a:r>
              <a:rPr lang="en-GB" sz="3600" b="1" dirty="0">
                <a:solidFill>
                  <a:schemeClr val="tx1"/>
                </a:solidFill>
              </a:rPr>
              <a:t>Feasibility</a:t>
            </a:r>
            <a:r>
              <a:rPr lang="en-GB" sz="3600" dirty="0">
                <a:solidFill>
                  <a:schemeClr val="tx1"/>
                </a:solidFill>
              </a:rPr>
              <a:t>: groups could reach more people with less CHW time and can be held at HF without CHW travel allowances - but groups depend on parents attending and can be harder to organise </a:t>
            </a:r>
          </a:p>
          <a:p>
            <a:pPr marL="180000" indent="-180000">
              <a:lnSpc>
                <a:spcPct val="120000"/>
              </a:lnSpc>
              <a:spcBef>
                <a:spcPts val="0"/>
              </a:spcBef>
              <a:spcAft>
                <a:spcPts val="1200"/>
              </a:spcAft>
            </a:pPr>
            <a:r>
              <a:rPr lang="en-GB" sz="3600" b="1" dirty="0">
                <a:solidFill>
                  <a:schemeClr val="tx1"/>
                </a:solidFill>
              </a:rPr>
              <a:t>Caregiver preference varies: </a:t>
            </a:r>
            <a:r>
              <a:rPr lang="en-GB" sz="3600" dirty="0">
                <a:solidFill>
                  <a:schemeClr val="tx1"/>
                </a:solidFill>
              </a:rPr>
              <a:t>groups allow parents to learn from and support each other; HH visits allow more personalised and detailed discussion, and less time/transport cost for parents</a:t>
            </a:r>
            <a:endParaRPr lang="en-GB" dirty="0"/>
          </a:p>
          <a:p>
            <a:pPr>
              <a:lnSpc>
                <a:spcPct val="100000"/>
              </a:lnSpc>
              <a:spcBef>
                <a:spcPts val="0"/>
              </a:spcBef>
              <a:spcAft>
                <a:spcPts val="1200"/>
              </a:spcAft>
            </a:pPr>
            <a:endParaRPr lang="en-GB" dirty="0"/>
          </a:p>
          <a:p>
            <a:pPr>
              <a:lnSpc>
                <a:spcPct val="100000"/>
              </a:lnSpc>
              <a:spcBef>
                <a:spcPts val="0"/>
              </a:spcBef>
              <a:spcAft>
                <a:spcPts val="1200"/>
              </a:spcAft>
            </a:pPr>
            <a:endParaRPr lang="en-GB" dirty="0"/>
          </a:p>
        </p:txBody>
      </p:sp>
    </p:spTree>
    <p:extLst>
      <p:ext uri="{BB962C8B-B14F-4D97-AF65-F5344CB8AC3E}">
        <p14:creationId xmlns:p14="http://schemas.microsoft.com/office/powerpoint/2010/main" val="104122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BA7F5D-8515-E5EB-3173-6C9AEE149965}"/>
              </a:ext>
            </a:extLst>
          </p:cNvPr>
          <p:cNvSpPr>
            <a:spLocks noGrp="1"/>
          </p:cNvSpPr>
          <p:nvPr>
            <p:ph type="body" sz="quarter" idx="16"/>
          </p:nvPr>
        </p:nvSpPr>
        <p:spPr/>
        <p:txBody>
          <a:bodyPr/>
          <a:lstStyle/>
          <a:p>
            <a:r>
              <a:rPr lang="en-GB"/>
              <a:t>Use of KK App and dashboard</a:t>
            </a:r>
          </a:p>
        </p:txBody>
      </p:sp>
      <p:sp>
        <p:nvSpPr>
          <p:cNvPr id="4" name="Text Placeholder 3">
            <a:extLst>
              <a:ext uri="{FF2B5EF4-FFF2-40B4-BE49-F238E27FC236}">
                <a16:creationId xmlns:a16="http://schemas.microsoft.com/office/drawing/2014/main" id="{C2246356-C775-AE7A-9C43-27AB887D8CF6}"/>
              </a:ext>
            </a:extLst>
          </p:cNvPr>
          <p:cNvSpPr>
            <a:spLocks noGrp="1"/>
          </p:cNvSpPr>
          <p:nvPr>
            <p:ph type="body" sz="quarter" idx="19"/>
          </p:nvPr>
        </p:nvSpPr>
        <p:spPr>
          <a:xfrm>
            <a:off x="552450" y="1284789"/>
            <a:ext cx="8360196" cy="5153723"/>
          </a:xfrm>
        </p:spPr>
        <p:txBody>
          <a:bodyPr>
            <a:normAutofit/>
          </a:bodyPr>
          <a:lstStyle/>
          <a:p>
            <a:pPr marL="180000" indent="-180000">
              <a:lnSpc>
                <a:spcPct val="100000"/>
              </a:lnSpc>
              <a:spcBef>
                <a:spcPts val="0"/>
              </a:spcBef>
              <a:spcAft>
                <a:spcPts val="600"/>
              </a:spcAft>
            </a:pPr>
            <a:r>
              <a:rPr lang="en-GB" sz="1800" dirty="0">
                <a:solidFill>
                  <a:schemeClr val="tx1"/>
                </a:solidFill>
              </a:rPr>
              <a:t>All CHW use the App - but with varied consistency (e.g. data upload, ID issues)  </a:t>
            </a:r>
          </a:p>
          <a:p>
            <a:pPr marL="180000" indent="-180000">
              <a:lnSpc>
                <a:spcPct val="100000"/>
              </a:lnSpc>
              <a:spcBef>
                <a:spcPts val="0"/>
              </a:spcBef>
              <a:spcAft>
                <a:spcPts val="600"/>
              </a:spcAft>
            </a:pPr>
            <a:r>
              <a:rPr lang="en-GB" sz="1800" b="1" dirty="0">
                <a:solidFill>
                  <a:schemeClr val="tx1"/>
                </a:solidFill>
              </a:rPr>
              <a:t>CHW see the App as helpful </a:t>
            </a:r>
            <a:r>
              <a:rPr lang="en-GB" sz="1800" dirty="0">
                <a:solidFill>
                  <a:schemeClr val="tx1"/>
                </a:solidFill>
              </a:rPr>
              <a:t>– saves time on paper-based reporting, provides reminders of visits and guidance during visits</a:t>
            </a:r>
          </a:p>
          <a:p>
            <a:pPr marL="180000" indent="-180000">
              <a:lnSpc>
                <a:spcPct val="100000"/>
              </a:lnSpc>
              <a:spcBef>
                <a:spcPts val="0"/>
              </a:spcBef>
              <a:spcAft>
                <a:spcPts val="600"/>
              </a:spcAft>
            </a:pPr>
            <a:r>
              <a:rPr lang="en-GB" sz="1800" dirty="0">
                <a:solidFill>
                  <a:schemeClr val="tx1"/>
                </a:solidFill>
              </a:rPr>
              <a:t>Various </a:t>
            </a:r>
            <a:r>
              <a:rPr lang="en-GB" sz="1800" b="1" dirty="0">
                <a:solidFill>
                  <a:schemeClr val="tx1"/>
                </a:solidFill>
              </a:rPr>
              <a:t>technical difficulties</a:t>
            </a:r>
            <a:r>
              <a:rPr lang="en-GB" sz="1800" dirty="0">
                <a:solidFill>
                  <a:schemeClr val="tx1"/>
                </a:solidFill>
              </a:rPr>
              <a:t>, some resolved, some still causing problems</a:t>
            </a:r>
          </a:p>
          <a:p>
            <a:pPr marL="180000" indent="-180000">
              <a:lnSpc>
                <a:spcPct val="100000"/>
              </a:lnSpc>
              <a:spcBef>
                <a:spcPts val="0"/>
              </a:spcBef>
              <a:spcAft>
                <a:spcPts val="600"/>
              </a:spcAft>
            </a:pPr>
            <a:r>
              <a:rPr lang="en-GB" sz="1800" dirty="0">
                <a:solidFill>
                  <a:schemeClr val="tx1"/>
                </a:solidFill>
              </a:rPr>
              <a:t>CHW gained expertise in using App through training, support and experience</a:t>
            </a:r>
          </a:p>
          <a:p>
            <a:pPr marL="180000" indent="-180000">
              <a:lnSpc>
                <a:spcPct val="100000"/>
              </a:lnSpc>
              <a:spcBef>
                <a:spcPts val="0"/>
              </a:spcBef>
              <a:spcAft>
                <a:spcPts val="600"/>
              </a:spcAft>
            </a:pPr>
            <a:r>
              <a:rPr lang="en-GB" sz="1800" b="1" dirty="0">
                <a:solidFill>
                  <a:schemeClr val="tx1"/>
                </a:solidFill>
              </a:rPr>
              <a:t>Generally, no concerns from caregivers </a:t>
            </a:r>
            <a:r>
              <a:rPr lang="en-GB" sz="1800" dirty="0">
                <a:solidFill>
                  <a:schemeClr val="tx1"/>
                </a:solidFill>
              </a:rPr>
              <a:t>about CHW using the phone during visits – seen as normal and can increase trust in the CHW</a:t>
            </a:r>
          </a:p>
          <a:p>
            <a:pPr marL="0" indent="0">
              <a:lnSpc>
                <a:spcPct val="100000"/>
              </a:lnSpc>
              <a:spcBef>
                <a:spcPts val="1200"/>
              </a:spcBef>
              <a:spcAft>
                <a:spcPts val="600"/>
              </a:spcAft>
              <a:buNone/>
            </a:pPr>
            <a:r>
              <a:rPr lang="en-GB" sz="1800" b="1" dirty="0">
                <a:solidFill>
                  <a:schemeClr val="tx1"/>
                </a:solidFill>
              </a:rPr>
              <a:t>Use of dashboard</a:t>
            </a:r>
          </a:p>
          <a:p>
            <a:pPr marL="180000" indent="-180000">
              <a:lnSpc>
                <a:spcPct val="100000"/>
              </a:lnSpc>
              <a:spcBef>
                <a:spcPts val="0"/>
              </a:spcBef>
              <a:spcAft>
                <a:spcPts val="600"/>
              </a:spcAft>
            </a:pPr>
            <a:r>
              <a:rPr lang="en-GB" sz="1800" b="1" dirty="0">
                <a:solidFill>
                  <a:schemeClr val="tx1"/>
                </a:solidFill>
              </a:rPr>
              <a:t>Varied use by HCW</a:t>
            </a:r>
            <a:r>
              <a:rPr lang="en-GB" sz="1800" dirty="0">
                <a:solidFill>
                  <a:schemeClr val="tx1"/>
                </a:solidFill>
              </a:rPr>
              <a:t>: partly related to how recently HCW joined KK and whether they had adequate training  </a:t>
            </a:r>
          </a:p>
          <a:p>
            <a:pPr marL="180000" indent="-180000">
              <a:lnSpc>
                <a:spcPct val="100000"/>
              </a:lnSpc>
              <a:spcBef>
                <a:spcPts val="0"/>
              </a:spcBef>
              <a:spcAft>
                <a:spcPts val="600"/>
              </a:spcAft>
            </a:pPr>
            <a:r>
              <a:rPr lang="en-GB" sz="1800" dirty="0">
                <a:solidFill>
                  <a:schemeClr val="tx1"/>
                </a:solidFill>
              </a:rPr>
              <a:t>Various </a:t>
            </a:r>
            <a:r>
              <a:rPr lang="en-GB" sz="1800" b="1" dirty="0">
                <a:solidFill>
                  <a:schemeClr val="tx1"/>
                </a:solidFill>
              </a:rPr>
              <a:t>technical difficulties </a:t>
            </a:r>
            <a:r>
              <a:rPr lang="en-GB" sz="1800" dirty="0">
                <a:solidFill>
                  <a:schemeClr val="tx1"/>
                </a:solidFill>
              </a:rPr>
              <a:t>e.g. unable to access, or losing phone </a:t>
            </a:r>
          </a:p>
          <a:p>
            <a:pPr marL="180000" indent="-180000">
              <a:lnSpc>
                <a:spcPct val="100000"/>
              </a:lnSpc>
              <a:spcBef>
                <a:spcPts val="0"/>
              </a:spcBef>
              <a:spcAft>
                <a:spcPts val="600"/>
              </a:spcAft>
            </a:pPr>
            <a:r>
              <a:rPr lang="en-GB" sz="1800" dirty="0">
                <a:solidFill>
                  <a:schemeClr val="tx1"/>
                </a:solidFill>
              </a:rPr>
              <a:t>Use by CHMT: limited e.g. forgot how to access, complaints about lack of equipment from KK, but improved by endline and active IP work to support use</a:t>
            </a:r>
          </a:p>
          <a:p>
            <a:pPr marL="180000" indent="-180000">
              <a:lnSpc>
                <a:spcPct val="100000"/>
              </a:lnSpc>
              <a:spcBef>
                <a:spcPts val="0"/>
              </a:spcBef>
              <a:spcAft>
                <a:spcPts val="600"/>
              </a:spcAft>
            </a:pPr>
            <a:r>
              <a:rPr lang="en-GB" sz="1800" dirty="0">
                <a:solidFill>
                  <a:schemeClr val="tx1"/>
                </a:solidFill>
              </a:rPr>
              <a:t>RHMT had used the dashboard but in very limited way. </a:t>
            </a:r>
          </a:p>
          <a:p>
            <a:pPr marL="0" indent="0">
              <a:lnSpc>
                <a:spcPct val="100000"/>
              </a:lnSpc>
              <a:spcBef>
                <a:spcPts val="0"/>
              </a:spcBef>
              <a:spcAft>
                <a:spcPts val="600"/>
              </a:spcAft>
              <a:buNone/>
            </a:pPr>
            <a:endParaRPr lang="en-GB" sz="1600" dirty="0">
              <a:solidFill>
                <a:schemeClr val="tx1"/>
              </a:solidFill>
            </a:endParaRPr>
          </a:p>
          <a:p>
            <a:pPr>
              <a:lnSpc>
                <a:spcPct val="100000"/>
              </a:lnSpc>
              <a:spcBef>
                <a:spcPts val="0"/>
              </a:spcBef>
              <a:spcAft>
                <a:spcPts val="600"/>
              </a:spcAft>
            </a:pPr>
            <a:endParaRPr lang="en-GB" sz="1600" dirty="0">
              <a:solidFill>
                <a:schemeClr val="tx1"/>
              </a:solidFill>
            </a:endParaRPr>
          </a:p>
        </p:txBody>
      </p:sp>
      <p:pic>
        <p:nvPicPr>
          <p:cNvPr id="6" name="Picture Placeholder 4" descr="A group of people sitting outside&#10;&#10;Description automatically generated">
            <a:extLst>
              <a:ext uri="{FF2B5EF4-FFF2-40B4-BE49-F238E27FC236}">
                <a16:creationId xmlns:a16="http://schemas.microsoft.com/office/drawing/2014/main" id="{CF2D81F8-024D-6B42-F591-38A0350FCEFB}"/>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8686800" y="1505006"/>
            <a:ext cx="3505200" cy="3045223"/>
          </a:xfrm>
          <a:prstGeom prst="rect">
            <a:avLst/>
          </a:prstGeom>
        </p:spPr>
      </p:pic>
    </p:spTree>
    <p:extLst>
      <p:ext uri="{BB962C8B-B14F-4D97-AF65-F5344CB8AC3E}">
        <p14:creationId xmlns:p14="http://schemas.microsoft.com/office/powerpoint/2010/main" val="3242528090"/>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0C2025"/>
      </a:accent1>
      <a:accent2>
        <a:srgbClr val="FFF3E5"/>
      </a:accent2>
      <a:accent3>
        <a:srgbClr val="DD5353"/>
      </a:accent3>
      <a:accent4>
        <a:srgbClr val="03A696"/>
      </a:accent4>
      <a:accent5>
        <a:srgbClr val="13368F"/>
      </a:accent5>
      <a:accent6>
        <a:srgbClr val="0B1F5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FA6EC08C1CB84097E5BE4A51F9B5B2" ma:contentTypeVersion="21" ma:contentTypeDescription="Create a new document." ma:contentTypeScope="" ma:versionID="dd0620b0afcb4c756faf72d1874adef5">
  <xsd:schema xmlns:xsd="http://www.w3.org/2001/XMLSchema" xmlns:xs="http://www.w3.org/2001/XMLSchema" xmlns:p="http://schemas.microsoft.com/office/2006/metadata/properties" xmlns:ns1="http://schemas.microsoft.com/sharepoint/v3" xmlns:ns2="32deee2f-dc98-44d0-8388-e8adaece0697" xmlns:ns3="036f8150-817f-44bc-883a-abf026c3f7fa" targetNamespace="http://schemas.microsoft.com/office/2006/metadata/properties" ma:root="true" ma:fieldsID="4318ab23bab8405fab22982f8f07dd6a" ns1:_="" ns2:_="" ns3:_="">
    <xsd:import namespace="http://schemas.microsoft.com/sharepoint/v3"/>
    <xsd:import namespace="32deee2f-dc98-44d0-8388-e8adaece0697"/>
    <xsd:import namespace="036f8150-817f-44bc-883a-abf026c3f7fa"/>
    <xsd:element name="properties">
      <xsd:complexType>
        <xsd:sequence>
          <xsd:element name="documentManagement">
            <xsd:complexType>
              <xsd:all>
                <xsd:element ref="ns2:Project-Stage" minOccurs="0"/>
                <xsd:element ref="ns2:Project-Number" minOccurs="0"/>
                <xsd:element ref="ns2:Practice" minOccurs="0"/>
                <xsd:element ref="ns2:PM" minOccurs="0"/>
                <xsd:element ref="ns1:DocumentSetDescription" minOccurs="0"/>
                <xsd:element ref="ns2:PA" minOccurs="0"/>
                <xsd:element ref="ns3:MediaServiceMetadata" minOccurs="0"/>
                <xsd:element ref="ns3:MediaServiceFastMetadata" minOccurs="0"/>
                <xsd:element ref="ns2:SharedWithUsers" minOccurs="0"/>
                <xsd:element ref="ns2:SharedWithDetails"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Link" minOccurs="0"/>
                <xsd:element ref="ns3:MediaServiceSearchProperties" minOccurs="0"/>
                <xsd:element ref="ns3:MediaServiceObjectDetectorVersions" minOccurs="0"/>
                <xsd:element ref="ns3:_Flow_SignoffStatus" minOccurs="0"/>
                <xsd:element ref="ns3:SuccessfulBid_x003f_" minOccurs="0"/>
                <xsd:element ref="ns3:Workstrea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1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deee2f-dc98-44d0-8388-e8adaece0697" elementFormDefault="qualified">
    <xsd:import namespace="http://schemas.microsoft.com/office/2006/documentManagement/types"/>
    <xsd:import namespace="http://schemas.microsoft.com/office/infopath/2007/PartnerControls"/>
    <xsd:element name="Project-Stage" ma:index="8" nillable="true" ma:displayName="Project-Stage" ma:default="" ma:format="RadioButtons" ma:internalName="Project_x002d_Stage">
      <xsd:simpleType>
        <xsd:restriction base="dms:Choice">
          <xsd:enumeration value="EOI"/>
          <xsd:enumeration value="Tender"/>
          <xsd:enumeration value="Implementation"/>
          <xsd:enumeration value="Closed"/>
          <xsd:enumeration value="TBC"/>
        </xsd:restriction>
      </xsd:simpleType>
    </xsd:element>
    <xsd:element name="Project-Number" ma:index="9" nillable="true" ma:displayName="Project-Number" ma:default="" ma:internalName="Project_x002d_Number">
      <xsd:simpleType>
        <xsd:restriction base="dms:Text">
          <xsd:maxLength value="255"/>
        </xsd:restriction>
      </xsd:simpleType>
    </xsd:element>
    <xsd:element name="Practice" ma:index="10" nillable="true" ma:displayName="Practice" ma:default="" ma:format="Dropdown" ma:internalName="Practice">
      <xsd:simpleType>
        <xsd:restriction base="dms:Choice">
          <xsd:enumeration value="Climate-Resilience"/>
          <xsd:enumeration value="Education"/>
          <xsd:enumeration value="Governance"/>
          <xsd:enumeration value="Health"/>
          <xsd:enumeration value="Poverty-Social-Protection"/>
          <xsd:enumeration value="Research-Evidence"/>
        </xsd:restriction>
      </xsd:simpleType>
    </xsd:element>
    <xsd:element name="PM" ma:index="11" nillable="true" ma:displayName="PM" ma:list="UserInfo" ma:internalName="PM">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A" ma:index="13" nillable="true" ma:displayName="PA" ma:list="UserInfo" ma:internalName="PA">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6db3011-7cd0-4697-aba7-27fa2fa3b5dd}" ma:internalName="TaxCatchAll" ma:showField="CatchAllData" ma:web="32deee2f-dc98-44d0-8388-e8adaece069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36f8150-817f-44bc-883a-abf026c3f7fa"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48245e64-faf6-4318-998e-7cfc72196ae6"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ServiceLocation" ma:index="25" nillable="true" ma:displayName="Location" ma:indexed="true" ma:internalName="MediaServiceLocation" ma:readOnly="true">
      <xsd:simpleType>
        <xsd:restriction base="dms:Text"/>
      </xsd:simpleType>
    </xsd:element>
    <xsd:element name="MediaLengthInSeconds" ma:index="26" nillable="true" ma:displayName="MediaLengthInSeconds" ma:hidden="true" ma:internalName="MediaLengthInSeconds" ma:readOnly="true">
      <xsd:simpleType>
        <xsd:restriction base="dms:Unknown"/>
      </xsd:simpleType>
    </xsd:element>
    <xsd:element name="Link" ma:index="27" nillable="true" ma:displayName="Framework" ma:format="Dropdown" ma:internalName="Link">
      <xsd:simpleType>
        <xsd:restriction base="dms:Choice">
          <xsd:enumeration value="Framework"/>
          <xsd:enumeration value="Choice 2"/>
          <xsd:enumeration value="Choice 3"/>
        </xsd:restriction>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element name="_Flow_SignoffStatus" ma:index="30" nillable="true" ma:displayName="Sign-off status" ma:internalName="Sign_x002d_off_x0020_status">
      <xsd:simpleType>
        <xsd:restriction base="dms:Text"/>
      </xsd:simpleType>
    </xsd:element>
    <xsd:element name="SuccessfulBid_x003f_" ma:index="31" nillable="true" ma:displayName="Successful Bid?" ma:default="0" ma:description="Yes if successful, No if it was an unsuccessful bid. Blank if unknown" ma:format="Dropdown" ma:internalName="SuccessfulBid_x003f_">
      <xsd:simpleType>
        <xsd:restriction base="dms:Boolean"/>
      </xsd:simpleType>
    </xsd:element>
    <xsd:element name="Workstream" ma:index="32" nillable="true" ma:displayName="Workstream" ma:format="Dropdown" ma:internalName="Workstream">
      <xsd:simpleType>
        <xsd:restriction base="dms:Choice">
          <xsd:enumeration value="WS1"/>
          <xsd:enumeration value="WS2"/>
          <xsd:enumeration value="WS3"/>
          <xsd:enumeration value="Cross Cutting"/>
        </xsd:restriction>
      </xsd:simpleType>
    </xsd:element>
    <xsd:element name="MediaServiceBillingMetadata" ma:index="3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M xmlns="32deee2f-dc98-44d0-8388-e8adaece0697">
      <UserInfo>
        <DisplayName>Anna Duncan-Grant</DisplayName>
        <AccountId>246</AccountId>
        <AccountType/>
      </UserInfo>
    </PM>
    <SuccessfulBid_x003f_ xmlns="036f8150-817f-44bc-883a-abf026c3f7fa">false</SuccessfulBid_x003f_>
    <lcf76f155ced4ddcb4097134ff3c332f xmlns="036f8150-817f-44bc-883a-abf026c3f7fa">
      <Terms xmlns="http://schemas.microsoft.com/office/infopath/2007/PartnerControls"/>
    </lcf76f155ced4ddcb4097134ff3c332f>
    <DocumentSetDescription xmlns="http://schemas.microsoft.com/sharepoint/v3">Project Template folder structure
-Update after creation</DocumentSetDescription>
    <_Flow_SignoffStatus xmlns="036f8150-817f-44bc-883a-abf026c3f7fa" xsi:nil="true"/>
    <TaxCatchAll xmlns="32deee2f-dc98-44d0-8388-e8adaece0697" xsi:nil="true"/>
    <Project-Number xmlns="32deee2f-dc98-44d0-8388-e8adaece0697" xsi:nil="true"/>
    <Link xmlns="036f8150-817f-44bc-883a-abf026c3f7fa" xsi:nil="true"/>
    <Project-Stage xmlns="32deee2f-dc98-44d0-8388-e8adaece0697">EOI</Project-Stage>
    <PA xmlns="32deee2f-dc98-44d0-8388-e8adaece0697">
      <UserInfo>
        <DisplayName>Georgina Palmer</DisplayName>
        <AccountId>148</AccountId>
        <AccountType/>
      </UserInfo>
    </PA>
    <Practice xmlns="32deee2f-dc98-44d0-8388-e8adaece0697" xsi:nil="true"/>
    <Workstream xmlns="036f8150-817f-44bc-883a-abf026c3f7f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EA58DF-A5CE-4EB9-A899-17F26A9A2DEF}">
  <ds:schemaRefs>
    <ds:schemaRef ds:uri="036f8150-817f-44bc-883a-abf026c3f7fa"/>
    <ds:schemaRef ds:uri="32deee2f-dc98-44d0-8388-e8adaece069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6614DA1-89D8-42B1-ABF7-16A31EA830EE}">
  <ds:schemaRefs>
    <ds:schemaRef ds:uri="036f8150-817f-44bc-883a-abf026c3f7fa"/>
    <ds:schemaRef ds:uri="32deee2f-dc98-44d0-8388-e8adaece0697"/>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5512B0D1-1419-4E57-843D-0B57932DD80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141</TotalTime>
  <Words>2355</Words>
  <Application>Microsoft Office PowerPoint</Application>
  <PresentationFormat>Widescreen</PresentationFormat>
  <Paragraphs>105</Paragraphs>
  <Slides>14</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vt:lpstr>
      <vt:lpstr>Calibri</vt:lpstr>
      <vt:lpstr>Calibri Light</vt:lpstr>
      <vt:lpstr>Poppins</vt:lpstr>
      <vt:lpstr>Roboto</vt:lpstr>
      <vt:lpstr>Roboto Light</vt:lpstr>
      <vt:lpstr>Satoshi</vt:lpstr>
      <vt:lpstr>Satoshi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Adarsh Sagar</dc:creator>
  <cp:lastModifiedBy>Deogardius Medardi</cp:lastModifiedBy>
  <cp:revision>3</cp:revision>
  <dcterms:created xsi:type="dcterms:W3CDTF">2023-03-29T10:50:21Z</dcterms:created>
  <dcterms:modified xsi:type="dcterms:W3CDTF">2025-05-19T05:01:24Z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0x01010071FA6EC08C1CB84097E5BE4A51F9B5B2</vt:lpwstr>
  </property>
  <property fmtid="{D5CDD505-2E9C-101B-9397-08002B2CF9AE}" pid="3" name="MediaServiceImageTags">
    <vt:lpwstr/>
  </property>
</Properties>
</file>