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9" r:id="rId3"/>
    <p:sldId id="264" r:id="rId4"/>
    <p:sldId id="257" r:id="rId5"/>
    <p:sldId id="265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59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00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73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590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29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43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2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977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15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54C3C51-BD8F-4A3E-8025-246F28678949}" type="datetimeFigureOut">
              <a:rPr lang="en-US" smtClean="0"/>
              <a:t>5/31/2023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1CC9ECA-777C-4667-AC95-30138C864E9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2544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72399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Proposed Roadmap to Conduct NM-ECDP Dissemination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1125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895" y="371061"/>
            <a:ext cx="10058400" cy="9263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smtClean="0"/>
              <a:t>                   Regional Program Dissemination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457" y="1759789"/>
            <a:ext cx="7471953" cy="4415398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Briefing RAS/RC on the </a:t>
            </a:r>
            <a:r>
              <a:rPr lang="en-GB" sz="4000" dirty="0"/>
              <a:t>p</a:t>
            </a:r>
            <a:r>
              <a:rPr lang="en-GB" sz="4000" dirty="0" smtClean="0"/>
              <a:t>lan to conduct Regional Dissemination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Formulate Regional  </a:t>
            </a:r>
            <a:r>
              <a:rPr lang="en-GB" sz="4000" dirty="0"/>
              <a:t>task team </a:t>
            </a:r>
            <a:r>
              <a:rPr lang="en-GB" sz="4000" dirty="0" smtClean="0"/>
              <a:t>(consider head of departments)</a:t>
            </a:r>
            <a:endParaRPr lang="en-GB" sz="4000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Regional task team to consider inclusion of IPs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Schedule and hold prep meetings- budget, fundraising and setting agenda</a:t>
            </a:r>
          </a:p>
          <a:p>
            <a:pPr>
              <a:buFont typeface="Wingdings" panose="05000000000000000000" pitchFamily="2" charset="2"/>
              <a:buChar char="q"/>
            </a:pPr>
            <a:endParaRPr lang="en-GB" sz="4000" dirty="0"/>
          </a:p>
          <a:p>
            <a:pPr>
              <a:buFont typeface="Wingdings" panose="05000000000000000000" pitchFamily="2" charset="2"/>
              <a:buChar char="q"/>
            </a:pPr>
            <a:endParaRPr lang="en-GB" sz="40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0410" y="1759789"/>
            <a:ext cx="4001589" cy="393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20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895" y="371061"/>
            <a:ext cx="10058400" cy="9263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smtClean="0"/>
              <a:t>                     </a:t>
            </a:r>
            <a:r>
              <a:rPr lang="en-GB" b="1" dirty="0"/>
              <a:t>Regional Program Dissemination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" y="1459343"/>
            <a:ext cx="7461965" cy="4598894"/>
          </a:xfrm>
          <a:solidFill>
            <a:schemeClr val="bg1">
              <a:lumMod val="95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Consider stakeholders meetings for fundraising and participation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4000" dirty="0"/>
              <a:t>F</a:t>
            </a:r>
            <a:r>
              <a:rPr lang="en-GB" sz="4000" dirty="0" smtClean="0"/>
              <a:t>inal Regional task team prep meeting (Invite National task team- to support in the dissemination)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4000" dirty="0" smtClean="0"/>
              <a:t> Request the councils to participate in the dissemination activity of NMECDP</a:t>
            </a:r>
            <a:endParaRPr lang="en-GB" sz="4000" dirty="0"/>
          </a:p>
          <a:p>
            <a:pPr>
              <a:buFont typeface="Wingdings" panose="05000000000000000000" pitchFamily="2" charset="2"/>
              <a:buChar char="q"/>
            </a:pPr>
            <a:endParaRPr lang="en-GB" sz="4000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9976" y="1759789"/>
            <a:ext cx="4312024" cy="45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3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894" y="1658983"/>
            <a:ext cx="5423563" cy="431151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Each council should be able to prepare it plan for dissemination and program implementation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council plan should involve identification of the key stakeholders available in the councils to support implementation of the program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 Plan for the regional review meetings be held on semi annual basis</a:t>
            </a:r>
            <a:endParaRPr lang="en-US" sz="2800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1658983"/>
            <a:ext cx="6118411" cy="431150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93203" y="201243"/>
            <a:ext cx="10058400" cy="9263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dirty="0" smtClean="0"/>
              <a:t>                     </a:t>
            </a:r>
            <a:r>
              <a:rPr lang="en-GB" b="1" dirty="0"/>
              <a:t>Regional Program Dissemination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95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894" y="830542"/>
            <a:ext cx="7001433" cy="5139951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3600" dirty="0" smtClean="0"/>
              <a:t>Complete review to remaining 7 Regions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3600" dirty="0" smtClean="0"/>
              <a:t>Review meetings will inform NMECDP implementation in the region </a:t>
            </a:r>
            <a:endParaRPr lang="en-US" sz="36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3600" dirty="0" smtClean="0"/>
              <a:t>Debrief and aggregated regional review meetings report to feed into TWG &amp; High level meetings- Nov, 2022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328" y="830543"/>
            <a:ext cx="4464931" cy="513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15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8800" b="1" dirty="0" smtClean="0"/>
          </a:p>
          <a:p>
            <a:pPr algn="ctr"/>
            <a:r>
              <a:rPr lang="en-US" sz="8800" b="1" dirty="0" smtClean="0"/>
              <a:t>ASANTENI SANA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289534340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4054</TotalTime>
  <Words>175</Words>
  <Application>Microsoft Office PowerPoint</Application>
  <PresentationFormat>Widescreen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Wingdings</vt:lpstr>
      <vt:lpstr>Retrospect</vt:lpstr>
      <vt:lpstr>Proposed Roadmap to Conduct NM-ECDP Dissemination</vt:lpstr>
      <vt:lpstr>                   Regional Program Dissemination</vt:lpstr>
      <vt:lpstr>                     Regional Program Dissemination</vt:lpstr>
      <vt:lpstr>                     Regional Program Dissemination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Roadmap to conduct pilot NM-ECDP regional reviews</dc:title>
  <dc:creator>Microsoft account</dc:creator>
  <cp:lastModifiedBy>Microsoft account</cp:lastModifiedBy>
  <cp:revision>44</cp:revision>
  <dcterms:created xsi:type="dcterms:W3CDTF">2022-08-31T04:54:33Z</dcterms:created>
  <dcterms:modified xsi:type="dcterms:W3CDTF">2023-05-31T15:04:55Z</dcterms:modified>
</cp:coreProperties>
</file>