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  <p:sldMasterId id="2147483679" r:id="rId5"/>
  </p:sldMasterIdLst>
  <p:notesMasterIdLst>
    <p:notesMasterId r:id="rId30"/>
  </p:notesMasterIdLst>
  <p:sldIdLst>
    <p:sldId id="256" r:id="rId6"/>
    <p:sldId id="264" r:id="rId7"/>
    <p:sldId id="289" r:id="rId8"/>
    <p:sldId id="260" r:id="rId9"/>
    <p:sldId id="290" r:id="rId10"/>
    <p:sldId id="293" r:id="rId11"/>
    <p:sldId id="263" r:id="rId12"/>
    <p:sldId id="292" r:id="rId13"/>
    <p:sldId id="269" r:id="rId14"/>
    <p:sldId id="268" r:id="rId15"/>
    <p:sldId id="271" r:id="rId16"/>
    <p:sldId id="273" r:id="rId17"/>
    <p:sldId id="272" r:id="rId18"/>
    <p:sldId id="275" r:id="rId19"/>
    <p:sldId id="276" r:id="rId20"/>
    <p:sldId id="277" r:id="rId21"/>
    <p:sldId id="278" r:id="rId22"/>
    <p:sldId id="279" r:id="rId23"/>
    <p:sldId id="284" r:id="rId24"/>
    <p:sldId id="282" r:id="rId25"/>
    <p:sldId id="285" r:id="rId26"/>
    <p:sldId id="286" r:id="rId27"/>
    <p:sldId id="288" r:id="rId28"/>
    <p:sldId id="258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1176A45-F228-03FF-B9CF-EC01E8A3A1E2}" name="Georgina" initials="XX" userId="Georgina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6E50"/>
    <a:srgbClr val="049872"/>
    <a:srgbClr val="DBB327"/>
    <a:srgbClr val="F8FBF1"/>
    <a:srgbClr val="DBEAB7"/>
    <a:srgbClr val="E4E7DD"/>
    <a:srgbClr val="1E427F"/>
    <a:srgbClr val="569873"/>
    <a:srgbClr val="009972"/>
    <a:srgbClr val="FFF3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BA8C2F4-7139-4225-A05E-4DAE41292155}" v="4" dt="2025-05-20T03:23:31.31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51" autoAdjust="0"/>
    <p:restoredTop sz="95033" autoAdjust="0"/>
  </p:normalViewPr>
  <p:slideViewPr>
    <p:cSldViewPr snapToGrid="0">
      <p:cViewPr varScale="1">
        <p:scale>
          <a:sx n="60" d="100"/>
          <a:sy n="60" d="100"/>
        </p:scale>
        <p:origin x="103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37" Type="http://schemas.microsoft.com/office/2018/10/relationships/authors" Target="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notesMaster" Target="notesMasters/notesMaster1.xml"/><Relationship Id="rId35" Type="http://schemas.microsoft.com/office/2016/11/relationships/changesInfo" Target="changesInfos/changesInfo1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dashiv Nayanpally" userId="76bf17be-30f3-405b-b5fc-532c821132ad" providerId="ADAL" clId="{EBA8C2F4-7139-4225-A05E-4DAE41292155}"/>
    <pc:docChg chg="custSel addSld delSld modSld">
      <pc:chgData name="Sadashiv Nayanpally" userId="76bf17be-30f3-405b-b5fc-532c821132ad" providerId="ADAL" clId="{EBA8C2F4-7139-4225-A05E-4DAE41292155}" dt="2025-05-20T03:24:18.363" v="58" actId="207"/>
      <pc:docMkLst>
        <pc:docMk/>
      </pc:docMkLst>
      <pc:sldChg chg="modSp mod">
        <pc:chgData name="Sadashiv Nayanpally" userId="76bf17be-30f3-405b-b5fc-532c821132ad" providerId="ADAL" clId="{EBA8C2F4-7139-4225-A05E-4DAE41292155}" dt="2025-05-20T03:21:05.229" v="2" actId="27636"/>
        <pc:sldMkLst>
          <pc:docMk/>
          <pc:sldMk cId="606215267" sldId="256"/>
        </pc:sldMkLst>
        <pc:spChg chg="mod">
          <ac:chgData name="Sadashiv Nayanpally" userId="76bf17be-30f3-405b-b5fc-532c821132ad" providerId="ADAL" clId="{EBA8C2F4-7139-4225-A05E-4DAE41292155}" dt="2025-05-20T03:21:05.229" v="2" actId="27636"/>
          <ac:spMkLst>
            <pc:docMk/>
            <pc:sldMk cId="606215267" sldId="256"/>
            <ac:spMk id="3" creationId="{AD82BE84-BAC6-97AA-3378-CD560D32F0DC}"/>
          </ac:spMkLst>
        </pc:spChg>
      </pc:sldChg>
      <pc:sldChg chg="addSp delSp modSp mod">
        <pc:chgData name="Sadashiv Nayanpally" userId="76bf17be-30f3-405b-b5fc-532c821132ad" providerId="ADAL" clId="{EBA8C2F4-7139-4225-A05E-4DAE41292155}" dt="2025-05-20T03:24:18.363" v="58" actId="207"/>
        <pc:sldMkLst>
          <pc:docMk/>
          <pc:sldMk cId="2855910847" sldId="258"/>
        </pc:sldMkLst>
        <pc:spChg chg="add mod">
          <ac:chgData name="Sadashiv Nayanpally" userId="76bf17be-30f3-405b-b5fc-532c821132ad" providerId="ADAL" clId="{EBA8C2F4-7139-4225-A05E-4DAE41292155}" dt="2025-05-20T03:24:18.363" v="58" actId="207"/>
          <ac:spMkLst>
            <pc:docMk/>
            <pc:sldMk cId="2855910847" sldId="258"/>
            <ac:spMk id="6" creationId="{57B01A76-C360-22CC-EC49-EB83E2BF17B6}"/>
          </ac:spMkLst>
        </pc:spChg>
        <pc:picChg chg="add del mod">
          <ac:chgData name="Sadashiv Nayanpally" userId="76bf17be-30f3-405b-b5fc-532c821132ad" providerId="ADAL" clId="{EBA8C2F4-7139-4225-A05E-4DAE41292155}" dt="2025-05-20T03:23:05.071" v="19" actId="21"/>
          <ac:picMkLst>
            <pc:docMk/>
            <pc:sldMk cId="2855910847" sldId="258"/>
            <ac:picMk id="3" creationId="{1080C4E6-3068-E93E-EC41-9756F9C01498}"/>
          </ac:picMkLst>
        </pc:picChg>
        <pc:picChg chg="add mod">
          <ac:chgData name="Sadashiv Nayanpally" userId="76bf17be-30f3-405b-b5fc-532c821132ad" providerId="ADAL" clId="{EBA8C2F4-7139-4225-A05E-4DAE41292155}" dt="2025-05-20T03:24:04.039" v="56" actId="14100"/>
          <ac:picMkLst>
            <pc:docMk/>
            <pc:sldMk cId="2855910847" sldId="258"/>
            <ac:picMk id="4" creationId="{1080C4E6-3068-E93E-EC41-9756F9C01498}"/>
          </ac:picMkLst>
        </pc:picChg>
        <pc:picChg chg="add del mod">
          <ac:chgData name="Sadashiv Nayanpally" userId="76bf17be-30f3-405b-b5fc-532c821132ad" providerId="ADAL" clId="{EBA8C2F4-7139-4225-A05E-4DAE41292155}" dt="2025-05-20T03:22:56.097" v="16" actId="478"/>
          <ac:picMkLst>
            <pc:docMk/>
            <pc:sldMk cId="2855910847" sldId="258"/>
            <ac:picMk id="5" creationId="{7D579E5C-5212-DAF2-3E04-30A3AEE14A2C}"/>
          </ac:picMkLst>
        </pc:picChg>
      </pc:sldChg>
      <pc:sldChg chg="modSp mod">
        <pc:chgData name="Sadashiv Nayanpally" userId="76bf17be-30f3-405b-b5fc-532c821132ad" providerId="ADAL" clId="{EBA8C2F4-7139-4225-A05E-4DAE41292155}" dt="2025-05-20T03:21:05.263" v="4" actId="27636"/>
        <pc:sldMkLst>
          <pc:docMk/>
          <pc:sldMk cId="1792533379" sldId="263"/>
        </pc:sldMkLst>
        <pc:spChg chg="mod">
          <ac:chgData name="Sadashiv Nayanpally" userId="76bf17be-30f3-405b-b5fc-532c821132ad" providerId="ADAL" clId="{EBA8C2F4-7139-4225-A05E-4DAE41292155}" dt="2025-05-20T03:21:05.263" v="4" actId="27636"/>
          <ac:spMkLst>
            <pc:docMk/>
            <pc:sldMk cId="1792533379" sldId="263"/>
            <ac:spMk id="5" creationId="{BB395754-C060-9774-F3E4-D96CEB491FA1}"/>
          </ac:spMkLst>
        </pc:spChg>
      </pc:sldChg>
      <pc:sldChg chg="modSp mod">
        <pc:chgData name="Sadashiv Nayanpally" userId="76bf17be-30f3-405b-b5fc-532c821132ad" providerId="ADAL" clId="{EBA8C2F4-7139-4225-A05E-4DAE41292155}" dt="2025-05-20T03:21:05.257" v="3" actId="27636"/>
        <pc:sldMkLst>
          <pc:docMk/>
          <pc:sldMk cId="1730487165" sldId="264"/>
        </pc:sldMkLst>
        <pc:spChg chg="mod">
          <ac:chgData name="Sadashiv Nayanpally" userId="76bf17be-30f3-405b-b5fc-532c821132ad" providerId="ADAL" clId="{EBA8C2F4-7139-4225-A05E-4DAE41292155}" dt="2025-05-20T03:21:05.257" v="3" actId="27636"/>
          <ac:spMkLst>
            <pc:docMk/>
            <pc:sldMk cId="1730487165" sldId="264"/>
            <ac:spMk id="5" creationId="{9A9A3F50-ED08-77CA-3EE7-0F57B0B503F8}"/>
          </ac:spMkLst>
        </pc:spChg>
      </pc:sldChg>
      <pc:sldChg chg="modSp mod">
        <pc:chgData name="Sadashiv Nayanpally" userId="76bf17be-30f3-405b-b5fc-532c821132ad" providerId="ADAL" clId="{EBA8C2F4-7139-4225-A05E-4DAE41292155}" dt="2025-05-20T03:21:05.289" v="5" actId="27636"/>
        <pc:sldMkLst>
          <pc:docMk/>
          <pc:sldMk cId="148441104" sldId="271"/>
        </pc:sldMkLst>
        <pc:spChg chg="mod">
          <ac:chgData name="Sadashiv Nayanpally" userId="76bf17be-30f3-405b-b5fc-532c821132ad" providerId="ADAL" clId="{EBA8C2F4-7139-4225-A05E-4DAE41292155}" dt="2025-05-20T03:21:05.289" v="5" actId="27636"/>
          <ac:spMkLst>
            <pc:docMk/>
            <pc:sldMk cId="148441104" sldId="271"/>
            <ac:spMk id="5" creationId="{2C504FC8-10B4-C18D-3904-82C0EB1491D2}"/>
          </ac:spMkLst>
        </pc:spChg>
      </pc:sldChg>
      <pc:sldChg chg="modSp mod">
        <pc:chgData name="Sadashiv Nayanpally" userId="76bf17be-30f3-405b-b5fc-532c821132ad" providerId="ADAL" clId="{EBA8C2F4-7139-4225-A05E-4DAE41292155}" dt="2025-05-20T03:21:05.371" v="6" actId="27636"/>
        <pc:sldMkLst>
          <pc:docMk/>
          <pc:sldMk cId="1409512650" sldId="279"/>
        </pc:sldMkLst>
        <pc:spChg chg="mod">
          <ac:chgData name="Sadashiv Nayanpally" userId="76bf17be-30f3-405b-b5fc-532c821132ad" providerId="ADAL" clId="{EBA8C2F4-7139-4225-A05E-4DAE41292155}" dt="2025-05-20T03:21:05.371" v="6" actId="27636"/>
          <ac:spMkLst>
            <pc:docMk/>
            <pc:sldMk cId="1409512650" sldId="279"/>
            <ac:spMk id="5" creationId="{C1CE5ABF-F775-33D1-71AF-EB92D9D5269D}"/>
          </ac:spMkLst>
        </pc:spChg>
      </pc:sldChg>
      <pc:sldChg chg="addSp delSp modSp new del mod">
        <pc:chgData name="Sadashiv Nayanpally" userId="76bf17be-30f3-405b-b5fc-532c821132ad" providerId="ADAL" clId="{EBA8C2F4-7139-4225-A05E-4DAE41292155}" dt="2025-05-20T03:22:27.476" v="15" actId="47"/>
        <pc:sldMkLst>
          <pc:docMk/>
          <pc:sldMk cId="1183659104" sldId="294"/>
        </pc:sldMkLst>
        <pc:picChg chg="add del mod modCrop">
          <ac:chgData name="Sadashiv Nayanpally" userId="76bf17be-30f3-405b-b5fc-532c821132ad" providerId="ADAL" clId="{EBA8C2F4-7139-4225-A05E-4DAE41292155}" dt="2025-05-20T03:21:31.639" v="11" actId="21"/>
          <ac:picMkLst>
            <pc:docMk/>
            <pc:sldMk cId="1183659104" sldId="294"/>
            <ac:picMk id="5" creationId="{7D579E5C-5212-DAF2-3E04-30A3AEE14A2C}"/>
          </ac:picMkLst>
        </pc:picChg>
      </pc:sldChg>
      <pc:sldChg chg="new del">
        <pc:chgData name="Sadashiv Nayanpally" userId="76bf17be-30f3-405b-b5fc-532c821132ad" providerId="ADAL" clId="{EBA8C2F4-7139-4225-A05E-4DAE41292155}" dt="2025-05-20T03:23:12.384" v="21" actId="47"/>
        <pc:sldMkLst>
          <pc:docMk/>
          <pc:sldMk cId="4274671656" sldId="294"/>
        </pc:sldMkLst>
      </pc:sldChg>
    </pc:docChg>
  </pc:docChgLst>
  <pc:docChgLst>
    <pc:chgData name="Sadashiv Nayanpally" userId="76bf17be-30f3-405b-b5fc-532c821132ad" providerId="ADAL" clId="{3587D0A9-160E-4E5B-B578-9F14A2D7E9C1}"/>
    <pc:docChg chg="undo redo custSel addSld delSld modSld sldOrd">
      <pc:chgData name="Sadashiv Nayanpally" userId="76bf17be-30f3-405b-b5fc-532c821132ad" providerId="ADAL" clId="{3587D0A9-160E-4E5B-B578-9F14A2D7E9C1}" dt="2024-11-14T06:35:25.784" v="21282" actId="20577"/>
      <pc:docMkLst>
        <pc:docMk/>
      </pc:docMkLst>
      <pc:sldChg chg="modSp mod">
        <pc:chgData name="Sadashiv Nayanpally" userId="76bf17be-30f3-405b-b5fc-532c821132ad" providerId="ADAL" clId="{3587D0A9-160E-4E5B-B578-9F14A2D7E9C1}" dt="2024-11-13T10:45:26.750" v="114" actId="20577"/>
        <pc:sldMkLst>
          <pc:docMk/>
          <pc:sldMk cId="606215267" sldId="256"/>
        </pc:sldMkLst>
      </pc:sldChg>
      <pc:sldChg chg="addSp delSp modSp new mod modClrScheme chgLayout">
        <pc:chgData name="Sadashiv Nayanpally" userId="76bf17be-30f3-405b-b5fc-532c821132ad" providerId="ADAL" clId="{3587D0A9-160E-4E5B-B578-9F14A2D7E9C1}" dt="2024-11-14T05:04:52.928" v="15805" actId="20577"/>
        <pc:sldMkLst>
          <pc:docMk/>
          <pc:sldMk cId="402606055" sldId="259"/>
        </pc:sldMkLst>
      </pc:sldChg>
      <pc:sldChg chg="del">
        <pc:chgData name="Sadashiv Nayanpally" userId="76bf17be-30f3-405b-b5fc-532c821132ad" providerId="ADAL" clId="{3587D0A9-160E-4E5B-B578-9F14A2D7E9C1}" dt="2024-11-13T10:45:34.443" v="116" actId="47"/>
        <pc:sldMkLst>
          <pc:docMk/>
          <pc:sldMk cId="2608725434" sldId="259"/>
        </pc:sldMkLst>
      </pc:sldChg>
      <pc:sldChg chg="addSp delSp modSp new del mod modClrScheme chgLayout">
        <pc:chgData name="Sadashiv Nayanpally" userId="76bf17be-30f3-405b-b5fc-532c821132ad" providerId="ADAL" clId="{3587D0A9-160E-4E5B-B578-9F14A2D7E9C1}" dt="2024-11-13T10:51:06.910" v="120" actId="47"/>
        <pc:sldMkLst>
          <pc:docMk/>
          <pc:sldMk cId="3242607204" sldId="259"/>
        </pc:sldMkLst>
      </pc:sldChg>
      <pc:sldChg chg="delSp modSp new mod">
        <pc:chgData name="Sadashiv Nayanpally" userId="76bf17be-30f3-405b-b5fc-532c821132ad" providerId="ADAL" clId="{3587D0A9-160E-4E5B-B578-9F14A2D7E9C1}" dt="2024-11-13T12:43:59.096" v="3145" actId="20577"/>
        <pc:sldMkLst>
          <pc:docMk/>
          <pc:sldMk cId="503406866" sldId="260"/>
        </pc:sldMkLst>
      </pc:sldChg>
      <pc:sldChg chg="del">
        <pc:chgData name="Sadashiv Nayanpally" userId="76bf17be-30f3-405b-b5fc-532c821132ad" providerId="ADAL" clId="{3587D0A9-160E-4E5B-B578-9F14A2D7E9C1}" dt="2024-11-13T10:45:33.727" v="115" actId="47"/>
        <pc:sldMkLst>
          <pc:docMk/>
          <pc:sldMk cId="3859884572" sldId="260"/>
        </pc:sldMkLst>
      </pc:sldChg>
      <pc:sldChg chg="addSp delSp modSp new mod ord">
        <pc:chgData name="Sadashiv Nayanpally" userId="76bf17be-30f3-405b-b5fc-532c821132ad" providerId="ADAL" clId="{3587D0A9-160E-4E5B-B578-9F14A2D7E9C1}" dt="2024-11-14T03:52:55.625" v="13233" actId="20577"/>
        <pc:sldMkLst>
          <pc:docMk/>
          <pc:sldMk cId="1844888996" sldId="261"/>
        </pc:sldMkLst>
      </pc:sldChg>
      <pc:sldChg chg="delSp modSp new mod ord">
        <pc:chgData name="Sadashiv Nayanpally" userId="76bf17be-30f3-405b-b5fc-532c821132ad" providerId="ADAL" clId="{3587D0A9-160E-4E5B-B578-9F14A2D7E9C1}" dt="2024-11-13T13:07:38.608" v="4302" actId="20578"/>
        <pc:sldMkLst>
          <pc:docMk/>
          <pc:sldMk cId="971720400" sldId="262"/>
        </pc:sldMkLst>
      </pc:sldChg>
      <pc:sldChg chg="addSp delSp modSp new mod modClrScheme chgLayout">
        <pc:chgData name="Sadashiv Nayanpally" userId="76bf17be-30f3-405b-b5fc-532c821132ad" providerId="ADAL" clId="{3587D0A9-160E-4E5B-B578-9F14A2D7E9C1}" dt="2024-11-13T17:06:11.515" v="6685" actId="20577"/>
        <pc:sldMkLst>
          <pc:docMk/>
          <pc:sldMk cId="1792533379" sldId="263"/>
        </pc:sldMkLst>
      </pc:sldChg>
      <pc:sldChg chg="addSp delSp modSp new mod modClrScheme chgLayout">
        <pc:chgData name="Sadashiv Nayanpally" userId="76bf17be-30f3-405b-b5fc-532c821132ad" providerId="ADAL" clId="{3587D0A9-160E-4E5B-B578-9F14A2D7E9C1}" dt="2024-11-13T13:12:02.476" v="4548" actId="20577"/>
        <pc:sldMkLst>
          <pc:docMk/>
          <pc:sldMk cId="1730487165" sldId="264"/>
        </pc:sldMkLst>
      </pc:sldChg>
      <pc:sldChg chg="new del">
        <pc:chgData name="Sadashiv Nayanpally" userId="76bf17be-30f3-405b-b5fc-532c821132ad" providerId="ADAL" clId="{3587D0A9-160E-4E5B-B578-9F14A2D7E9C1}" dt="2024-11-13T17:05:55.821" v="6677" actId="47"/>
        <pc:sldMkLst>
          <pc:docMk/>
          <pc:sldMk cId="1196302185" sldId="265"/>
        </pc:sldMkLst>
      </pc:sldChg>
      <pc:sldChg chg="modSp add mod">
        <pc:chgData name="Sadashiv Nayanpally" userId="76bf17be-30f3-405b-b5fc-532c821132ad" providerId="ADAL" clId="{3587D0A9-160E-4E5B-B578-9F14A2D7E9C1}" dt="2024-11-13T17:05:31.231" v="6676" actId="20577"/>
        <pc:sldMkLst>
          <pc:docMk/>
          <pc:sldMk cId="2628652457" sldId="266"/>
        </pc:sldMkLst>
      </pc:sldChg>
      <pc:sldChg chg="modSp add mod">
        <pc:chgData name="Sadashiv Nayanpally" userId="76bf17be-30f3-405b-b5fc-532c821132ad" providerId="ADAL" clId="{3587D0A9-160E-4E5B-B578-9F14A2D7E9C1}" dt="2024-11-13T17:00:11.817" v="6224" actId="27636"/>
        <pc:sldMkLst>
          <pc:docMk/>
          <pc:sldMk cId="1736529873" sldId="267"/>
        </pc:sldMkLst>
      </pc:sldChg>
      <pc:sldChg chg="modSp add mod">
        <pc:chgData name="Sadashiv Nayanpally" userId="76bf17be-30f3-405b-b5fc-532c821132ad" providerId="ADAL" clId="{3587D0A9-160E-4E5B-B578-9F14A2D7E9C1}" dt="2024-11-14T05:15:01.289" v="16603" actId="6549"/>
        <pc:sldMkLst>
          <pc:docMk/>
          <pc:sldMk cId="2066200930" sldId="268"/>
        </pc:sldMkLst>
      </pc:sldChg>
      <pc:sldChg chg="new del">
        <pc:chgData name="Sadashiv Nayanpally" userId="76bf17be-30f3-405b-b5fc-532c821132ad" providerId="ADAL" clId="{3587D0A9-160E-4E5B-B578-9F14A2D7E9C1}" dt="2024-11-13T17:06:30.404" v="6687" actId="680"/>
        <pc:sldMkLst>
          <pc:docMk/>
          <pc:sldMk cId="3099161765" sldId="268"/>
        </pc:sldMkLst>
      </pc:sldChg>
      <pc:sldChg chg="modSp add mod">
        <pc:chgData name="Sadashiv Nayanpally" userId="76bf17be-30f3-405b-b5fc-532c821132ad" providerId="ADAL" clId="{3587D0A9-160E-4E5B-B578-9F14A2D7E9C1}" dt="2024-11-14T02:12:13.085" v="9294" actId="27636"/>
        <pc:sldMkLst>
          <pc:docMk/>
          <pc:sldMk cId="2363750211" sldId="269"/>
        </pc:sldMkLst>
      </pc:sldChg>
      <pc:sldChg chg="modSp add mod">
        <pc:chgData name="Sadashiv Nayanpally" userId="76bf17be-30f3-405b-b5fc-532c821132ad" providerId="ADAL" clId="{3587D0A9-160E-4E5B-B578-9F14A2D7E9C1}" dt="2024-11-14T02:22:39.928" v="9696" actId="20577"/>
        <pc:sldMkLst>
          <pc:docMk/>
          <pc:sldMk cId="2191341286" sldId="270"/>
        </pc:sldMkLst>
      </pc:sldChg>
      <pc:sldChg chg="modSp add mod">
        <pc:chgData name="Sadashiv Nayanpally" userId="76bf17be-30f3-405b-b5fc-532c821132ad" providerId="ADAL" clId="{3587D0A9-160E-4E5B-B578-9F14A2D7E9C1}" dt="2024-11-14T02:25:19.275" v="9821" actId="20577"/>
        <pc:sldMkLst>
          <pc:docMk/>
          <pc:sldMk cId="148441104" sldId="271"/>
        </pc:sldMkLst>
      </pc:sldChg>
      <pc:sldChg chg="addSp delSp modSp add del mod">
        <pc:chgData name="Sadashiv Nayanpally" userId="76bf17be-30f3-405b-b5fc-532c821132ad" providerId="ADAL" clId="{3587D0A9-160E-4E5B-B578-9F14A2D7E9C1}" dt="2024-11-14T02:31:35.597" v="9875" actId="47"/>
        <pc:sldMkLst>
          <pc:docMk/>
          <pc:sldMk cId="1789474885" sldId="272"/>
        </pc:sldMkLst>
      </pc:sldChg>
      <pc:sldChg chg="addSp modSp add mod">
        <pc:chgData name="Sadashiv Nayanpally" userId="76bf17be-30f3-405b-b5fc-532c821132ad" providerId="ADAL" clId="{3587D0A9-160E-4E5B-B578-9F14A2D7E9C1}" dt="2024-11-14T04:39:21.635" v="13656" actId="113"/>
        <pc:sldMkLst>
          <pc:docMk/>
          <pc:sldMk cId="2191891007" sldId="272"/>
        </pc:sldMkLst>
      </pc:sldChg>
      <pc:sldChg chg="new del">
        <pc:chgData name="Sadashiv Nayanpally" userId="76bf17be-30f3-405b-b5fc-532c821132ad" providerId="ADAL" clId="{3587D0A9-160E-4E5B-B578-9F14A2D7E9C1}" dt="2024-11-14T02:32:18.462" v="9919" actId="680"/>
        <pc:sldMkLst>
          <pc:docMk/>
          <pc:sldMk cId="2470177787" sldId="273"/>
        </pc:sldMkLst>
      </pc:sldChg>
      <pc:sldChg chg="addSp delSp modSp add mod">
        <pc:chgData name="Sadashiv Nayanpally" userId="76bf17be-30f3-405b-b5fc-532c821132ad" providerId="ADAL" clId="{3587D0A9-160E-4E5B-B578-9F14A2D7E9C1}" dt="2024-11-14T03:40:42.368" v="12747" actId="20577"/>
        <pc:sldMkLst>
          <pc:docMk/>
          <pc:sldMk cId="2590068593" sldId="273"/>
        </pc:sldMkLst>
      </pc:sldChg>
      <pc:sldChg chg="modSp add del mod">
        <pc:chgData name="Sadashiv Nayanpally" userId="76bf17be-30f3-405b-b5fc-532c821132ad" providerId="ADAL" clId="{3587D0A9-160E-4E5B-B578-9F14A2D7E9C1}" dt="2024-11-14T02:38:24.378" v="10125" actId="47"/>
        <pc:sldMkLst>
          <pc:docMk/>
          <pc:sldMk cId="724806443" sldId="274"/>
        </pc:sldMkLst>
      </pc:sldChg>
      <pc:sldChg chg="modSp add mod">
        <pc:chgData name="Sadashiv Nayanpally" userId="76bf17be-30f3-405b-b5fc-532c821132ad" providerId="ADAL" clId="{3587D0A9-160E-4E5B-B578-9F14A2D7E9C1}" dt="2024-11-14T05:07:26.600" v="15908" actId="20577"/>
        <pc:sldMkLst>
          <pc:docMk/>
          <pc:sldMk cId="1487800165" sldId="274"/>
        </pc:sldMkLst>
      </pc:sldChg>
      <pc:sldChg chg="addSp modSp add mod">
        <pc:chgData name="Sadashiv Nayanpally" userId="76bf17be-30f3-405b-b5fc-532c821132ad" providerId="ADAL" clId="{3587D0A9-160E-4E5B-B578-9F14A2D7E9C1}" dt="2024-11-14T04:39:16.634" v="13654" actId="113"/>
        <pc:sldMkLst>
          <pc:docMk/>
          <pc:sldMk cId="266866224" sldId="275"/>
        </pc:sldMkLst>
      </pc:sldChg>
      <pc:sldChg chg="modSp add mod">
        <pc:chgData name="Sadashiv Nayanpally" userId="76bf17be-30f3-405b-b5fc-532c821132ad" providerId="ADAL" clId="{3587D0A9-160E-4E5B-B578-9F14A2D7E9C1}" dt="2024-11-14T04:39:27.898" v="13658" actId="113"/>
        <pc:sldMkLst>
          <pc:docMk/>
          <pc:sldMk cId="922378626" sldId="276"/>
        </pc:sldMkLst>
      </pc:sldChg>
      <pc:sldChg chg="modSp add mod">
        <pc:chgData name="Sadashiv Nayanpally" userId="76bf17be-30f3-405b-b5fc-532c821132ad" providerId="ADAL" clId="{3587D0A9-160E-4E5B-B578-9F14A2D7E9C1}" dt="2024-11-14T04:48:08.390" v="13949" actId="20577"/>
        <pc:sldMkLst>
          <pc:docMk/>
          <pc:sldMk cId="3041704607" sldId="277"/>
        </pc:sldMkLst>
      </pc:sldChg>
      <pc:sldChg chg="delSp modSp add mod">
        <pc:chgData name="Sadashiv Nayanpally" userId="76bf17be-30f3-405b-b5fc-532c821132ad" providerId="ADAL" clId="{3587D0A9-160E-4E5B-B578-9F14A2D7E9C1}" dt="2024-11-14T05:03:58.448" v="15756" actId="27636"/>
        <pc:sldMkLst>
          <pc:docMk/>
          <pc:sldMk cId="850824633" sldId="278"/>
        </pc:sldMkLst>
      </pc:sldChg>
      <pc:sldChg chg="modSp add mod">
        <pc:chgData name="Sadashiv Nayanpally" userId="76bf17be-30f3-405b-b5fc-532c821132ad" providerId="ADAL" clId="{3587D0A9-160E-4E5B-B578-9F14A2D7E9C1}" dt="2024-11-14T05:52:02.311" v="18983" actId="20577"/>
        <pc:sldMkLst>
          <pc:docMk/>
          <pc:sldMk cId="1409512650" sldId="279"/>
        </pc:sldMkLst>
      </pc:sldChg>
      <pc:sldChg chg="modSp add del mod ord">
        <pc:chgData name="Sadashiv Nayanpally" userId="76bf17be-30f3-405b-b5fc-532c821132ad" providerId="ADAL" clId="{3587D0A9-160E-4E5B-B578-9F14A2D7E9C1}" dt="2024-11-14T05:49:17.949" v="18815" actId="47"/>
        <pc:sldMkLst>
          <pc:docMk/>
          <pc:sldMk cId="3252949637" sldId="280"/>
        </pc:sldMkLst>
      </pc:sldChg>
      <pc:sldChg chg="new del">
        <pc:chgData name="Sadashiv Nayanpally" userId="76bf17be-30f3-405b-b5fc-532c821132ad" providerId="ADAL" clId="{3587D0A9-160E-4E5B-B578-9F14A2D7E9C1}" dt="2024-11-14T05:09:07.081" v="15910" actId="47"/>
        <pc:sldMkLst>
          <pc:docMk/>
          <pc:sldMk cId="4104571546" sldId="280"/>
        </pc:sldMkLst>
      </pc:sldChg>
      <pc:sldChg chg="modSp add del mod">
        <pc:chgData name="Sadashiv Nayanpally" userId="76bf17be-30f3-405b-b5fc-532c821132ad" providerId="ADAL" clId="{3587D0A9-160E-4E5B-B578-9F14A2D7E9C1}" dt="2024-11-14T05:49:20.724" v="18816" actId="47"/>
        <pc:sldMkLst>
          <pc:docMk/>
          <pc:sldMk cId="930806589" sldId="281"/>
        </pc:sldMkLst>
      </pc:sldChg>
      <pc:sldChg chg="modSp add mod ord">
        <pc:chgData name="Sadashiv Nayanpally" userId="76bf17be-30f3-405b-b5fc-532c821132ad" providerId="ADAL" clId="{3587D0A9-160E-4E5B-B578-9F14A2D7E9C1}" dt="2024-11-14T05:50:39.444" v="18980" actId="20577"/>
        <pc:sldMkLst>
          <pc:docMk/>
          <pc:sldMk cId="2642847814" sldId="282"/>
        </pc:sldMkLst>
      </pc:sldChg>
      <pc:sldChg chg="modSp new del mod">
        <pc:chgData name="Sadashiv Nayanpally" userId="76bf17be-30f3-405b-b5fc-532c821132ad" providerId="ADAL" clId="{3587D0A9-160E-4E5B-B578-9F14A2D7E9C1}" dt="2024-11-14T05:38:44.921" v="18062" actId="47"/>
        <pc:sldMkLst>
          <pc:docMk/>
          <pc:sldMk cId="2627837031" sldId="283"/>
        </pc:sldMkLst>
      </pc:sldChg>
      <pc:sldChg chg="modSp add mod ord">
        <pc:chgData name="Sadashiv Nayanpally" userId="76bf17be-30f3-405b-b5fc-532c821132ad" providerId="ADAL" clId="{3587D0A9-160E-4E5B-B578-9F14A2D7E9C1}" dt="2024-11-14T05:49:13.042" v="18814"/>
        <pc:sldMkLst>
          <pc:docMk/>
          <pc:sldMk cId="1413266799" sldId="284"/>
        </pc:sldMkLst>
      </pc:sldChg>
      <pc:sldChg chg="modSp add mod">
        <pc:chgData name="Sadashiv Nayanpally" userId="76bf17be-30f3-405b-b5fc-532c821132ad" providerId="ADAL" clId="{3587D0A9-160E-4E5B-B578-9F14A2D7E9C1}" dt="2024-11-14T05:46:42.869" v="18805" actId="20577"/>
        <pc:sldMkLst>
          <pc:docMk/>
          <pc:sldMk cId="2513314661" sldId="285"/>
        </pc:sldMkLst>
      </pc:sldChg>
      <pc:sldChg chg="modSp add mod">
        <pc:chgData name="Sadashiv Nayanpally" userId="76bf17be-30f3-405b-b5fc-532c821132ad" providerId="ADAL" clId="{3587D0A9-160E-4E5B-B578-9F14A2D7E9C1}" dt="2024-11-14T06:28:40.675" v="20344" actId="20577"/>
        <pc:sldMkLst>
          <pc:docMk/>
          <pc:sldMk cId="3151781432" sldId="286"/>
        </pc:sldMkLst>
      </pc:sldChg>
      <pc:sldChg chg="modSp add mod">
        <pc:chgData name="Sadashiv Nayanpally" userId="76bf17be-30f3-405b-b5fc-532c821132ad" providerId="ADAL" clId="{3587D0A9-160E-4E5B-B578-9F14A2D7E9C1}" dt="2024-11-14T06:29:18.119" v="20431" actId="20577"/>
        <pc:sldMkLst>
          <pc:docMk/>
          <pc:sldMk cId="2039834477" sldId="287"/>
        </pc:sldMkLst>
      </pc:sldChg>
      <pc:sldChg chg="modSp add mod">
        <pc:chgData name="Sadashiv Nayanpally" userId="76bf17be-30f3-405b-b5fc-532c821132ad" providerId="ADAL" clId="{3587D0A9-160E-4E5B-B578-9F14A2D7E9C1}" dt="2024-11-14T06:35:25.784" v="21282" actId="20577"/>
        <pc:sldMkLst>
          <pc:docMk/>
          <pc:sldMk cId="2190172983" sldId="288"/>
        </pc:sldMkLst>
      </pc:sldChg>
    </pc:docChg>
  </pc:docChgLst>
  <pc:docChgLst>
    <pc:chgData name="Deogardius Medardi" userId="db4a3f00-14d8-4886-9049-decf422e8799" providerId="ADAL" clId="{C29CA434-1507-4FD7-BFA8-75EC259E5E66}"/>
    <pc:docChg chg="addSld">
      <pc:chgData name="Deogardius Medardi" userId="db4a3f00-14d8-4886-9049-decf422e8799" providerId="ADAL" clId="{C29CA434-1507-4FD7-BFA8-75EC259E5E66}" dt="2024-02-11T09:51:19.454" v="1" actId="680"/>
      <pc:docMkLst>
        <pc:docMk/>
      </pc:docMkLst>
      <pc:sldChg chg="new">
        <pc:chgData name="Deogardius Medardi" userId="db4a3f00-14d8-4886-9049-decf422e8799" providerId="ADAL" clId="{C29CA434-1507-4FD7-BFA8-75EC259E5E66}" dt="2024-02-11T09:51:12.008" v="0" actId="680"/>
        <pc:sldMkLst>
          <pc:docMk/>
          <pc:sldMk cId="2608725434" sldId="259"/>
        </pc:sldMkLst>
      </pc:sldChg>
      <pc:sldChg chg="new">
        <pc:chgData name="Deogardius Medardi" userId="db4a3f00-14d8-4886-9049-decf422e8799" providerId="ADAL" clId="{C29CA434-1507-4FD7-BFA8-75EC259E5E66}" dt="2024-02-11T09:51:19.454" v="1" actId="680"/>
        <pc:sldMkLst>
          <pc:docMk/>
          <pc:sldMk cId="3859884572" sldId="260"/>
        </pc:sldMkLst>
      </pc:sldChg>
    </pc:docChg>
  </pc:docChgLst>
  <pc:docChgLst>
    <pc:chgData name="Sadashiv Nayanpally" userId="76bf17be-30f3-405b-b5fc-532c821132ad" providerId="ADAL" clId="{C07B3AE6-1880-44A8-B0A6-C09C0C6F8DB3}"/>
    <pc:docChg chg="undo custSel addSld delSld modSld">
      <pc:chgData name="Sadashiv Nayanpally" userId="76bf17be-30f3-405b-b5fc-532c821132ad" providerId="ADAL" clId="{C07B3AE6-1880-44A8-B0A6-C09C0C6F8DB3}" dt="2024-11-18T11:53:21.194" v="1383" actId="20577"/>
      <pc:docMkLst>
        <pc:docMk/>
      </pc:docMkLst>
      <pc:sldChg chg="add del">
        <pc:chgData name="Sadashiv Nayanpally" userId="76bf17be-30f3-405b-b5fc-532c821132ad" providerId="ADAL" clId="{C07B3AE6-1880-44A8-B0A6-C09C0C6F8DB3}" dt="2024-11-18T06:29:36.208" v="900" actId="47"/>
        <pc:sldMkLst>
          <pc:docMk/>
          <pc:sldMk cId="2855910847" sldId="258"/>
        </pc:sldMkLst>
      </pc:sldChg>
      <pc:sldChg chg="modSp mod">
        <pc:chgData name="Sadashiv Nayanpally" userId="76bf17be-30f3-405b-b5fc-532c821132ad" providerId="ADAL" clId="{C07B3AE6-1880-44A8-B0A6-C09C0C6F8DB3}" dt="2024-11-17T18:11:31.613" v="2" actId="6549"/>
        <pc:sldMkLst>
          <pc:docMk/>
          <pc:sldMk cId="402606055" sldId="259"/>
        </pc:sldMkLst>
      </pc:sldChg>
      <pc:sldChg chg="modSp mod modAnim">
        <pc:chgData name="Sadashiv Nayanpally" userId="76bf17be-30f3-405b-b5fc-532c821132ad" providerId="ADAL" clId="{C07B3AE6-1880-44A8-B0A6-C09C0C6F8DB3}" dt="2024-11-17T18:22:37.907" v="697" actId="27636"/>
        <pc:sldMkLst>
          <pc:docMk/>
          <pc:sldMk cId="503406866" sldId="260"/>
        </pc:sldMkLst>
      </pc:sldChg>
      <pc:sldChg chg="modSp mod">
        <pc:chgData name="Sadashiv Nayanpally" userId="76bf17be-30f3-405b-b5fc-532c821132ad" providerId="ADAL" clId="{C07B3AE6-1880-44A8-B0A6-C09C0C6F8DB3}" dt="2024-11-17T18:29:59.058" v="895" actId="27636"/>
        <pc:sldMkLst>
          <pc:docMk/>
          <pc:sldMk cId="1844888996" sldId="261"/>
        </pc:sldMkLst>
      </pc:sldChg>
      <pc:sldChg chg="modAnim">
        <pc:chgData name="Sadashiv Nayanpally" userId="76bf17be-30f3-405b-b5fc-532c821132ad" providerId="ADAL" clId="{C07B3AE6-1880-44A8-B0A6-C09C0C6F8DB3}" dt="2024-11-18T08:08:29.780" v="1004"/>
        <pc:sldMkLst>
          <pc:docMk/>
          <pc:sldMk cId="2066200930" sldId="268"/>
        </pc:sldMkLst>
      </pc:sldChg>
      <pc:sldChg chg="modSp">
        <pc:chgData name="Sadashiv Nayanpally" userId="76bf17be-30f3-405b-b5fc-532c821132ad" providerId="ADAL" clId="{C07B3AE6-1880-44A8-B0A6-C09C0C6F8DB3}" dt="2024-11-18T06:41:32.302" v="1003" actId="20577"/>
        <pc:sldMkLst>
          <pc:docMk/>
          <pc:sldMk cId="850824633" sldId="278"/>
        </pc:sldMkLst>
      </pc:sldChg>
      <pc:sldChg chg="new del">
        <pc:chgData name="Sadashiv Nayanpally" userId="76bf17be-30f3-405b-b5fc-532c821132ad" providerId="ADAL" clId="{C07B3AE6-1880-44A8-B0A6-C09C0C6F8DB3}" dt="2024-11-17T18:14:28.743" v="52" actId="680"/>
        <pc:sldMkLst>
          <pc:docMk/>
          <pc:sldMk cId="1677024099" sldId="289"/>
        </pc:sldMkLst>
      </pc:sldChg>
      <pc:sldChg chg="addSp modSp add mod modAnim">
        <pc:chgData name="Sadashiv Nayanpally" userId="76bf17be-30f3-405b-b5fc-532c821132ad" providerId="ADAL" clId="{C07B3AE6-1880-44A8-B0A6-C09C0C6F8DB3}" dt="2024-11-17T18:28:35.357" v="893" actId="113"/>
        <pc:sldMkLst>
          <pc:docMk/>
          <pc:sldMk cId="3745772981" sldId="289"/>
        </pc:sldMkLst>
      </pc:sldChg>
      <pc:sldChg chg="addSp delSp modSp mod modAnim">
        <pc:chgData name="Sadashiv Nayanpally" userId="76bf17be-30f3-405b-b5fc-532c821132ad" providerId="ADAL" clId="{C07B3AE6-1880-44A8-B0A6-C09C0C6F8DB3}" dt="2024-11-18T11:51:34.505" v="1334"/>
        <pc:sldMkLst>
          <pc:docMk/>
          <pc:sldMk cId="4205521203" sldId="290"/>
        </pc:sldMkLst>
      </pc:sldChg>
      <pc:sldChg chg="modSp">
        <pc:chgData name="Sadashiv Nayanpally" userId="76bf17be-30f3-405b-b5fc-532c821132ad" providerId="ADAL" clId="{C07B3AE6-1880-44A8-B0A6-C09C0C6F8DB3}" dt="2024-11-18T11:53:21.194" v="1383" actId="20577"/>
        <pc:sldMkLst>
          <pc:docMk/>
          <pc:sldMk cId="847956544" sldId="292"/>
        </pc:sldMkLst>
      </pc:sldChg>
      <pc:sldChg chg="modSp mod modAnim">
        <pc:chgData name="Sadashiv Nayanpally" userId="76bf17be-30f3-405b-b5fc-532c821132ad" providerId="ADAL" clId="{C07B3AE6-1880-44A8-B0A6-C09C0C6F8DB3}" dt="2024-11-18T08:28:46.493" v="1295" actId="20577"/>
        <pc:sldMkLst>
          <pc:docMk/>
          <pc:sldMk cId="345892717" sldId="293"/>
        </pc:sldMkLst>
      </pc:sldChg>
      <pc:sldChg chg="addSp delSp modSp new del mod modClrScheme chgLayout">
        <pc:chgData name="Sadashiv Nayanpally" userId="76bf17be-30f3-405b-b5fc-532c821132ad" providerId="ADAL" clId="{C07B3AE6-1880-44A8-B0A6-C09C0C6F8DB3}" dt="2024-11-18T06:35:25.520" v="922" actId="47"/>
        <pc:sldMkLst>
          <pc:docMk/>
          <pc:sldMk cId="2416018503" sldId="294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Total budget, by level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FAEF-4781-B627-CE1EF15573D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FAEF-4781-B627-CE1EF15573D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FAEF-4781-B627-CE1EF15573D1}"/>
              </c:ext>
            </c:extLst>
          </c:dPt>
          <c:dLbls>
            <c:dLbl>
              <c:idx val="0"/>
              <c:layout>
                <c:manualLayout>
                  <c:x val="-0.19970151263841313"/>
                  <c:y val="-9.20109455399899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AEF-4781-B627-CE1EF15573D1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/>
                      </a:solidFill>
                      <a:latin typeface="Roboto" panose="02000000000000000000" pitchFamily="2" charset="0"/>
                      <a:ea typeface="Roboto" panose="02000000000000000000" pitchFamily="2" charset="0"/>
                      <a:cs typeface="Roboto" panose="02000000000000000000" pitchFamily="2" charset="0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FAEF-4781-B627-CE1EF15573D1}"/>
                </c:ext>
              </c:extLst>
            </c:dLbl>
            <c:dLbl>
              <c:idx val="2"/>
              <c:layout>
                <c:manualLayout>
                  <c:x val="0.2027756964722057"/>
                  <c:y val="4.7708924158425831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/>
                      </a:solidFill>
                      <a:latin typeface="Roboto" panose="02000000000000000000" pitchFamily="2" charset="0"/>
                      <a:ea typeface="Roboto" panose="02000000000000000000" pitchFamily="2" charset="0"/>
                      <a:cs typeface="Roboto" panose="02000000000000000000" pitchFamily="2" charset="0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AEF-4781-B627-CE1EF15573D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accent4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Central</c:v>
                </c:pt>
                <c:pt idx="1">
                  <c:v>RAS</c:v>
                </c:pt>
                <c:pt idx="2">
                  <c:v>LGA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0.534219001610306</c:v>
                </c:pt>
                <c:pt idx="1">
                  <c:v>1.2882447665056361E-2</c:v>
                </c:pt>
                <c:pt idx="2">
                  <c:v>0.45289855072463769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AEF-4781-B627-CE1EF15573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pPr>
            <a:r>
              <a:rPr lang="en-US" dirty="0"/>
              <a:t>Total ECD</a:t>
            </a:r>
            <a:r>
              <a:rPr lang="en-US" baseline="0" dirty="0"/>
              <a:t> </a:t>
            </a:r>
            <a:r>
              <a:rPr lang="en-US" dirty="0"/>
              <a:t>budget, by level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Total budget, by level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8940-43D8-BABC-79B04502CF8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8940-43D8-BABC-79B04502CF8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8940-43D8-BABC-79B04502CF80}"/>
              </c:ext>
            </c:extLst>
          </c:dPt>
          <c:dLbls>
            <c:dLbl>
              <c:idx val="0"/>
              <c:layout>
                <c:manualLayout>
                  <c:x val="-0.19970151263841313"/>
                  <c:y val="-9.20109455399899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940-43D8-BABC-79B04502CF80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/>
                      </a:solidFill>
                      <a:latin typeface="Roboto" panose="02000000000000000000" pitchFamily="2" charset="0"/>
                      <a:ea typeface="Roboto" panose="02000000000000000000" pitchFamily="2" charset="0"/>
                      <a:cs typeface="Roboto" panose="02000000000000000000" pitchFamily="2" charset="0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8940-43D8-BABC-79B04502CF80}"/>
                </c:ext>
              </c:extLst>
            </c:dLbl>
            <c:dLbl>
              <c:idx val="2"/>
              <c:layout>
                <c:manualLayout>
                  <c:x val="0.2027756964722057"/>
                  <c:y val="4.7708924158425831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/>
                      </a:solidFill>
                      <a:latin typeface="Roboto" panose="02000000000000000000" pitchFamily="2" charset="0"/>
                      <a:ea typeface="Roboto" panose="02000000000000000000" pitchFamily="2" charset="0"/>
                      <a:cs typeface="Roboto" panose="02000000000000000000" pitchFamily="2" charset="0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940-43D8-BABC-79B04502CF8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accent4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Central</c:v>
                </c:pt>
                <c:pt idx="1">
                  <c:v>RAS</c:v>
                </c:pt>
                <c:pt idx="2">
                  <c:v>LGA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0.54846335697399529</c:v>
                </c:pt>
                <c:pt idx="1">
                  <c:v>1.4184397163120567E-2</c:v>
                </c:pt>
                <c:pt idx="2">
                  <c:v>0.43735224586288418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940-43D8-BABC-79B04502CF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Total budget, by level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FAEF-4781-B627-CE1EF15573D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0-B6B7-4066-9B98-341913A60DD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FAEF-4781-B627-CE1EF15573D1}"/>
              </c:ext>
            </c:extLst>
          </c:dPt>
          <c:dLbls>
            <c:dLbl>
              <c:idx val="0"/>
              <c:layout>
                <c:manualLayout>
                  <c:x val="-0.16094616750324639"/>
                  <c:y val="5.58003990776985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AEF-4781-B627-CE1EF15573D1}"/>
                </c:ext>
              </c:extLst>
            </c:dLbl>
            <c:dLbl>
              <c:idx val="1"/>
              <c:layout>
                <c:manualLayout>
                  <c:x val="3.2526117190206233E-2"/>
                  <c:y val="-8.918565484159583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/>
                      </a:solidFill>
                      <a:latin typeface="Roboto" panose="02000000000000000000" pitchFamily="2" charset="0"/>
                      <a:ea typeface="Roboto" panose="02000000000000000000" pitchFamily="2" charset="0"/>
                      <a:cs typeface="Roboto" panose="02000000000000000000" pitchFamily="2" charset="0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6B7-4066-9B98-341913A60DDB}"/>
                </c:ext>
              </c:extLst>
            </c:dLbl>
            <c:dLbl>
              <c:idx val="2"/>
              <c:layout>
                <c:manualLayout>
                  <c:x val="0.20019200679652793"/>
                  <c:y val="-0.15946393493714461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/>
                      </a:solidFill>
                      <a:latin typeface="Roboto" panose="02000000000000000000" pitchFamily="2" charset="0"/>
                      <a:ea typeface="Roboto" panose="02000000000000000000" pitchFamily="2" charset="0"/>
                      <a:cs typeface="Roboto" panose="02000000000000000000" pitchFamily="2" charset="0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AEF-4781-B627-CE1EF15573D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accent4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Central</c:v>
                </c:pt>
                <c:pt idx="1">
                  <c:v>RAS</c:v>
                </c:pt>
                <c:pt idx="2">
                  <c:v>LGA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0.30229807367353834</c:v>
                </c:pt>
                <c:pt idx="1">
                  <c:v>3.0415680973301792E-3</c:v>
                </c:pt>
                <c:pt idx="2">
                  <c:v>0.69482933423453874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AEF-4781-B627-CE1EF15573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pPr>
            <a:r>
              <a:rPr lang="en-GB" dirty="0"/>
              <a:t>Total ECD budget, by level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Total budget, by level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E23D-4F08-B35B-09C27F2A5CB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E23D-4F08-B35B-09C27F2A5CB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E23D-4F08-B35B-09C27F2A5CB0}"/>
              </c:ext>
            </c:extLst>
          </c:dPt>
          <c:dLbls>
            <c:dLbl>
              <c:idx val="0"/>
              <c:layout>
                <c:manualLayout>
                  <c:x val="-0.11019553519563011"/>
                  <c:y val="0.1113046318777188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accent4"/>
                      </a:solidFill>
                      <a:latin typeface="Roboto" panose="02000000000000000000" pitchFamily="2" charset="0"/>
                      <a:ea typeface="Roboto" panose="02000000000000000000" pitchFamily="2" charset="0"/>
                      <a:cs typeface="Roboto" panose="02000000000000000000" pitchFamily="2" charset="0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2706591766933434"/>
                      <c:h val="0.120356929228227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E23D-4F08-B35B-09C27F2A5CB0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/>
                      </a:solidFill>
                      <a:latin typeface="Roboto" panose="02000000000000000000" pitchFamily="2" charset="0"/>
                      <a:ea typeface="Roboto" panose="02000000000000000000" pitchFamily="2" charset="0"/>
                      <a:cs typeface="Roboto" panose="02000000000000000000" pitchFamily="2" charset="0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E23D-4F08-B35B-09C27F2A5CB0}"/>
                </c:ext>
              </c:extLst>
            </c:dLbl>
            <c:dLbl>
              <c:idx val="2"/>
              <c:layout>
                <c:manualLayout>
                  <c:x val="0.14680304740722633"/>
                  <c:y val="-0.21457849180982388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/>
                      </a:solidFill>
                      <a:latin typeface="Roboto" panose="02000000000000000000" pitchFamily="2" charset="0"/>
                      <a:ea typeface="Roboto" panose="02000000000000000000" pitchFamily="2" charset="0"/>
                      <a:cs typeface="Roboto" panose="02000000000000000000" pitchFamily="2" charset="0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23D-4F08-B35B-09C27F2A5CB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accent4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Central</c:v>
                </c:pt>
                <c:pt idx="1">
                  <c:v>RAS</c:v>
                </c:pt>
                <c:pt idx="2">
                  <c:v>LGA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0.11263736263736264</c:v>
                </c:pt>
                <c:pt idx="1">
                  <c:v>5.4945054945054949E-3</c:v>
                </c:pt>
                <c:pt idx="2">
                  <c:v>0.88186813186813184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23D-4F08-B35B-09C27F2A5C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2872364038711401"/>
          <c:y val="3.674314013529865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Total budget, by level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FAEF-4781-B627-CE1EF15573D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0-B357-4DA9-85BC-B4C435B3AAE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FAEF-4781-B627-CE1EF15573D1}"/>
              </c:ext>
            </c:extLst>
          </c:dPt>
          <c:dLbls>
            <c:dLbl>
              <c:idx val="0"/>
              <c:layout>
                <c:manualLayout>
                  <c:x val="-0.15382769997208642"/>
                  <c:y val="-0.2565163018752744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AEF-4781-B627-CE1EF15573D1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/>
                      </a:solidFill>
                      <a:latin typeface="Roboto" panose="02000000000000000000" pitchFamily="2" charset="0"/>
                      <a:ea typeface="Roboto" panose="02000000000000000000" pitchFamily="2" charset="0"/>
                      <a:cs typeface="Roboto" panose="02000000000000000000" pitchFamily="2" charset="0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0-B357-4DA9-85BC-B4C435B3AAEF}"/>
                </c:ext>
              </c:extLst>
            </c:dLbl>
            <c:dLbl>
              <c:idx val="2"/>
              <c:layout>
                <c:manualLayout>
                  <c:x val="0.10409181457719803"/>
                  <c:y val="9.511084783349281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/>
                      </a:solidFill>
                      <a:latin typeface="Roboto" panose="02000000000000000000" pitchFamily="2" charset="0"/>
                      <a:ea typeface="Roboto" panose="02000000000000000000" pitchFamily="2" charset="0"/>
                      <a:cs typeface="Roboto" panose="02000000000000000000" pitchFamily="2" charset="0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AEF-4781-B627-CE1EF15573D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accent4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Central</c:v>
                </c:pt>
                <c:pt idx="1">
                  <c:v>RAS</c:v>
                </c:pt>
                <c:pt idx="2">
                  <c:v>LGA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0.89076246334310849</c:v>
                </c:pt>
                <c:pt idx="1">
                  <c:v>5.8651026392961877E-3</c:v>
                </c:pt>
                <c:pt idx="2">
                  <c:v>0.10337243401759531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AEF-4781-B627-CE1EF15573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pPr>
            <a:r>
              <a:rPr lang="en-GB" dirty="0"/>
              <a:t>Total ECD budget, by level</a:t>
            </a:r>
          </a:p>
        </c:rich>
      </c:tx>
      <c:layout>
        <c:manualLayout>
          <c:xMode val="edge"/>
          <c:yMode val="edge"/>
          <c:x val="0.15619682932610296"/>
          <c:y val="5.043859068487927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Total budget, by level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E23D-4F08-B35B-09C27F2A5CB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E23D-4F08-B35B-09C27F2A5CB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E23D-4F08-B35B-09C27F2A5CB0}"/>
              </c:ext>
            </c:extLst>
          </c:dPt>
          <c:dLbls>
            <c:dLbl>
              <c:idx val="0"/>
              <c:layout>
                <c:manualLayout>
                  <c:x val="-0.13774869027596004"/>
                  <c:y val="-0.2207494234644030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accent4"/>
                      </a:solidFill>
                      <a:latin typeface="Roboto" panose="02000000000000000000" pitchFamily="2" charset="0"/>
                      <a:ea typeface="Roboto" panose="02000000000000000000" pitchFamily="2" charset="0"/>
                      <a:cs typeface="Roboto" panose="02000000000000000000" pitchFamily="2" charset="0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2706591766933434"/>
                      <c:h val="0.120356929228227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E23D-4F08-B35B-09C27F2A5CB0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/>
                      </a:solidFill>
                      <a:latin typeface="Roboto" panose="02000000000000000000" pitchFamily="2" charset="0"/>
                      <a:ea typeface="Roboto" panose="02000000000000000000" pitchFamily="2" charset="0"/>
                      <a:cs typeface="Roboto" panose="02000000000000000000" pitchFamily="2" charset="0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E23D-4F08-B35B-09C27F2A5CB0}"/>
                </c:ext>
              </c:extLst>
            </c:dLbl>
            <c:dLbl>
              <c:idx val="2"/>
              <c:layout>
                <c:manualLayout>
                  <c:x val="0.10891740507856711"/>
                  <c:y val="8.38498545091570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/>
                      </a:solidFill>
                      <a:latin typeface="Roboto" panose="02000000000000000000" pitchFamily="2" charset="0"/>
                      <a:ea typeface="Roboto" panose="02000000000000000000" pitchFamily="2" charset="0"/>
                      <a:cs typeface="Roboto" panose="02000000000000000000" pitchFamily="2" charset="0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23D-4F08-B35B-09C27F2A5CB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accent4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Central</c:v>
                </c:pt>
                <c:pt idx="1">
                  <c:v>RAS</c:v>
                </c:pt>
                <c:pt idx="2">
                  <c:v>LGA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0.81481481481481477</c:v>
                </c:pt>
                <c:pt idx="1">
                  <c:v>4.7407407407407407E-3</c:v>
                </c:pt>
                <c:pt idx="2">
                  <c:v>0.16666666666666666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23D-4F08-B35B-09C27F2A5C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7433472418912094"/>
          <c:y val="0.79819135951197684"/>
          <c:w val="0.67199541793200557"/>
          <c:h val="0.105134675008671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2872364038711401"/>
          <c:y val="3.674314013529865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Total budget, by level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FAEF-4781-B627-CE1EF15573D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0-B357-4DA9-85BC-B4C435B3AAE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FAEF-4781-B627-CE1EF15573D1}"/>
              </c:ext>
            </c:extLst>
          </c:dPt>
          <c:dLbls>
            <c:dLbl>
              <c:idx val="0"/>
              <c:layout>
                <c:manualLayout>
                  <c:x val="-0.15382769997208642"/>
                  <c:y val="-0.2565163018752744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AEF-4781-B627-CE1EF15573D1}"/>
                </c:ext>
              </c:extLst>
            </c:dLbl>
            <c:dLbl>
              <c:idx val="1"/>
              <c:layout>
                <c:manualLayout>
                  <c:x val="-1.1463229664240385E-2"/>
                  <c:y val="-8.574098545391159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/>
                      </a:solidFill>
                      <a:latin typeface="Roboto" panose="02000000000000000000" pitchFamily="2" charset="0"/>
                      <a:ea typeface="Roboto" panose="02000000000000000000" pitchFamily="2" charset="0"/>
                      <a:cs typeface="Roboto" panose="02000000000000000000" pitchFamily="2" charset="0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357-4DA9-85BC-B4C435B3AAEF}"/>
                </c:ext>
              </c:extLst>
            </c:dLbl>
            <c:dLbl>
              <c:idx val="2"/>
              <c:layout>
                <c:manualLayout>
                  <c:x val="0.10409181457719803"/>
                  <c:y val="9.511084783349281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/>
                      </a:solidFill>
                      <a:latin typeface="Roboto" panose="02000000000000000000" pitchFamily="2" charset="0"/>
                      <a:ea typeface="Roboto" panose="02000000000000000000" pitchFamily="2" charset="0"/>
                      <a:cs typeface="Roboto" panose="02000000000000000000" pitchFamily="2" charset="0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AEF-4781-B627-CE1EF15573D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accent4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Central</c:v>
                </c:pt>
                <c:pt idx="1">
                  <c:v>RAS</c:v>
                </c:pt>
                <c:pt idx="2">
                  <c:v>LGA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0.69199999999999995</c:v>
                </c:pt>
                <c:pt idx="1">
                  <c:v>7.1999999999999998E-3</c:v>
                </c:pt>
                <c:pt idx="2">
                  <c:v>0.30080000000000001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AEF-4781-B627-CE1EF15573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pPr>
            <a:r>
              <a:rPr lang="en-GB" dirty="0"/>
              <a:t>Total ECD budget, by level</a:t>
            </a:r>
          </a:p>
        </c:rich>
      </c:tx>
      <c:layout>
        <c:manualLayout>
          <c:xMode val="edge"/>
          <c:yMode val="edge"/>
          <c:x val="0.15619682932610296"/>
          <c:y val="5.043859068487927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Total budget, by level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E23D-4F08-B35B-09C27F2A5CB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E23D-4F08-B35B-09C27F2A5CB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E23D-4F08-B35B-09C27F2A5CB0}"/>
              </c:ext>
            </c:extLst>
          </c:dPt>
          <c:dLbls>
            <c:dLbl>
              <c:idx val="0"/>
              <c:layout>
                <c:manualLayout>
                  <c:x val="-0.13774869027596004"/>
                  <c:y val="-0.2207494234644030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chemeClr val="accent4"/>
                      </a:solidFill>
                      <a:latin typeface="Roboto" panose="02000000000000000000" pitchFamily="2" charset="0"/>
                      <a:ea typeface="Roboto" panose="02000000000000000000" pitchFamily="2" charset="0"/>
                      <a:cs typeface="Roboto" panose="02000000000000000000" pitchFamily="2" charset="0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2706591766933434"/>
                      <c:h val="0.120356929228227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E23D-4F08-B35B-09C27F2A5CB0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chemeClr val="tx1"/>
                      </a:solidFill>
                      <a:latin typeface="Roboto" panose="02000000000000000000" pitchFamily="2" charset="0"/>
                      <a:ea typeface="Roboto" panose="02000000000000000000" pitchFamily="2" charset="0"/>
                      <a:cs typeface="Roboto" panose="02000000000000000000" pitchFamily="2" charset="0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E23D-4F08-B35B-09C27F2A5CB0}"/>
                </c:ext>
              </c:extLst>
            </c:dLbl>
            <c:dLbl>
              <c:idx val="2"/>
              <c:layout>
                <c:manualLayout>
                  <c:x val="0.10891740507856711"/>
                  <c:y val="8.38498545091570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chemeClr val="tx1"/>
                      </a:solidFill>
                      <a:latin typeface="Roboto" panose="02000000000000000000" pitchFamily="2" charset="0"/>
                      <a:ea typeface="Roboto" panose="02000000000000000000" pitchFamily="2" charset="0"/>
                      <a:cs typeface="Roboto" panose="02000000000000000000" pitchFamily="2" charset="0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23D-4F08-B35B-09C27F2A5CB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accent4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Roboto" panose="02000000000000000000" pitchFamily="2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Central</c:v>
                </c:pt>
                <c:pt idx="1">
                  <c:v>RAS</c:v>
                </c:pt>
                <c:pt idx="2">
                  <c:v>LGA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0.67961165048543692</c:v>
                </c:pt>
                <c:pt idx="1">
                  <c:v>2.4271844660194173E-3</c:v>
                </c:pt>
                <c:pt idx="2">
                  <c:v>0.32038834951456313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23D-4F08-B35B-09C27F2A5C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7433472418912094"/>
          <c:y val="0.79819135951197684"/>
          <c:w val="0.67199541793200557"/>
          <c:h val="0.105134675008671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82B8D3-BE5D-43F3-B8A4-15326B728249}" type="doc">
      <dgm:prSet loTypeId="urn:microsoft.com/office/officeart/2005/8/layout/h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GB"/>
        </a:p>
      </dgm:t>
    </dgm:pt>
    <dgm:pt modelId="{817065E4-3D7D-4D65-8CFC-CB78306E4D64}">
      <dgm:prSet phldrT="[Text]"/>
      <dgm:spPr/>
      <dgm:t>
        <a:bodyPr/>
        <a:lstStyle/>
        <a:p>
          <a:r>
            <a:rPr lang="en-GB" dirty="0"/>
            <a:t>Health (incl. nutrition)</a:t>
          </a:r>
        </a:p>
      </dgm:t>
    </dgm:pt>
    <dgm:pt modelId="{67B6F07D-E987-4FB9-9D43-E11FF2EBE937}" type="parTrans" cxnId="{067310B5-3CAE-4067-B3EF-F58F82B287F1}">
      <dgm:prSet/>
      <dgm:spPr/>
      <dgm:t>
        <a:bodyPr/>
        <a:lstStyle/>
        <a:p>
          <a:endParaRPr lang="en-GB"/>
        </a:p>
      </dgm:t>
    </dgm:pt>
    <dgm:pt modelId="{DD0C4DAF-D10E-4CBE-A19E-E313E9545AC4}" type="sibTrans" cxnId="{067310B5-3CAE-4067-B3EF-F58F82B287F1}">
      <dgm:prSet/>
      <dgm:spPr/>
      <dgm:t>
        <a:bodyPr/>
        <a:lstStyle/>
        <a:p>
          <a:endParaRPr lang="en-GB"/>
        </a:p>
      </dgm:t>
    </dgm:pt>
    <dgm:pt modelId="{02868494-4198-4971-8EED-2B42775707B0}">
      <dgm:prSet phldrT="[Text]"/>
      <dgm:spPr/>
      <dgm:t>
        <a:bodyPr/>
        <a:lstStyle/>
        <a:p>
          <a:r>
            <a:rPr lang="en-GB" dirty="0"/>
            <a:t>Primary Healthcare system (PHC)</a:t>
          </a:r>
        </a:p>
      </dgm:t>
    </dgm:pt>
    <dgm:pt modelId="{242FCA80-5461-4382-8689-288AD19C7888}" type="parTrans" cxnId="{532EA2B4-5315-4A59-84BE-C6E307E8B837}">
      <dgm:prSet/>
      <dgm:spPr/>
      <dgm:t>
        <a:bodyPr/>
        <a:lstStyle/>
        <a:p>
          <a:endParaRPr lang="en-GB"/>
        </a:p>
      </dgm:t>
    </dgm:pt>
    <dgm:pt modelId="{6C00418A-29FF-4F82-A38A-C5ECDFFBF117}" type="sibTrans" cxnId="{532EA2B4-5315-4A59-84BE-C6E307E8B837}">
      <dgm:prSet/>
      <dgm:spPr/>
      <dgm:t>
        <a:bodyPr/>
        <a:lstStyle/>
        <a:p>
          <a:endParaRPr lang="en-GB"/>
        </a:p>
      </dgm:t>
    </dgm:pt>
    <dgm:pt modelId="{0541E2D2-D590-44F8-B141-9AF78EB33934}">
      <dgm:prSet phldrT="[Text]"/>
      <dgm:spPr/>
      <dgm:t>
        <a:bodyPr/>
        <a:lstStyle/>
        <a:p>
          <a:r>
            <a:rPr lang="en-GB" dirty="0"/>
            <a:t>Early Learning</a:t>
          </a:r>
        </a:p>
      </dgm:t>
    </dgm:pt>
    <dgm:pt modelId="{01A5FDAB-D574-4E10-AEA1-CABA96C27DA2}" type="parTrans" cxnId="{1193FFAF-F38B-4866-9E35-CB7E99CB4B43}">
      <dgm:prSet/>
      <dgm:spPr/>
      <dgm:t>
        <a:bodyPr/>
        <a:lstStyle/>
        <a:p>
          <a:endParaRPr lang="en-GB"/>
        </a:p>
      </dgm:t>
    </dgm:pt>
    <dgm:pt modelId="{E41C1769-1284-4552-B448-BE501001DBF8}" type="sibTrans" cxnId="{1193FFAF-F38B-4866-9E35-CB7E99CB4B43}">
      <dgm:prSet/>
      <dgm:spPr/>
      <dgm:t>
        <a:bodyPr/>
        <a:lstStyle/>
        <a:p>
          <a:endParaRPr lang="en-GB"/>
        </a:p>
      </dgm:t>
    </dgm:pt>
    <dgm:pt modelId="{83AE451F-037F-4CC2-844D-3B6953DBBF65}">
      <dgm:prSet phldrT="[Text]"/>
      <dgm:spPr/>
      <dgm:t>
        <a:bodyPr/>
        <a:lstStyle/>
        <a:p>
          <a:r>
            <a:rPr lang="en-GB" dirty="0"/>
            <a:t>Pre-primary &amp; primary schooling</a:t>
          </a:r>
        </a:p>
      </dgm:t>
    </dgm:pt>
    <dgm:pt modelId="{BDEBF1FF-577F-4557-9496-B98A4DF85FA8}" type="parTrans" cxnId="{A2672EC4-A7F4-46CB-A797-78AF6DE40E47}">
      <dgm:prSet/>
      <dgm:spPr/>
      <dgm:t>
        <a:bodyPr/>
        <a:lstStyle/>
        <a:p>
          <a:endParaRPr lang="en-GB"/>
        </a:p>
      </dgm:t>
    </dgm:pt>
    <dgm:pt modelId="{5991475F-6FA6-44B6-9351-02E9229651D9}" type="sibTrans" cxnId="{A2672EC4-A7F4-46CB-A797-78AF6DE40E47}">
      <dgm:prSet/>
      <dgm:spPr/>
      <dgm:t>
        <a:bodyPr/>
        <a:lstStyle/>
        <a:p>
          <a:endParaRPr lang="en-GB"/>
        </a:p>
      </dgm:t>
    </dgm:pt>
    <dgm:pt modelId="{89604D4B-FCCA-48AD-A4B1-728D269ED799}">
      <dgm:prSet phldrT="[Text]"/>
      <dgm:spPr/>
      <dgm:t>
        <a:bodyPr/>
        <a:lstStyle/>
        <a:p>
          <a:r>
            <a:rPr lang="en-GB" dirty="0"/>
            <a:t>Nutrition (other)</a:t>
          </a:r>
        </a:p>
      </dgm:t>
    </dgm:pt>
    <dgm:pt modelId="{C52B2EF8-EAB2-4478-94BA-CF44FEAC3476}" type="parTrans" cxnId="{5D74A324-5A93-457A-AA06-35DBD5A168BB}">
      <dgm:prSet/>
      <dgm:spPr/>
      <dgm:t>
        <a:bodyPr/>
        <a:lstStyle/>
        <a:p>
          <a:endParaRPr lang="en-GB"/>
        </a:p>
      </dgm:t>
    </dgm:pt>
    <dgm:pt modelId="{AA47F5BE-852E-4AAD-A6E5-2E2B8D2B1E8B}" type="sibTrans" cxnId="{5D74A324-5A93-457A-AA06-35DBD5A168BB}">
      <dgm:prSet/>
      <dgm:spPr/>
      <dgm:t>
        <a:bodyPr/>
        <a:lstStyle/>
        <a:p>
          <a:endParaRPr lang="en-GB"/>
        </a:p>
      </dgm:t>
    </dgm:pt>
    <dgm:pt modelId="{861B7A2B-F6FC-44DF-A989-647362BBE151}">
      <dgm:prSet phldrT="[Text]"/>
      <dgm:spPr/>
      <dgm:t>
        <a:bodyPr/>
        <a:lstStyle/>
        <a:p>
          <a:r>
            <a:rPr lang="en-GB" dirty="0"/>
            <a:t>Agricultural extension services</a:t>
          </a:r>
        </a:p>
      </dgm:t>
    </dgm:pt>
    <dgm:pt modelId="{7332A405-18F8-4088-9B6F-15BF964CCEB3}" type="parTrans" cxnId="{214C3370-F14D-4747-9706-95E1C7CE0574}">
      <dgm:prSet/>
      <dgm:spPr/>
      <dgm:t>
        <a:bodyPr/>
        <a:lstStyle/>
        <a:p>
          <a:endParaRPr lang="en-GB"/>
        </a:p>
      </dgm:t>
    </dgm:pt>
    <dgm:pt modelId="{91F86580-B0B1-446A-90AD-75AA81BFB51B}" type="sibTrans" cxnId="{214C3370-F14D-4747-9706-95E1C7CE0574}">
      <dgm:prSet/>
      <dgm:spPr/>
      <dgm:t>
        <a:bodyPr/>
        <a:lstStyle/>
        <a:p>
          <a:endParaRPr lang="en-GB"/>
        </a:p>
      </dgm:t>
    </dgm:pt>
    <dgm:pt modelId="{07BA95AE-4995-4E75-AFC0-82ACC2BE7DA2}">
      <dgm:prSet phldrT="[Text]"/>
      <dgm:spPr/>
      <dgm:t>
        <a:bodyPr/>
        <a:lstStyle/>
        <a:p>
          <a:r>
            <a:rPr lang="en-GB" dirty="0"/>
            <a:t>Security &amp; Safety</a:t>
          </a:r>
        </a:p>
      </dgm:t>
    </dgm:pt>
    <dgm:pt modelId="{9EA394E7-E870-4609-B21C-D491869955E7}" type="parTrans" cxnId="{49884C15-785A-4FB3-8279-2C92C03064B9}">
      <dgm:prSet/>
      <dgm:spPr/>
      <dgm:t>
        <a:bodyPr/>
        <a:lstStyle/>
        <a:p>
          <a:endParaRPr lang="en-GB"/>
        </a:p>
      </dgm:t>
    </dgm:pt>
    <dgm:pt modelId="{72FF5AE9-B700-49F3-ABD8-06C26B7DA2C7}" type="sibTrans" cxnId="{49884C15-785A-4FB3-8279-2C92C03064B9}">
      <dgm:prSet/>
      <dgm:spPr/>
      <dgm:t>
        <a:bodyPr/>
        <a:lstStyle/>
        <a:p>
          <a:endParaRPr lang="en-GB"/>
        </a:p>
      </dgm:t>
    </dgm:pt>
    <dgm:pt modelId="{41FAB723-91D0-4066-BE15-D86AA0A0C743}">
      <dgm:prSet phldrT="[Text]"/>
      <dgm:spPr/>
      <dgm:t>
        <a:bodyPr/>
        <a:lstStyle/>
        <a:p>
          <a:r>
            <a:rPr lang="en-GB" dirty="0"/>
            <a:t>Social protection: TASAF</a:t>
          </a:r>
        </a:p>
      </dgm:t>
    </dgm:pt>
    <dgm:pt modelId="{739BCFD2-5A1F-4B63-BC1D-D1A1B428142F}" type="parTrans" cxnId="{A4AEC047-14FB-4036-A272-8BFF966AD875}">
      <dgm:prSet/>
      <dgm:spPr/>
      <dgm:t>
        <a:bodyPr/>
        <a:lstStyle/>
        <a:p>
          <a:endParaRPr lang="en-GB"/>
        </a:p>
      </dgm:t>
    </dgm:pt>
    <dgm:pt modelId="{2E40BFFA-6AF3-444D-9538-09122AC70D12}" type="sibTrans" cxnId="{A4AEC047-14FB-4036-A272-8BFF966AD875}">
      <dgm:prSet/>
      <dgm:spPr/>
      <dgm:t>
        <a:bodyPr/>
        <a:lstStyle/>
        <a:p>
          <a:endParaRPr lang="en-GB"/>
        </a:p>
      </dgm:t>
    </dgm:pt>
    <dgm:pt modelId="{81844D57-FEEE-4525-A727-D80BD1455BFB}">
      <dgm:prSet phldrT="[Text]"/>
      <dgm:spPr/>
      <dgm:t>
        <a:bodyPr/>
        <a:lstStyle/>
        <a:p>
          <a:r>
            <a:rPr lang="en-GB" dirty="0"/>
            <a:t>WASH: RUWASA</a:t>
          </a:r>
        </a:p>
      </dgm:t>
    </dgm:pt>
    <dgm:pt modelId="{5839F6D8-D558-4654-8235-F056D4A09E26}" type="parTrans" cxnId="{A2B9E277-A74C-4A1D-9C29-5C4D2076EDE3}">
      <dgm:prSet/>
      <dgm:spPr/>
      <dgm:t>
        <a:bodyPr/>
        <a:lstStyle/>
        <a:p>
          <a:endParaRPr lang="en-GB"/>
        </a:p>
      </dgm:t>
    </dgm:pt>
    <dgm:pt modelId="{0F15D275-F0E7-4728-A290-5A2241E1CA77}" type="sibTrans" cxnId="{A2B9E277-A74C-4A1D-9C29-5C4D2076EDE3}">
      <dgm:prSet/>
      <dgm:spPr/>
      <dgm:t>
        <a:bodyPr/>
        <a:lstStyle/>
        <a:p>
          <a:endParaRPr lang="en-GB"/>
        </a:p>
      </dgm:t>
    </dgm:pt>
    <dgm:pt modelId="{A8BC26D3-9307-4DC2-8260-429F263A5FA4}">
      <dgm:prSet phldrT="[Text]"/>
      <dgm:spPr/>
      <dgm:t>
        <a:bodyPr/>
        <a:lstStyle/>
        <a:p>
          <a:r>
            <a:rPr lang="en-GB" dirty="0"/>
            <a:t>Other: Social welfare</a:t>
          </a:r>
        </a:p>
      </dgm:t>
    </dgm:pt>
    <dgm:pt modelId="{BA424B12-615C-404A-8193-2887A6D8CF27}" type="parTrans" cxnId="{6F1792A6-6916-41CB-A783-CE165B386247}">
      <dgm:prSet/>
      <dgm:spPr/>
      <dgm:t>
        <a:bodyPr/>
        <a:lstStyle/>
        <a:p>
          <a:endParaRPr lang="en-GB"/>
        </a:p>
      </dgm:t>
    </dgm:pt>
    <dgm:pt modelId="{0365B444-C7BC-415B-B66D-283A15FC916F}" type="sibTrans" cxnId="{6F1792A6-6916-41CB-A783-CE165B386247}">
      <dgm:prSet/>
      <dgm:spPr/>
      <dgm:t>
        <a:bodyPr/>
        <a:lstStyle/>
        <a:p>
          <a:endParaRPr lang="en-GB"/>
        </a:p>
      </dgm:t>
    </dgm:pt>
    <dgm:pt modelId="{37FC6D4D-A1F6-4750-95D3-8CB93FC7F815}">
      <dgm:prSet phldrT="[Text]"/>
      <dgm:spPr/>
      <dgm:t>
        <a:bodyPr/>
        <a:lstStyle/>
        <a:p>
          <a:r>
            <a:rPr lang="en-GB" dirty="0"/>
            <a:t>Responsive caregiving</a:t>
          </a:r>
        </a:p>
      </dgm:t>
    </dgm:pt>
    <dgm:pt modelId="{740E951D-7EC0-4A7C-A6F9-9DC3FC42C86D}" type="parTrans" cxnId="{2D630E83-293D-4729-B54E-7C48F743B722}">
      <dgm:prSet/>
      <dgm:spPr/>
      <dgm:t>
        <a:bodyPr/>
        <a:lstStyle/>
        <a:p>
          <a:endParaRPr lang="en-GB"/>
        </a:p>
      </dgm:t>
    </dgm:pt>
    <dgm:pt modelId="{4DD57A82-D2E3-465F-A8BF-4D640682C2EE}" type="sibTrans" cxnId="{2D630E83-293D-4729-B54E-7C48F743B722}">
      <dgm:prSet/>
      <dgm:spPr/>
      <dgm:t>
        <a:bodyPr/>
        <a:lstStyle/>
        <a:p>
          <a:endParaRPr lang="en-GB"/>
        </a:p>
      </dgm:t>
    </dgm:pt>
    <dgm:pt modelId="{0BF83BCE-78EC-46C4-A0B6-01FF280F9E46}">
      <dgm:prSet phldrT="[Text]"/>
      <dgm:spPr/>
      <dgm:t>
        <a:bodyPr/>
        <a:lstStyle/>
        <a:p>
          <a:r>
            <a:rPr lang="en-GB" dirty="0"/>
            <a:t>Community Health Workers (CHW)</a:t>
          </a:r>
        </a:p>
      </dgm:t>
    </dgm:pt>
    <dgm:pt modelId="{B005D5BB-39FA-4B6E-A167-B919CBD6E2E6}" type="parTrans" cxnId="{D981AA35-002B-40C0-B0EF-C933F3AACC74}">
      <dgm:prSet/>
      <dgm:spPr/>
      <dgm:t>
        <a:bodyPr/>
        <a:lstStyle/>
        <a:p>
          <a:endParaRPr lang="en-GB"/>
        </a:p>
      </dgm:t>
    </dgm:pt>
    <dgm:pt modelId="{7A7FA0BB-4352-497F-B816-3C060F8D9BB1}" type="sibTrans" cxnId="{D981AA35-002B-40C0-B0EF-C933F3AACC74}">
      <dgm:prSet/>
      <dgm:spPr/>
      <dgm:t>
        <a:bodyPr/>
        <a:lstStyle/>
        <a:p>
          <a:endParaRPr lang="en-GB"/>
        </a:p>
      </dgm:t>
    </dgm:pt>
    <dgm:pt modelId="{A0581CBD-8184-45B1-A865-5F7803B9E2A0}">
      <dgm:prSet phldrT="[Text]"/>
      <dgm:spPr/>
      <dgm:t>
        <a:bodyPr/>
        <a:lstStyle/>
        <a:p>
          <a:r>
            <a:rPr lang="en-GB" dirty="0"/>
            <a:t>Childcare services (ECD centres)</a:t>
          </a:r>
        </a:p>
      </dgm:t>
    </dgm:pt>
    <dgm:pt modelId="{60E32C4E-BAAB-4B99-A70B-7813A9162C8E}" type="parTrans" cxnId="{36A50E0C-E369-4104-811B-36959851BB0A}">
      <dgm:prSet/>
      <dgm:spPr/>
      <dgm:t>
        <a:bodyPr/>
        <a:lstStyle/>
        <a:p>
          <a:endParaRPr lang="en-GB"/>
        </a:p>
      </dgm:t>
    </dgm:pt>
    <dgm:pt modelId="{ECB278C1-FE52-444B-AAA9-5F1EC2FFB586}" type="sibTrans" cxnId="{36A50E0C-E369-4104-811B-36959851BB0A}">
      <dgm:prSet/>
      <dgm:spPr/>
      <dgm:t>
        <a:bodyPr/>
        <a:lstStyle/>
        <a:p>
          <a:endParaRPr lang="en-GB"/>
        </a:p>
      </dgm:t>
    </dgm:pt>
    <dgm:pt modelId="{85C00A93-A4EF-431C-B986-A09FBC16F2E6}" type="pres">
      <dgm:prSet presAssocID="{F082B8D3-BE5D-43F3-B8A4-15326B728249}" presName="Name0" presStyleCnt="0">
        <dgm:presLayoutVars>
          <dgm:dir/>
          <dgm:animLvl val="lvl"/>
          <dgm:resizeHandles val="exact"/>
        </dgm:presLayoutVars>
      </dgm:prSet>
      <dgm:spPr/>
    </dgm:pt>
    <dgm:pt modelId="{AA137A56-7571-46AE-9901-9591BF685C5A}" type="pres">
      <dgm:prSet presAssocID="{817065E4-3D7D-4D65-8CFC-CB78306E4D64}" presName="composite" presStyleCnt="0"/>
      <dgm:spPr/>
    </dgm:pt>
    <dgm:pt modelId="{F8B8582D-3233-4EA5-A86A-D3B2EC8488A9}" type="pres">
      <dgm:prSet presAssocID="{817065E4-3D7D-4D65-8CFC-CB78306E4D64}" presName="parTx" presStyleLbl="alignNode1" presStyleIdx="0" presStyleCnt="5">
        <dgm:presLayoutVars>
          <dgm:chMax val="0"/>
          <dgm:chPref val="0"/>
          <dgm:bulletEnabled val="1"/>
        </dgm:presLayoutVars>
      </dgm:prSet>
      <dgm:spPr/>
    </dgm:pt>
    <dgm:pt modelId="{0301B98A-B8CD-43FF-B7D5-D02AEF52055A}" type="pres">
      <dgm:prSet presAssocID="{817065E4-3D7D-4D65-8CFC-CB78306E4D64}" presName="desTx" presStyleLbl="alignAccFollowNode1" presStyleIdx="0" presStyleCnt="5">
        <dgm:presLayoutVars>
          <dgm:bulletEnabled val="1"/>
        </dgm:presLayoutVars>
      </dgm:prSet>
      <dgm:spPr/>
    </dgm:pt>
    <dgm:pt modelId="{91546E8F-56E6-4E57-8168-09CC5958CCD6}" type="pres">
      <dgm:prSet presAssocID="{DD0C4DAF-D10E-4CBE-A19E-E313E9545AC4}" presName="space" presStyleCnt="0"/>
      <dgm:spPr/>
    </dgm:pt>
    <dgm:pt modelId="{260239D3-2BC2-4214-9765-35B973904155}" type="pres">
      <dgm:prSet presAssocID="{0541E2D2-D590-44F8-B141-9AF78EB33934}" presName="composite" presStyleCnt="0"/>
      <dgm:spPr/>
    </dgm:pt>
    <dgm:pt modelId="{A937BE6E-736D-425A-BDB4-6C4E7FA222E2}" type="pres">
      <dgm:prSet presAssocID="{0541E2D2-D590-44F8-B141-9AF78EB33934}" presName="parTx" presStyleLbl="alignNode1" presStyleIdx="1" presStyleCnt="5">
        <dgm:presLayoutVars>
          <dgm:chMax val="0"/>
          <dgm:chPref val="0"/>
          <dgm:bulletEnabled val="1"/>
        </dgm:presLayoutVars>
      </dgm:prSet>
      <dgm:spPr/>
    </dgm:pt>
    <dgm:pt modelId="{DDFE072D-100B-440C-A8F9-C4C79D67003D}" type="pres">
      <dgm:prSet presAssocID="{0541E2D2-D590-44F8-B141-9AF78EB33934}" presName="desTx" presStyleLbl="alignAccFollowNode1" presStyleIdx="1" presStyleCnt="5">
        <dgm:presLayoutVars>
          <dgm:bulletEnabled val="1"/>
        </dgm:presLayoutVars>
      </dgm:prSet>
      <dgm:spPr/>
    </dgm:pt>
    <dgm:pt modelId="{8C6CE38A-37AB-4C1C-B086-97F17716D5D4}" type="pres">
      <dgm:prSet presAssocID="{E41C1769-1284-4552-B448-BE501001DBF8}" presName="space" presStyleCnt="0"/>
      <dgm:spPr/>
    </dgm:pt>
    <dgm:pt modelId="{2A2D33C5-8F23-4D64-8269-A341E4393444}" type="pres">
      <dgm:prSet presAssocID="{89604D4B-FCCA-48AD-A4B1-728D269ED799}" presName="composite" presStyleCnt="0"/>
      <dgm:spPr/>
    </dgm:pt>
    <dgm:pt modelId="{B0F0AFD0-723C-4937-803F-B253F8EFB9D9}" type="pres">
      <dgm:prSet presAssocID="{89604D4B-FCCA-48AD-A4B1-728D269ED799}" presName="parTx" presStyleLbl="alignNode1" presStyleIdx="2" presStyleCnt="5">
        <dgm:presLayoutVars>
          <dgm:chMax val="0"/>
          <dgm:chPref val="0"/>
          <dgm:bulletEnabled val="1"/>
        </dgm:presLayoutVars>
      </dgm:prSet>
      <dgm:spPr/>
    </dgm:pt>
    <dgm:pt modelId="{2A017577-0D48-49DC-B0F8-74E1B14F1727}" type="pres">
      <dgm:prSet presAssocID="{89604D4B-FCCA-48AD-A4B1-728D269ED799}" presName="desTx" presStyleLbl="alignAccFollowNode1" presStyleIdx="2" presStyleCnt="5">
        <dgm:presLayoutVars>
          <dgm:bulletEnabled val="1"/>
        </dgm:presLayoutVars>
      </dgm:prSet>
      <dgm:spPr/>
    </dgm:pt>
    <dgm:pt modelId="{2B95FADC-5CE2-4584-B7FF-A258804797EB}" type="pres">
      <dgm:prSet presAssocID="{AA47F5BE-852E-4AAD-A6E5-2E2B8D2B1E8B}" presName="space" presStyleCnt="0"/>
      <dgm:spPr/>
    </dgm:pt>
    <dgm:pt modelId="{7DA5A0C1-4C11-47FD-9AE6-65CD321A7DE9}" type="pres">
      <dgm:prSet presAssocID="{07BA95AE-4995-4E75-AFC0-82ACC2BE7DA2}" presName="composite" presStyleCnt="0"/>
      <dgm:spPr/>
    </dgm:pt>
    <dgm:pt modelId="{84D4C000-91ED-4C0F-A73D-D39A2AAAD658}" type="pres">
      <dgm:prSet presAssocID="{07BA95AE-4995-4E75-AFC0-82ACC2BE7DA2}" presName="parTx" presStyleLbl="alignNode1" presStyleIdx="3" presStyleCnt="5">
        <dgm:presLayoutVars>
          <dgm:chMax val="0"/>
          <dgm:chPref val="0"/>
          <dgm:bulletEnabled val="1"/>
        </dgm:presLayoutVars>
      </dgm:prSet>
      <dgm:spPr/>
    </dgm:pt>
    <dgm:pt modelId="{EB45301A-F765-4D04-82D0-43156851A3F4}" type="pres">
      <dgm:prSet presAssocID="{07BA95AE-4995-4E75-AFC0-82ACC2BE7DA2}" presName="desTx" presStyleLbl="alignAccFollowNode1" presStyleIdx="3" presStyleCnt="5">
        <dgm:presLayoutVars>
          <dgm:bulletEnabled val="1"/>
        </dgm:presLayoutVars>
      </dgm:prSet>
      <dgm:spPr/>
    </dgm:pt>
    <dgm:pt modelId="{C532F6E6-1C55-4F5D-AA18-10A24B9963BB}" type="pres">
      <dgm:prSet presAssocID="{72FF5AE9-B700-49F3-ABD8-06C26B7DA2C7}" presName="space" presStyleCnt="0"/>
      <dgm:spPr/>
    </dgm:pt>
    <dgm:pt modelId="{20E2678B-1B29-4BAE-A019-2DD3D95A2669}" type="pres">
      <dgm:prSet presAssocID="{37FC6D4D-A1F6-4750-95D3-8CB93FC7F815}" presName="composite" presStyleCnt="0"/>
      <dgm:spPr/>
    </dgm:pt>
    <dgm:pt modelId="{99DDF21A-0132-451A-9A28-BF6BF1372AD7}" type="pres">
      <dgm:prSet presAssocID="{37FC6D4D-A1F6-4750-95D3-8CB93FC7F815}" presName="parTx" presStyleLbl="alignNode1" presStyleIdx="4" presStyleCnt="5">
        <dgm:presLayoutVars>
          <dgm:chMax val="0"/>
          <dgm:chPref val="0"/>
          <dgm:bulletEnabled val="1"/>
        </dgm:presLayoutVars>
      </dgm:prSet>
      <dgm:spPr/>
    </dgm:pt>
    <dgm:pt modelId="{9537A1C4-AA84-4246-B6B7-BB14973CEBC3}" type="pres">
      <dgm:prSet presAssocID="{37FC6D4D-A1F6-4750-95D3-8CB93FC7F815}" presName="desTx" presStyleLbl="alignAccFollowNode1" presStyleIdx="4" presStyleCnt="5">
        <dgm:presLayoutVars>
          <dgm:bulletEnabled val="1"/>
        </dgm:presLayoutVars>
      </dgm:prSet>
      <dgm:spPr/>
    </dgm:pt>
  </dgm:ptLst>
  <dgm:cxnLst>
    <dgm:cxn modelId="{F8318406-28EB-422A-A52C-BAFA90831988}" type="presOf" srcId="{A0581CBD-8184-45B1-A865-5F7803B9E2A0}" destId="{9537A1C4-AA84-4246-B6B7-BB14973CEBC3}" srcOrd="0" destOrd="1" presId="urn:microsoft.com/office/officeart/2005/8/layout/hList1"/>
    <dgm:cxn modelId="{1126C208-5D23-4142-AEB2-793CDC5F0321}" type="presOf" srcId="{A8BC26D3-9307-4DC2-8260-429F263A5FA4}" destId="{EB45301A-F765-4D04-82D0-43156851A3F4}" srcOrd="0" destOrd="2" presId="urn:microsoft.com/office/officeart/2005/8/layout/hList1"/>
    <dgm:cxn modelId="{36A50E0C-E369-4104-811B-36959851BB0A}" srcId="{37FC6D4D-A1F6-4750-95D3-8CB93FC7F815}" destId="{A0581CBD-8184-45B1-A865-5F7803B9E2A0}" srcOrd="1" destOrd="0" parTransId="{60E32C4E-BAAB-4B99-A70B-7813A9162C8E}" sibTransId="{ECB278C1-FE52-444B-AAA9-5F1EC2FFB586}"/>
    <dgm:cxn modelId="{49884C15-785A-4FB3-8279-2C92C03064B9}" srcId="{F082B8D3-BE5D-43F3-B8A4-15326B728249}" destId="{07BA95AE-4995-4E75-AFC0-82ACC2BE7DA2}" srcOrd="3" destOrd="0" parTransId="{9EA394E7-E870-4609-B21C-D491869955E7}" sibTransId="{72FF5AE9-B700-49F3-ABD8-06C26B7DA2C7}"/>
    <dgm:cxn modelId="{5D74A324-5A93-457A-AA06-35DBD5A168BB}" srcId="{F082B8D3-BE5D-43F3-B8A4-15326B728249}" destId="{89604D4B-FCCA-48AD-A4B1-728D269ED799}" srcOrd="2" destOrd="0" parTransId="{C52B2EF8-EAB2-4478-94BA-CF44FEAC3476}" sibTransId="{AA47F5BE-852E-4AAD-A6E5-2E2B8D2B1E8B}"/>
    <dgm:cxn modelId="{D981AA35-002B-40C0-B0EF-C933F3AACC74}" srcId="{37FC6D4D-A1F6-4750-95D3-8CB93FC7F815}" destId="{0BF83BCE-78EC-46C4-A0B6-01FF280F9E46}" srcOrd="0" destOrd="0" parTransId="{B005D5BB-39FA-4B6E-A167-B919CBD6E2E6}" sibTransId="{7A7FA0BB-4352-497F-B816-3C060F8D9BB1}"/>
    <dgm:cxn modelId="{085A9A3E-9DC1-4B5B-996D-574CF2BE9446}" type="presOf" srcId="{41FAB723-91D0-4066-BE15-D86AA0A0C743}" destId="{EB45301A-F765-4D04-82D0-43156851A3F4}" srcOrd="0" destOrd="0" presId="urn:microsoft.com/office/officeart/2005/8/layout/hList1"/>
    <dgm:cxn modelId="{D7B00B62-53A5-4D4B-9877-8D2A7D6B5D67}" type="presOf" srcId="{37FC6D4D-A1F6-4750-95D3-8CB93FC7F815}" destId="{99DDF21A-0132-451A-9A28-BF6BF1372AD7}" srcOrd="0" destOrd="0" presId="urn:microsoft.com/office/officeart/2005/8/layout/hList1"/>
    <dgm:cxn modelId="{A4AEC047-14FB-4036-A272-8BFF966AD875}" srcId="{07BA95AE-4995-4E75-AFC0-82ACC2BE7DA2}" destId="{41FAB723-91D0-4066-BE15-D86AA0A0C743}" srcOrd="0" destOrd="0" parTransId="{739BCFD2-5A1F-4B63-BC1D-D1A1B428142F}" sibTransId="{2E40BFFA-6AF3-444D-9538-09122AC70D12}"/>
    <dgm:cxn modelId="{A5E9BA6A-9948-4ABB-98FD-BEB1EE4F7B7D}" type="presOf" srcId="{89604D4B-FCCA-48AD-A4B1-728D269ED799}" destId="{B0F0AFD0-723C-4937-803F-B253F8EFB9D9}" srcOrd="0" destOrd="0" presId="urn:microsoft.com/office/officeart/2005/8/layout/hList1"/>
    <dgm:cxn modelId="{214C3370-F14D-4747-9706-95E1C7CE0574}" srcId="{89604D4B-FCCA-48AD-A4B1-728D269ED799}" destId="{861B7A2B-F6FC-44DF-A989-647362BBE151}" srcOrd="0" destOrd="0" parTransId="{7332A405-18F8-4088-9B6F-15BF964CCEB3}" sibTransId="{91F86580-B0B1-446A-90AD-75AA81BFB51B}"/>
    <dgm:cxn modelId="{A2B9E277-A74C-4A1D-9C29-5C4D2076EDE3}" srcId="{07BA95AE-4995-4E75-AFC0-82ACC2BE7DA2}" destId="{81844D57-FEEE-4525-A727-D80BD1455BFB}" srcOrd="1" destOrd="0" parTransId="{5839F6D8-D558-4654-8235-F056D4A09E26}" sibTransId="{0F15D275-F0E7-4728-A290-5A2241E1CA77}"/>
    <dgm:cxn modelId="{2A28E47C-CD0D-4CF7-9E9E-3FD5B2C6AA59}" type="presOf" srcId="{0541E2D2-D590-44F8-B141-9AF78EB33934}" destId="{A937BE6E-736D-425A-BDB4-6C4E7FA222E2}" srcOrd="0" destOrd="0" presId="urn:microsoft.com/office/officeart/2005/8/layout/hList1"/>
    <dgm:cxn modelId="{2D630E83-293D-4729-B54E-7C48F743B722}" srcId="{F082B8D3-BE5D-43F3-B8A4-15326B728249}" destId="{37FC6D4D-A1F6-4750-95D3-8CB93FC7F815}" srcOrd="4" destOrd="0" parTransId="{740E951D-7EC0-4A7C-A6F9-9DC3FC42C86D}" sibTransId="{4DD57A82-D2E3-465F-A8BF-4D640682C2EE}"/>
    <dgm:cxn modelId="{F2A44D93-A52E-45D2-9CD9-57AEBD9CE162}" type="presOf" srcId="{861B7A2B-F6FC-44DF-A989-647362BBE151}" destId="{2A017577-0D48-49DC-B0F8-74E1B14F1727}" srcOrd="0" destOrd="0" presId="urn:microsoft.com/office/officeart/2005/8/layout/hList1"/>
    <dgm:cxn modelId="{1A4164A4-FA57-4EFF-9655-544B4D8102EA}" type="presOf" srcId="{83AE451F-037F-4CC2-844D-3B6953DBBF65}" destId="{DDFE072D-100B-440C-A8F9-C4C79D67003D}" srcOrd="0" destOrd="0" presId="urn:microsoft.com/office/officeart/2005/8/layout/hList1"/>
    <dgm:cxn modelId="{6F1792A6-6916-41CB-A783-CE165B386247}" srcId="{07BA95AE-4995-4E75-AFC0-82ACC2BE7DA2}" destId="{A8BC26D3-9307-4DC2-8260-429F263A5FA4}" srcOrd="2" destOrd="0" parTransId="{BA424B12-615C-404A-8193-2887A6D8CF27}" sibTransId="{0365B444-C7BC-415B-B66D-283A15FC916F}"/>
    <dgm:cxn modelId="{1193FFAF-F38B-4866-9E35-CB7E99CB4B43}" srcId="{F082B8D3-BE5D-43F3-B8A4-15326B728249}" destId="{0541E2D2-D590-44F8-B141-9AF78EB33934}" srcOrd="1" destOrd="0" parTransId="{01A5FDAB-D574-4E10-AEA1-CABA96C27DA2}" sibTransId="{E41C1769-1284-4552-B448-BE501001DBF8}"/>
    <dgm:cxn modelId="{532EA2B4-5315-4A59-84BE-C6E307E8B837}" srcId="{817065E4-3D7D-4D65-8CFC-CB78306E4D64}" destId="{02868494-4198-4971-8EED-2B42775707B0}" srcOrd="0" destOrd="0" parTransId="{242FCA80-5461-4382-8689-288AD19C7888}" sibTransId="{6C00418A-29FF-4F82-A38A-C5ECDFFBF117}"/>
    <dgm:cxn modelId="{067310B5-3CAE-4067-B3EF-F58F82B287F1}" srcId="{F082B8D3-BE5D-43F3-B8A4-15326B728249}" destId="{817065E4-3D7D-4D65-8CFC-CB78306E4D64}" srcOrd="0" destOrd="0" parTransId="{67B6F07D-E987-4FB9-9D43-E11FF2EBE937}" sibTransId="{DD0C4DAF-D10E-4CBE-A19E-E313E9545AC4}"/>
    <dgm:cxn modelId="{7B15A8B9-64F5-4411-BFED-642DA067FE59}" type="presOf" srcId="{F082B8D3-BE5D-43F3-B8A4-15326B728249}" destId="{85C00A93-A4EF-431C-B986-A09FBC16F2E6}" srcOrd="0" destOrd="0" presId="urn:microsoft.com/office/officeart/2005/8/layout/hList1"/>
    <dgm:cxn modelId="{A2672EC4-A7F4-46CB-A797-78AF6DE40E47}" srcId="{0541E2D2-D590-44F8-B141-9AF78EB33934}" destId="{83AE451F-037F-4CC2-844D-3B6953DBBF65}" srcOrd="0" destOrd="0" parTransId="{BDEBF1FF-577F-4557-9496-B98A4DF85FA8}" sibTransId="{5991475F-6FA6-44B6-9351-02E9229651D9}"/>
    <dgm:cxn modelId="{85CBB6CE-065D-4C5B-845F-F1606A27D907}" type="presOf" srcId="{817065E4-3D7D-4D65-8CFC-CB78306E4D64}" destId="{F8B8582D-3233-4EA5-A86A-D3B2EC8488A9}" srcOrd="0" destOrd="0" presId="urn:microsoft.com/office/officeart/2005/8/layout/hList1"/>
    <dgm:cxn modelId="{60D860CF-968E-48A1-80F3-66DA3DB9268D}" type="presOf" srcId="{81844D57-FEEE-4525-A727-D80BD1455BFB}" destId="{EB45301A-F765-4D04-82D0-43156851A3F4}" srcOrd="0" destOrd="1" presId="urn:microsoft.com/office/officeart/2005/8/layout/hList1"/>
    <dgm:cxn modelId="{5F7008DC-3662-427D-80C4-A7AE8ACA58EE}" type="presOf" srcId="{02868494-4198-4971-8EED-2B42775707B0}" destId="{0301B98A-B8CD-43FF-B7D5-D02AEF52055A}" srcOrd="0" destOrd="0" presId="urn:microsoft.com/office/officeart/2005/8/layout/hList1"/>
    <dgm:cxn modelId="{88B5CFEE-1391-4B46-B7ED-C88AFCF807CF}" type="presOf" srcId="{07BA95AE-4995-4E75-AFC0-82ACC2BE7DA2}" destId="{84D4C000-91ED-4C0F-A73D-D39A2AAAD658}" srcOrd="0" destOrd="0" presId="urn:microsoft.com/office/officeart/2005/8/layout/hList1"/>
    <dgm:cxn modelId="{22BF6FF6-6A51-4655-B093-C4A54C850A8E}" type="presOf" srcId="{0BF83BCE-78EC-46C4-A0B6-01FF280F9E46}" destId="{9537A1C4-AA84-4246-B6B7-BB14973CEBC3}" srcOrd="0" destOrd="0" presId="urn:microsoft.com/office/officeart/2005/8/layout/hList1"/>
    <dgm:cxn modelId="{D4063642-96FD-4E9A-9CBF-86CC1CD34682}" type="presParOf" srcId="{85C00A93-A4EF-431C-B986-A09FBC16F2E6}" destId="{AA137A56-7571-46AE-9901-9591BF685C5A}" srcOrd="0" destOrd="0" presId="urn:microsoft.com/office/officeart/2005/8/layout/hList1"/>
    <dgm:cxn modelId="{012B738D-6A69-477C-8A6E-51A001C019FA}" type="presParOf" srcId="{AA137A56-7571-46AE-9901-9591BF685C5A}" destId="{F8B8582D-3233-4EA5-A86A-D3B2EC8488A9}" srcOrd="0" destOrd="0" presId="urn:microsoft.com/office/officeart/2005/8/layout/hList1"/>
    <dgm:cxn modelId="{130FEE6D-54B3-4567-ADE9-B473E9A43A80}" type="presParOf" srcId="{AA137A56-7571-46AE-9901-9591BF685C5A}" destId="{0301B98A-B8CD-43FF-B7D5-D02AEF52055A}" srcOrd="1" destOrd="0" presId="urn:microsoft.com/office/officeart/2005/8/layout/hList1"/>
    <dgm:cxn modelId="{C7AD4377-F238-47DD-8F01-4D57DBA62D7D}" type="presParOf" srcId="{85C00A93-A4EF-431C-B986-A09FBC16F2E6}" destId="{91546E8F-56E6-4E57-8168-09CC5958CCD6}" srcOrd="1" destOrd="0" presId="urn:microsoft.com/office/officeart/2005/8/layout/hList1"/>
    <dgm:cxn modelId="{0F54D22D-95F5-4A6C-A686-6032FA37BC85}" type="presParOf" srcId="{85C00A93-A4EF-431C-B986-A09FBC16F2E6}" destId="{260239D3-2BC2-4214-9765-35B973904155}" srcOrd="2" destOrd="0" presId="urn:microsoft.com/office/officeart/2005/8/layout/hList1"/>
    <dgm:cxn modelId="{61667070-B091-4FF6-9CFD-E2BC2023F916}" type="presParOf" srcId="{260239D3-2BC2-4214-9765-35B973904155}" destId="{A937BE6E-736D-425A-BDB4-6C4E7FA222E2}" srcOrd="0" destOrd="0" presId="urn:microsoft.com/office/officeart/2005/8/layout/hList1"/>
    <dgm:cxn modelId="{24E67BA9-D98B-413E-A4C8-FBCDC549D95A}" type="presParOf" srcId="{260239D3-2BC2-4214-9765-35B973904155}" destId="{DDFE072D-100B-440C-A8F9-C4C79D67003D}" srcOrd="1" destOrd="0" presId="urn:microsoft.com/office/officeart/2005/8/layout/hList1"/>
    <dgm:cxn modelId="{0B3E92A6-81D6-4457-894E-933DA78D7A57}" type="presParOf" srcId="{85C00A93-A4EF-431C-B986-A09FBC16F2E6}" destId="{8C6CE38A-37AB-4C1C-B086-97F17716D5D4}" srcOrd="3" destOrd="0" presId="urn:microsoft.com/office/officeart/2005/8/layout/hList1"/>
    <dgm:cxn modelId="{CDDF679A-3CDD-4188-BD65-9DD1FEA04025}" type="presParOf" srcId="{85C00A93-A4EF-431C-B986-A09FBC16F2E6}" destId="{2A2D33C5-8F23-4D64-8269-A341E4393444}" srcOrd="4" destOrd="0" presId="urn:microsoft.com/office/officeart/2005/8/layout/hList1"/>
    <dgm:cxn modelId="{52105519-7F63-435D-B12F-193EC1D765AB}" type="presParOf" srcId="{2A2D33C5-8F23-4D64-8269-A341E4393444}" destId="{B0F0AFD0-723C-4937-803F-B253F8EFB9D9}" srcOrd="0" destOrd="0" presId="urn:microsoft.com/office/officeart/2005/8/layout/hList1"/>
    <dgm:cxn modelId="{0501EBCF-3ACB-4799-8FAA-A777579F070F}" type="presParOf" srcId="{2A2D33C5-8F23-4D64-8269-A341E4393444}" destId="{2A017577-0D48-49DC-B0F8-74E1B14F1727}" srcOrd="1" destOrd="0" presId="urn:microsoft.com/office/officeart/2005/8/layout/hList1"/>
    <dgm:cxn modelId="{ED0F6480-C4AB-4B9F-8E1B-DC9653EFD45F}" type="presParOf" srcId="{85C00A93-A4EF-431C-B986-A09FBC16F2E6}" destId="{2B95FADC-5CE2-4584-B7FF-A258804797EB}" srcOrd="5" destOrd="0" presId="urn:microsoft.com/office/officeart/2005/8/layout/hList1"/>
    <dgm:cxn modelId="{D2132D21-17C3-419E-9C24-4CD827760924}" type="presParOf" srcId="{85C00A93-A4EF-431C-B986-A09FBC16F2E6}" destId="{7DA5A0C1-4C11-47FD-9AE6-65CD321A7DE9}" srcOrd="6" destOrd="0" presId="urn:microsoft.com/office/officeart/2005/8/layout/hList1"/>
    <dgm:cxn modelId="{96D631ED-F326-442B-9A23-A9466E930262}" type="presParOf" srcId="{7DA5A0C1-4C11-47FD-9AE6-65CD321A7DE9}" destId="{84D4C000-91ED-4C0F-A73D-D39A2AAAD658}" srcOrd="0" destOrd="0" presId="urn:microsoft.com/office/officeart/2005/8/layout/hList1"/>
    <dgm:cxn modelId="{F4FB98A3-4266-4004-A66D-1E0A9D8FC43A}" type="presParOf" srcId="{7DA5A0C1-4C11-47FD-9AE6-65CD321A7DE9}" destId="{EB45301A-F765-4D04-82D0-43156851A3F4}" srcOrd="1" destOrd="0" presId="urn:microsoft.com/office/officeart/2005/8/layout/hList1"/>
    <dgm:cxn modelId="{267BBCE9-811F-4357-9BC9-128BA1FD9118}" type="presParOf" srcId="{85C00A93-A4EF-431C-B986-A09FBC16F2E6}" destId="{C532F6E6-1C55-4F5D-AA18-10A24B9963BB}" srcOrd="7" destOrd="0" presId="urn:microsoft.com/office/officeart/2005/8/layout/hList1"/>
    <dgm:cxn modelId="{774B10FE-3F75-4C67-A30C-C4937CAF452C}" type="presParOf" srcId="{85C00A93-A4EF-431C-B986-A09FBC16F2E6}" destId="{20E2678B-1B29-4BAE-A019-2DD3D95A2669}" srcOrd="8" destOrd="0" presId="urn:microsoft.com/office/officeart/2005/8/layout/hList1"/>
    <dgm:cxn modelId="{C2AB4D57-A731-4F92-9970-C5238848939D}" type="presParOf" srcId="{20E2678B-1B29-4BAE-A019-2DD3D95A2669}" destId="{99DDF21A-0132-451A-9A28-BF6BF1372AD7}" srcOrd="0" destOrd="0" presId="urn:microsoft.com/office/officeart/2005/8/layout/hList1"/>
    <dgm:cxn modelId="{FCCAC087-116C-41AC-9FDC-5D547CFF227D}" type="presParOf" srcId="{20E2678B-1B29-4BAE-A019-2DD3D95A2669}" destId="{9537A1C4-AA84-4246-B6B7-BB14973CEBC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B8582D-3233-4EA5-A86A-D3B2EC8488A9}">
      <dsp:nvSpPr>
        <dsp:cNvPr id="0" name=""/>
        <dsp:cNvSpPr/>
      </dsp:nvSpPr>
      <dsp:spPr>
        <a:xfrm>
          <a:off x="4648" y="274039"/>
          <a:ext cx="1781809" cy="68686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Health (incl. nutrition)</a:t>
          </a:r>
        </a:p>
      </dsp:txBody>
      <dsp:txXfrm>
        <a:off x="4648" y="274039"/>
        <a:ext cx="1781809" cy="686860"/>
      </dsp:txXfrm>
    </dsp:sp>
    <dsp:sp modelId="{0301B98A-B8CD-43FF-B7D5-D02AEF52055A}">
      <dsp:nvSpPr>
        <dsp:cNvPr id="0" name=""/>
        <dsp:cNvSpPr/>
      </dsp:nvSpPr>
      <dsp:spPr>
        <a:xfrm>
          <a:off x="4648" y="960900"/>
          <a:ext cx="1781809" cy="2205178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900" kern="1200" dirty="0"/>
            <a:t>Primary Healthcare system (PHC)</a:t>
          </a:r>
        </a:p>
      </dsp:txBody>
      <dsp:txXfrm>
        <a:off x="4648" y="960900"/>
        <a:ext cx="1781809" cy="2205178"/>
      </dsp:txXfrm>
    </dsp:sp>
    <dsp:sp modelId="{A937BE6E-736D-425A-BDB4-6C4E7FA222E2}">
      <dsp:nvSpPr>
        <dsp:cNvPr id="0" name=""/>
        <dsp:cNvSpPr/>
      </dsp:nvSpPr>
      <dsp:spPr>
        <a:xfrm>
          <a:off x="2035911" y="274039"/>
          <a:ext cx="1781809" cy="686860"/>
        </a:xfrm>
        <a:prstGeom prst="rect">
          <a:avLst/>
        </a:prstGeom>
        <a:solidFill>
          <a:schemeClr val="accent3">
            <a:hueOff val="2611657"/>
            <a:satOff val="7365"/>
            <a:lumOff val="-6618"/>
            <a:alphaOff val="0"/>
          </a:schemeClr>
        </a:solidFill>
        <a:ln w="12700" cap="flat" cmpd="sng" algn="ctr">
          <a:solidFill>
            <a:schemeClr val="accent3">
              <a:hueOff val="2611657"/>
              <a:satOff val="7365"/>
              <a:lumOff val="-661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Early Learning</a:t>
          </a:r>
        </a:p>
      </dsp:txBody>
      <dsp:txXfrm>
        <a:off x="2035911" y="274039"/>
        <a:ext cx="1781809" cy="686860"/>
      </dsp:txXfrm>
    </dsp:sp>
    <dsp:sp modelId="{DDFE072D-100B-440C-A8F9-C4C79D67003D}">
      <dsp:nvSpPr>
        <dsp:cNvPr id="0" name=""/>
        <dsp:cNvSpPr/>
      </dsp:nvSpPr>
      <dsp:spPr>
        <a:xfrm>
          <a:off x="2035911" y="960900"/>
          <a:ext cx="1781809" cy="2205178"/>
        </a:xfrm>
        <a:prstGeom prst="rect">
          <a:avLst/>
        </a:prstGeom>
        <a:solidFill>
          <a:schemeClr val="accent3">
            <a:tint val="40000"/>
            <a:alpha val="90000"/>
            <a:hueOff val="2528601"/>
            <a:satOff val="-7588"/>
            <a:lumOff val="-1093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2528601"/>
              <a:satOff val="-7588"/>
              <a:lumOff val="-109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900" kern="1200" dirty="0"/>
            <a:t>Pre-primary &amp; primary schooling</a:t>
          </a:r>
        </a:p>
      </dsp:txBody>
      <dsp:txXfrm>
        <a:off x="2035911" y="960900"/>
        <a:ext cx="1781809" cy="2205178"/>
      </dsp:txXfrm>
    </dsp:sp>
    <dsp:sp modelId="{B0F0AFD0-723C-4937-803F-B253F8EFB9D9}">
      <dsp:nvSpPr>
        <dsp:cNvPr id="0" name=""/>
        <dsp:cNvSpPr/>
      </dsp:nvSpPr>
      <dsp:spPr>
        <a:xfrm>
          <a:off x="4067175" y="274039"/>
          <a:ext cx="1781809" cy="686860"/>
        </a:xfrm>
        <a:prstGeom prst="rect">
          <a:avLst/>
        </a:prstGeom>
        <a:solidFill>
          <a:schemeClr val="accent3">
            <a:hueOff val="5223314"/>
            <a:satOff val="14730"/>
            <a:lumOff val="-13236"/>
            <a:alphaOff val="0"/>
          </a:schemeClr>
        </a:solidFill>
        <a:ln w="12700" cap="flat" cmpd="sng" algn="ctr">
          <a:solidFill>
            <a:schemeClr val="accent3">
              <a:hueOff val="5223314"/>
              <a:satOff val="14730"/>
              <a:lumOff val="-1323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Nutrition (other)</a:t>
          </a:r>
        </a:p>
      </dsp:txBody>
      <dsp:txXfrm>
        <a:off x="4067175" y="274039"/>
        <a:ext cx="1781809" cy="686860"/>
      </dsp:txXfrm>
    </dsp:sp>
    <dsp:sp modelId="{2A017577-0D48-49DC-B0F8-74E1B14F1727}">
      <dsp:nvSpPr>
        <dsp:cNvPr id="0" name=""/>
        <dsp:cNvSpPr/>
      </dsp:nvSpPr>
      <dsp:spPr>
        <a:xfrm>
          <a:off x="4067175" y="960900"/>
          <a:ext cx="1781809" cy="2205178"/>
        </a:xfrm>
        <a:prstGeom prst="rect">
          <a:avLst/>
        </a:prstGeom>
        <a:solidFill>
          <a:schemeClr val="accent3">
            <a:tint val="40000"/>
            <a:alpha val="90000"/>
            <a:hueOff val="5057202"/>
            <a:satOff val="-15176"/>
            <a:lumOff val="-2186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5057202"/>
              <a:satOff val="-15176"/>
              <a:lumOff val="-218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900" kern="1200" dirty="0"/>
            <a:t>Agricultural extension services</a:t>
          </a:r>
        </a:p>
      </dsp:txBody>
      <dsp:txXfrm>
        <a:off x="4067175" y="960900"/>
        <a:ext cx="1781809" cy="2205178"/>
      </dsp:txXfrm>
    </dsp:sp>
    <dsp:sp modelId="{84D4C000-91ED-4C0F-A73D-D39A2AAAD658}">
      <dsp:nvSpPr>
        <dsp:cNvPr id="0" name=""/>
        <dsp:cNvSpPr/>
      </dsp:nvSpPr>
      <dsp:spPr>
        <a:xfrm>
          <a:off x="6098438" y="274039"/>
          <a:ext cx="1781809" cy="686860"/>
        </a:xfrm>
        <a:prstGeom prst="rect">
          <a:avLst/>
        </a:prstGeom>
        <a:solidFill>
          <a:schemeClr val="accent3">
            <a:hueOff val="7834971"/>
            <a:satOff val="22096"/>
            <a:lumOff val="-19853"/>
            <a:alphaOff val="0"/>
          </a:schemeClr>
        </a:solidFill>
        <a:ln w="12700" cap="flat" cmpd="sng" algn="ctr">
          <a:solidFill>
            <a:schemeClr val="accent3">
              <a:hueOff val="7834971"/>
              <a:satOff val="22096"/>
              <a:lumOff val="-1985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Security &amp; Safety</a:t>
          </a:r>
        </a:p>
      </dsp:txBody>
      <dsp:txXfrm>
        <a:off x="6098438" y="274039"/>
        <a:ext cx="1781809" cy="686860"/>
      </dsp:txXfrm>
    </dsp:sp>
    <dsp:sp modelId="{EB45301A-F765-4D04-82D0-43156851A3F4}">
      <dsp:nvSpPr>
        <dsp:cNvPr id="0" name=""/>
        <dsp:cNvSpPr/>
      </dsp:nvSpPr>
      <dsp:spPr>
        <a:xfrm>
          <a:off x="6098438" y="960900"/>
          <a:ext cx="1781809" cy="2205178"/>
        </a:xfrm>
        <a:prstGeom prst="rect">
          <a:avLst/>
        </a:prstGeom>
        <a:solidFill>
          <a:schemeClr val="accent3">
            <a:tint val="40000"/>
            <a:alpha val="90000"/>
            <a:hueOff val="7585803"/>
            <a:satOff val="-22763"/>
            <a:lumOff val="-3279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7585803"/>
              <a:satOff val="-22763"/>
              <a:lumOff val="-327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900" kern="1200" dirty="0"/>
            <a:t>Social protection: TASAF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900" kern="1200" dirty="0"/>
            <a:t>WASH: RUWASA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900" kern="1200" dirty="0"/>
            <a:t>Other: Social welfare</a:t>
          </a:r>
        </a:p>
      </dsp:txBody>
      <dsp:txXfrm>
        <a:off x="6098438" y="960900"/>
        <a:ext cx="1781809" cy="2205178"/>
      </dsp:txXfrm>
    </dsp:sp>
    <dsp:sp modelId="{99DDF21A-0132-451A-9A28-BF6BF1372AD7}">
      <dsp:nvSpPr>
        <dsp:cNvPr id="0" name=""/>
        <dsp:cNvSpPr/>
      </dsp:nvSpPr>
      <dsp:spPr>
        <a:xfrm>
          <a:off x="8129701" y="274039"/>
          <a:ext cx="1781809" cy="686860"/>
        </a:xfrm>
        <a:prstGeom prst="rect">
          <a:avLst/>
        </a:prstGeom>
        <a:solidFill>
          <a:schemeClr val="accent3">
            <a:hueOff val="10446628"/>
            <a:satOff val="29461"/>
            <a:lumOff val="-26471"/>
            <a:alphaOff val="0"/>
          </a:schemeClr>
        </a:solidFill>
        <a:ln w="12700" cap="flat" cmpd="sng" algn="ctr">
          <a:solidFill>
            <a:schemeClr val="accent3">
              <a:hueOff val="10446628"/>
              <a:satOff val="29461"/>
              <a:lumOff val="-2647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Responsive caregiving</a:t>
          </a:r>
        </a:p>
      </dsp:txBody>
      <dsp:txXfrm>
        <a:off x="8129701" y="274039"/>
        <a:ext cx="1781809" cy="686860"/>
      </dsp:txXfrm>
    </dsp:sp>
    <dsp:sp modelId="{9537A1C4-AA84-4246-B6B7-BB14973CEBC3}">
      <dsp:nvSpPr>
        <dsp:cNvPr id="0" name=""/>
        <dsp:cNvSpPr/>
      </dsp:nvSpPr>
      <dsp:spPr>
        <a:xfrm>
          <a:off x="8129701" y="960900"/>
          <a:ext cx="1781809" cy="2205178"/>
        </a:xfrm>
        <a:prstGeom prst="rect">
          <a:avLst/>
        </a:prstGeom>
        <a:solidFill>
          <a:schemeClr val="accent3">
            <a:tint val="40000"/>
            <a:alpha val="90000"/>
            <a:hueOff val="10114405"/>
            <a:satOff val="-30351"/>
            <a:lumOff val="-4372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10114405"/>
              <a:satOff val="-30351"/>
              <a:lumOff val="-437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900" kern="1200" dirty="0"/>
            <a:t>Community Health Workers (CHW)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900" kern="1200" dirty="0"/>
            <a:t>Childcare services (ECD centres)</a:t>
          </a:r>
        </a:p>
      </dsp:txBody>
      <dsp:txXfrm>
        <a:off x="8129701" y="960900"/>
        <a:ext cx="1781809" cy="22051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5FE8A8-A913-484A-8A54-1181600D033C}" type="datetimeFigureOut">
              <a:rPr lang="en-IN" smtClean="0"/>
              <a:t>20-05-2025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AD1948-BA97-4445-840A-A6461566D32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44038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7" Type="http://schemas.openxmlformats.org/officeDocument/2006/relationships/image" Target="../media/image12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13" Type="http://schemas.openxmlformats.org/officeDocument/2006/relationships/image" Target="../media/image26.png"/><Relationship Id="rId18" Type="http://schemas.openxmlformats.org/officeDocument/2006/relationships/image" Target="../media/image30.png"/><Relationship Id="rId3" Type="http://schemas.openxmlformats.org/officeDocument/2006/relationships/image" Target="../media/image16.svg"/><Relationship Id="rId7" Type="http://schemas.openxmlformats.org/officeDocument/2006/relationships/image" Target="../media/image20.png"/><Relationship Id="rId12" Type="http://schemas.openxmlformats.org/officeDocument/2006/relationships/image" Target="../media/image25.svg"/><Relationship Id="rId17" Type="http://schemas.openxmlformats.org/officeDocument/2006/relationships/image" Target="../media/image29.jpg"/><Relationship Id="rId2" Type="http://schemas.openxmlformats.org/officeDocument/2006/relationships/image" Target="../media/image15.png"/><Relationship Id="rId16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sv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5" Type="http://schemas.openxmlformats.org/officeDocument/2006/relationships/image" Target="../media/image28.png"/><Relationship Id="rId10" Type="http://schemas.openxmlformats.org/officeDocument/2006/relationships/image" Target="../media/image23.svg"/><Relationship Id="rId19" Type="http://schemas.openxmlformats.org/officeDocument/2006/relationships/image" Target="../media/image31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27.sv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39.png"/><Relationship Id="rId3" Type="http://schemas.openxmlformats.org/officeDocument/2006/relationships/image" Target="../media/image33.svg"/><Relationship Id="rId7" Type="http://schemas.openxmlformats.org/officeDocument/2006/relationships/image" Target="../media/image35.svg"/><Relationship Id="rId12" Type="http://schemas.openxmlformats.org/officeDocument/2006/relationships/image" Target="../media/image5.pn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4.png"/><Relationship Id="rId11" Type="http://schemas.openxmlformats.org/officeDocument/2006/relationships/image" Target="../media/image4.png"/><Relationship Id="rId5" Type="http://schemas.openxmlformats.org/officeDocument/2006/relationships/image" Target="../media/image19.svg"/><Relationship Id="rId15" Type="http://schemas.openxmlformats.org/officeDocument/2006/relationships/image" Target="../media/image6.png"/><Relationship Id="rId10" Type="http://schemas.openxmlformats.org/officeDocument/2006/relationships/image" Target="../media/image38.png"/><Relationship Id="rId4" Type="http://schemas.openxmlformats.org/officeDocument/2006/relationships/image" Target="../media/image18.png"/><Relationship Id="rId9" Type="http://schemas.openxmlformats.org/officeDocument/2006/relationships/image" Target="../media/image37.svg"/><Relationship Id="rId14" Type="http://schemas.openxmlformats.org/officeDocument/2006/relationships/image" Target="../media/image28.pn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7" Type="http://schemas.openxmlformats.org/officeDocument/2006/relationships/image" Target="../media/image2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7" Type="http://schemas.openxmlformats.org/officeDocument/2006/relationships/image" Target="../media/image2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7" Type="http://schemas.openxmlformats.org/officeDocument/2006/relationships/image" Target="../media/image12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1.png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Layouts/_rels/slideLayout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39.png"/><Relationship Id="rId3" Type="http://schemas.openxmlformats.org/officeDocument/2006/relationships/image" Target="../media/image33.svg"/><Relationship Id="rId7" Type="http://schemas.openxmlformats.org/officeDocument/2006/relationships/image" Target="../media/image35.svg"/><Relationship Id="rId12" Type="http://schemas.openxmlformats.org/officeDocument/2006/relationships/image" Target="../media/image5.pn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34.png"/><Relationship Id="rId11" Type="http://schemas.openxmlformats.org/officeDocument/2006/relationships/image" Target="../media/image4.png"/><Relationship Id="rId5" Type="http://schemas.openxmlformats.org/officeDocument/2006/relationships/image" Target="../media/image19.svg"/><Relationship Id="rId10" Type="http://schemas.openxmlformats.org/officeDocument/2006/relationships/image" Target="../media/image38.png"/><Relationship Id="rId4" Type="http://schemas.openxmlformats.org/officeDocument/2006/relationships/image" Target="../media/image18.png"/><Relationship Id="rId9" Type="http://schemas.openxmlformats.org/officeDocument/2006/relationships/image" Target="../media/image37.svg"/><Relationship Id="rId14" Type="http://schemas.openxmlformats.org/officeDocument/2006/relationships/image" Target="../media/image6.png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7" Type="http://schemas.openxmlformats.org/officeDocument/2006/relationships/image" Target="../media/image2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7" Type="http://schemas.openxmlformats.org/officeDocument/2006/relationships/image" Target="../media/image2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37B3BBED-5988-37A4-4FA2-17255CF4BB3A}"/>
              </a:ext>
            </a:extLst>
          </p:cNvPr>
          <p:cNvSpPr/>
          <p:nvPr userDrawn="1"/>
        </p:nvSpPr>
        <p:spPr>
          <a:xfrm>
            <a:off x="-4503" y="0"/>
            <a:ext cx="9979776" cy="6858000"/>
          </a:xfrm>
          <a:prstGeom prst="rect">
            <a:avLst/>
          </a:prstGeom>
          <a:solidFill>
            <a:srgbClr val="F8FB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IN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CCCFD29-0AF7-96E6-00F8-5D9832CE5288}"/>
              </a:ext>
            </a:extLst>
          </p:cNvPr>
          <p:cNvSpPr/>
          <p:nvPr userDrawn="1"/>
        </p:nvSpPr>
        <p:spPr>
          <a:xfrm>
            <a:off x="563419" y="3123420"/>
            <a:ext cx="4968000" cy="36000"/>
          </a:xfrm>
          <a:prstGeom prst="rect">
            <a:avLst/>
          </a:prstGeom>
          <a:solidFill>
            <a:srgbClr val="DD5353"/>
          </a:solidFill>
          <a:ln>
            <a:solidFill>
              <a:srgbClr val="DBB3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20EE67-C935-B694-52DE-C05902B84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C3E25-E2EE-4244-BAD8-B476F9D2D5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3D28244-5639-1796-799E-E5AB3E862E2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63419" y="3339943"/>
            <a:ext cx="4638675" cy="722312"/>
          </a:xfrm>
        </p:spPr>
        <p:txBody>
          <a:bodyPr>
            <a:normAutofit/>
          </a:bodyPr>
          <a:lstStyle>
            <a:lvl1pPr marL="0" indent="0" algn="l">
              <a:buNone/>
              <a:defRPr lang="en-US" sz="1800" b="1" kern="1200" dirty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</a:lstStyle>
          <a:p>
            <a:pPr lvl="0"/>
            <a:r>
              <a:rPr lang="en-US" dirty="0"/>
              <a:t>Add Subtitle here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55DBD87-384C-BB72-1B91-5F9B38AB1F4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63419" y="1397943"/>
            <a:ext cx="5429250" cy="1530350"/>
          </a:xfrm>
        </p:spPr>
        <p:txBody>
          <a:bodyPr>
            <a:normAutofit/>
          </a:bodyPr>
          <a:lstStyle>
            <a:lvl1pPr marL="0" indent="0">
              <a:buNone/>
              <a:defRPr sz="4800" b="1">
                <a:solidFill>
                  <a:srgbClr val="0C2025"/>
                </a:solidFill>
                <a:latin typeface="Satoshi Black" pitchFamily="50" charset="0"/>
                <a:cs typeface="Poppins" panose="00000500000000000000" pitchFamily="2" charset="0"/>
              </a:defRPr>
            </a:lvl1pPr>
            <a:lvl2pPr marL="457200" indent="0">
              <a:buNone/>
              <a:defRPr>
                <a:latin typeface="Poppins" panose="00000500000000000000" pitchFamily="2" charset="0"/>
                <a:cs typeface="Poppins" panose="00000500000000000000" pitchFamily="2" charset="0"/>
              </a:defRPr>
            </a:lvl2pPr>
            <a:lvl3pPr marL="914400" indent="0">
              <a:buNone/>
              <a:defRPr>
                <a:latin typeface="Poppins" panose="00000500000000000000" pitchFamily="2" charset="0"/>
                <a:cs typeface="Poppins" panose="00000500000000000000" pitchFamily="2" charset="0"/>
              </a:defRPr>
            </a:lvl3pPr>
            <a:lvl4pPr marL="1371600" indent="0">
              <a:buNone/>
              <a:defRPr>
                <a:latin typeface="Poppins" panose="00000500000000000000" pitchFamily="2" charset="0"/>
                <a:cs typeface="Poppins" panose="00000500000000000000" pitchFamily="2" charset="0"/>
              </a:defRPr>
            </a:lvl4pPr>
            <a:lvl5pPr marL="1828800" indent="0">
              <a:buNone/>
              <a:defRPr>
                <a:latin typeface="Poppins" panose="00000500000000000000" pitchFamily="2" charset="0"/>
                <a:cs typeface="Poppins" panose="00000500000000000000" pitchFamily="2" charset="0"/>
              </a:defRPr>
            </a:lvl5pPr>
          </a:lstStyle>
          <a:p>
            <a:pPr lvl="0"/>
            <a:r>
              <a:rPr lang="en-US" dirty="0"/>
              <a:t>Title for Presentation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B832FC8A-7029-CAD6-13B2-293F604723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7339"/>
          <a:stretch/>
        </p:blipFill>
        <p:spPr>
          <a:xfrm>
            <a:off x="-4503" y="4815922"/>
            <a:ext cx="1334539" cy="204207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B8A9994-B4B5-4AC0-DEEC-51F23AFBEB4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781" y="263008"/>
            <a:ext cx="2273818" cy="1041637"/>
          </a:xfrm>
          <a:prstGeom prst="rect">
            <a:avLst/>
          </a:prstGeom>
        </p:spPr>
      </p:pic>
      <p:sp>
        <p:nvSpPr>
          <p:cNvPr id="8" name="Parallelogram 7">
            <a:extLst>
              <a:ext uri="{FF2B5EF4-FFF2-40B4-BE49-F238E27FC236}">
                <a16:creationId xmlns:a16="http://schemas.microsoft.com/office/drawing/2014/main" id="{B53385C1-C797-C724-146B-9ADC7C796A84}"/>
              </a:ext>
            </a:extLst>
          </p:cNvPr>
          <p:cNvSpPr/>
          <p:nvPr userDrawn="1"/>
        </p:nvSpPr>
        <p:spPr>
          <a:xfrm>
            <a:off x="5657402" y="0"/>
            <a:ext cx="5867939" cy="6858000"/>
          </a:xfrm>
          <a:prstGeom prst="parallelogram">
            <a:avLst>
              <a:gd name="adj" fmla="val 51129"/>
            </a:avLst>
          </a:prstGeom>
          <a:solidFill>
            <a:srgbClr val="0498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D4D365A-D20B-65D1-ECE6-61E894A21913}"/>
              </a:ext>
            </a:extLst>
          </p:cNvPr>
          <p:cNvSpPr/>
          <p:nvPr userDrawn="1"/>
        </p:nvSpPr>
        <p:spPr>
          <a:xfrm>
            <a:off x="8469746" y="1313880"/>
            <a:ext cx="3722254" cy="5553355"/>
          </a:xfrm>
          <a:prstGeom prst="rect">
            <a:avLst/>
          </a:prstGeom>
          <a:solidFill>
            <a:srgbClr val="0498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E1FF194-8ED0-CF2A-0FFD-C3D306A0AEDD}"/>
              </a:ext>
            </a:extLst>
          </p:cNvPr>
          <p:cNvSpPr/>
          <p:nvPr userDrawn="1"/>
        </p:nvSpPr>
        <p:spPr>
          <a:xfrm>
            <a:off x="8922326" y="1"/>
            <a:ext cx="3269673" cy="5553355"/>
          </a:xfrm>
          <a:prstGeom prst="rect">
            <a:avLst/>
          </a:prstGeom>
          <a:solidFill>
            <a:srgbClr val="0498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00B4492-4A55-0156-BBE1-FA60A2D080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04285" y="5510351"/>
            <a:ext cx="1924009" cy="365125"/>
          </a:xfrm>
        </p:spPr>
        <p:txBody>
          <a:bodyPr anchor="ctr"/>
          <a:lstStyle>
            <a:lvl1pPr algn="r">
              <a:defRPr>
                <a:solidFill>
                  <a:schemeClr val="bg1">
                    <a:lumMod val="9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2EF11CD1-CC98-4B06-9F5B-C55318F93964}" type="datetime4">
              <a:rPr lang="en-US" smtClean="0"/>
              <a:pPr/>
              <a:t>May 20, 2025</a:t>
            </a:fld>
            <a:endParaRPr lang="en-US" dirty="0"/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A050456E-5DCC-5CE1-0647-C8C6FA0F4AE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829741" y="6044334"/>
            <a:ext cx="2909456" cy="350982"/>
          </a:xfrm>
        </p:spPr>
        <p:txBody>
          <a:bodyPr anchor="ctr">
            <a:normAutofit/>
          </a:bodyPr>
          <a:lstStyle>
            <a:lvl1pPr marL="0" indent="0" algn="r" defTabSz="914400" rtl="0" eaLnBrk="1" latinLnBrk="0" hangingPunct="1">
              <a:buNone/>
              <a:defRPr lang="en-US" sz="1200" kern="1200" dirty="0" smtClean="0">
                <a:solidFill>
                  <a:schemeClr val="bg1">
                    <a:lumMod val="9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0" indent="0" algn="l" defTabSz="914400" rtl="0" eaLnBrk="1" latinLnBrk="0" hangingPunct="1">
              <a:buNone/>
              <a:defRPr lang="en-US" sz="12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buNone/>
              <a:defRPr lang="en-US" sz="12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buNone/>
              <a:defRPr lang="en-US" sz="12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buNone/>
              <a:defRPr lang="en-IN" sz="1200" kern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Author Name</a:t>
            </a:r>
            <a:endParaRPr lang="en-IN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0942EE3-99E9-7AAB-33BD-E6833E1FD3DB}"/>
              </a:ext>
            </a:extLst>
          </p:cNvPr>
          <p:cNvSpPr/>
          <p:nvPr userDrawn="1"/>
        </p:nvSpPr>
        <p:spPr>
          <a:xfrm rot="1411442">
            <a:off x="7013576" y="1625600"/>
            <a:ext cx="155285" cy="3809134"/>
          </a:xfrm>
          <a:prstGeom prst="rect">
            <a:avLst/>
          </a:prstGeom>
          <a:solidFill>
            <a:srgbClr val="DBB3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C469BDF-BFFC-5C2C-584F-08CD0AF7DF1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342" y="6044325"/>
            <a:ext cx="714733" cy="566664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E663922-AE51-D953-665C-284741A289E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8849" y="6044326"/>
            <a:ext cx="1746842" cy="54380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A logo with text and a flag&#10;&#10;Description automatically generated">
            <a:extLst>
              <a:ext uri="{FF2B5EF4-FFF2-40B4-BE49-F238E27FC236}">
                <a16:creationId xmlns:a16="http://schemas.microsoft.com/office/drawing/2014/main" id="{3AD52D97-0547-C81B-9C52-E2FD80AE4563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169" y="5977068"/>
            <a:ext cx="1057275" cy="70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079672"/>
      </p:ext>
    </p:extLst>
  </p:cSld>
  <p:clrMapOvr>
    <a:masterClrMapping/>
  </p:clrMapOvr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D3311CF9-7A43-4521-472D-1EF0BA6AFC8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5857" y="190772"/>
            <a:ext cx="11715754" cy="6449423"/>
          </a:xfrm>
          <a:prstGeom prst="rect">
            <a:avLst/>
          </a:prstGeom>
        </p:spPr>
      </p:pic>
      <p:sp>
        <p:nvSpPr>
          <p:cNvPr id="34" name="Oval 33">
            <a:extLst>
              <a:ext uri="{FF2B5EF4-FFF2-40B4-BE49-F238E27FC236}">
                <a16:creationId xmlns:a16="http://schemas.microsoft.com/office/drawing/2014/main" id="{E4FDEB36-EB93-0B64-C461-ECFDA7930EDD}"/>
              </a:ext>
            </a:extLst>
          </p:cNvPr>
          <p:cNvSpPr/>
          <p:nvPr userDrawn="1"/>
        </p:nvSpPr>
        <p:spPr>
          <a:xfrm>
            <a:off x="11600873" y="6267751"/>
            <a:ext cx="498763" cy="498763"/>
          </a:xfrm>
          <a:prstGeom prst="ellipse">
            <a:avLst/>
          </a:prstGeom>
          <a:solidFill>
            <a:srgbClr val="DBB3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5" name="Slide Number Placeholder 8">
            <a:extLst>
              <a:ext uri="{FF2B5EF4-FFF2-40B4-BE49-F238E27FC236}">
                <a16:creationId xmlns:a16="http://schemas.microsoft.com/office/drawing/2014/main" id="{79CFB4A1-F65C-5FC3-9DC6-919A98470FD3}"/>
              </a:ext>
            </a:extLst>
          </p:cNvPr>
          <p:cNvSpPr>
            <a:spLocks noGrp="1"/>
          </p:cNvSpPr>
          <p:nvPr userDrawn="1"/>
        </p:nvSpPr>
        <p:spPr>
          <a:xfrm>
            <a:off x="11648364" y="6335929"/>
            <a:ext cx="378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ECC3E25-E2EE-4244-BAD8-B476F9D2D528}" type="slidenum">
              <a:rPr lang="en-US" smtClean="0">
                <a:solidFill>
                  <a:schemeClr val="bg1">
                    <a:lumMod val="95000"/>
                  </a:schemeClr>
                </a:solidFill>
              </a:rPr>
              <a:pPr algn="ctr"/>
              <a:t>‹#›</a:t>
            </a:fld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8AAE341-79E9-E8E2-35FA-B5C0A5002FBF}"/>
              </a:ext>
            </a:extLst>
          </p:cNvPr>
          <p:cNvSpPr/>
          <p:nvPr userDrawn="1"/>
        </p:nvSpPr>
        <p:spPr>
          <a:xfrm>
            <a:off x="5804199" y="1883815"/>
            <a:ext cx="5886625" cy="3867344"/>
          </a:xfrm>
          <a:prstGeom prst="rect">
            <a:avLst/>
          </a:prstGeom>
          <a:solidFill>
            <a:srgbClr val="DBB3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1AED48CE-7F0D-17ED-376B-27AE9498316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139944" y="419487"/>
            <a:ext cx="650449" cy="252952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23BA2E24-7651-5A98-F1C7-DEFE5C0C35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54181" y="422686"/>
            <a:ext cx="9302749" cy="671754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kern="1200" dirty="0">
                <a:solidFill>
                  <a:srgbClr val="009972"/>
                </a:solidFill>
                <a:latin typeface="Satoshi Black" pitchFamily="50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Image slide headline</a:t>
            </a:r>
          </a:p>
        </p:txBody>
      </p:sp>
      <p:sp>
        <p:nvSpPr>
          <p:cNvPr id="21" name="Picture Placeholder 25">
            <a:extLst>
              <a:ext uri="{FF2B5EF4-FFF2-40B4-BE49-F238E27FC236}">
                <a16:creationId xmlns:a16="http://schemas.microsoft.com/office/drawing/2014/main" id="{12BE29AC-1EF6-25FB-AE90-879F70026FB3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5514110" y="1763570"/>
            <a:ext cx="5886626" cy="379010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3D5F35C2-C06D-2752-2088-407CDCD132C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804199" y="5874517"/>
            <a:ext cx="2890838" cy="305089"/>
          </a:xfrm>
        </p:spPr>
        <p:txBody>
          <a:bodyPr>
            <a:noAutofit/>
          </a:bodyPr>
          <a:lstStyle>
            <a:lvl1pPr>
              <a:defRPr lang="en-IN" sz="1200" b="1" kern="1200" dirty="0" smtClean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dirty="0"/>
              <a:t>Image Caption</a:t>
            </a:r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86CCBB40-34AF-7CC5-E53D-102837324BFE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54182" y="1102397"/>
            <a:ext cx="9302750" cy="463550"/>
          </a:xfrm>
        </p:spPr>
        <p:txBody>
          <a:bodyPr>
            <a:normAutofit/>
          </a:bodyPr>
          <a:lstStyle>
            <a:lvl1pPr marL="0" indent="0">
              <a:buNone/>
              <a:defRPr lang="en-US" sz="1600" kern="1200" dirty="0">
                <a:solidFill>
                  <a:srgbClr val="DBB327"/>
                </a:solidFill>
                <a:latin typeface="Roboto" pitchFamily="2" charset="0"/>
                <a:ea typeface="Roboto" pitchFamily="2" charset="0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dirty="0"/>
              <a:t>Sub Heading</a:t>
            </a:r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9CFA0A04-A5E6-2AFE-2707-81354FFAECA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804199" y="6234284"/>
            <a:ext cx="5568828" cy="311727"/>
          </a:xfr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1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4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4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4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IN" sz="14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Explanation of the image</a:t>
            </a:r>
            <a:endParaRPr lang="en-IN" dirty="0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D389835-AD92-E698-9985-0148BFCED8DF}"/>
              </a:ext>
            </a:extLst>
          </p:cNvPr>
          <p:cNvCxnSpPr>
            <a:cxnSpLocks/>
          </p:cNvCxnSpPr>
          <p:nvPr userDrawn="1"/>
        </p:nvCxnSpPr>
        <p:spPr>
          <a:xfrm>
            <a:off x="600370" y="1093950"/>
            <a:ext cx="11190023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51EC67-ADE1-474B-37F0-F9166D6AB36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554181" y="1763570"/>
            <a:ext cx="4668837" cy="379010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238730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 Ar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D3311CF9-7A43-4521-472D-1EF0BA6AFC8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5857" y="190772"/>
            <a:ext cx="11715754" cy="6449423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7D433BBB-6B1E-B580-FD99-3B35D50608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37339"/>
          <a:stretch/>
        </p:blipFill>
        <p:spPr>
          <a:xfrm flipH="1">
            <a:off x="10857461" y="4815922"/>
            <a:ext cx="1334539" cy="2042078"/>
          </a:xfrm>
          <a:prstGeom prst="rect">
            <a:avLst/>
          </a:prstGeom>
        </p:spPr>
      </p:pic>
      <p:sp>
        <p:nvSpPr>
          <p:cNvPr id="34" name="Oval 33">
            <a:extLst>
              <a:ext uri="{FF2B5EF4-FFF2-40B4-BE49-F238E27FC236}">
                <a16:creationId xmlns:a16="http://schemas.microsoft.com/office/drawing/2014/main" id="{E4FDEB36-EB93-0B64-C461-ECFDA7930EDD}"/>
              </a:ext>
            </a:extLst>
          </p:cNvPr>
          <p:cNvSpPr/>
          <p:nvPr userDrawn="1"/>
        </p:nvSpPr>
        <p:spPr>
          <a:xfrm>
            <a:off x="11600873" y="6267751"/>
            <a:ext cx="498763" cy="498763"/>
          </a:xfrm>
          <a:prstGeom prst="ellipse">
            <a:avLst/>
          </a:prstGeom>
          <a:solidFill>
            <a:srgbClr val="DBB3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5" name="Slide Number Placeholder 8">
            <a:extLst>
              <a:ext uri="{FF2B5EF4-FFF2-40B4-BE49-F238E27FC236}">
                <a16:creationId xmlns:a16="http://schemas.microsoft.com/office/drawing/2014/main" id="{79CFB4A1-F65C-5FC3-9DC6-919A98470FD3}"/>
              </a:ext>
            </a:extLst>
          </p:cNvPr>
          <p:cNvSpPr>
            <a:spLocks noGrp="1"/>
          </p:cNvSpPr>
          <p:nvPr userDrawn="1"/>
        </p:nvSpPr>
        <p:spPr>
          <a:xfrm>
            <a:off x="11648364" y="6335929"/>
            <a:ext cx="378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ECC3E25-E2EE-4244-BAD8-B476F9D2D528}" type="slidenum">
              <a:rPr lang="en-US" smtClean="0">
                <a:solidFill>
                  <a:schemeClr val="bg1">
                    <a:lumMod val="95000"/>
                  </a:schemeClr>
                </a:solidFill>
              </a:rPr>
              <a:pPr algn="ctr"/>
              <a:t>‹#›</a:t>
            </a:fld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1AED48CE-7F0D-17ED-376B-27AE9498316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139944" y="419487"/>
            <a:ext cx="650449" cy="252952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2A4D596-F8A7-E868-3A64-4FD30EE8AB72}"/>
              </a:ext>
            </a:extLst>
          </p:cNvPr>
          <p:cNvCxnSpPr>
            <a:cxnSpLocks/>
          </p:cNvCxnSpPr>
          <p:nvPr userDrawn="1"/>
        </p:nvCxnSpPr>
        <p:spPr>
          <a:xfrm>
            <a:off x="600370" y="1093950"/>
            <a:ext cx="11190023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23BA2E24-7651-5A98-F1C7-DEFE5C0C35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54453" y="422686"/>
            <a:ext cx="9302749" cy="671754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kern="1200" dirty="0">
                <a:solidFill>
                  <a:srgbClr val="009972"/>
                </a:solidFill>
                <a:latin typeface="Satoshi Black" pitchFamily="50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Smart Art Title Slide</a:t>
            </a:r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86CCBB40-34AF-7CC5-E53D-102837324BFE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54454" y="1102397"/>
            <a:ext cx="9302750" cy="463550"/>
          </a:xfrm>
        </p:spPr>
        <p:txBody>
          <a:bodyPr>
            <a:normAutofit/>
          </a:bodyPr>
          <a:lstStyle>
            <a:lvl1pPr marL="0" indent="0">
              <a:buNone/>
              <a:defRPr lang="en-US" sz="1600" kern="1200" dirty="0">
                <a:solidFill>
                  <a:srgbClr val="DBB327"/>
                </a:solidFill>
                <a:latin typeface="Roboto" pitchFamily="2" charset="0"/>
                <a:ea typeface="Roboto" pitchFamily="2" charset="0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dirty="0"/>
              <a:t>Sub Heading</a:t>
            </a:r>
          </a:p>
        </p:txBody>
      </p:sp>
      <p:sp>
        <p:nvSpPr>
          <p:cNvPr id="9" name="SmartArt Placeholder 8">
            <a:extLst>
              <a:ext uri="{FF2B5EF4-FFF2-40B4-BE49-F238E27FC236}">
                <a16:creationId xmlns:a16="http://schemas.microsoft.com/office/drawing/2014/main" id="{27A9C599-71EC-AA18-EB61-6BD297EF175B}"/>
              </a:ext>
            </a:extLst>
          </p:cNvPr>
          <p:cNvSpPr>
            <a:spLocks noGrp="1"/>
          </p:cNvSpPr>
          <p:nvPr>
            <p:ph type="dgm" sz="quarter" idx="27"/>
          </p:nvPr>
        </p:nvSpPr>
        <p:spPr>
          <a:xfrm>
            <a:off x="5494911" y="1747838"/>
            <a:ext cx="5859462" cy="3987800"/>
          </a:xfrm>
        </p:spPr>
        <p:txBody>
          <a:bodyPr/>
          <a:lstStyle/>
          <a:p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C505842-1EBF-CEBC-213B-B30EBABA51C4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554038" y="1759344"/>
            <a:ext cx="4646612" cy="4004706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0208863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mart Ar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phic 12">
            <a:extLst>
              <a:ext uri="{FF2B5EF4-FFF2-40B4-BE49-F238E27FC236}">
                <a16:creationId xmlns:a16="http://schemas.microsoft.com/office/drawing/2014/main" id="{DB560747-45B5-E70E-9894-9EDB7ED0F87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1963" y="179977"/>
            <a:ext cx="11788073" cy="6489234"/>
          </a:xfrm>
          <a:prstGeom prst="rect">
            <a:avLst/>
          </a:prstGeom>
        </p:spPr>
      </p:pic>
      <p:sp>
        <p:nvSpPr>
          <p:cNvPr id="16" name="Subtitle 2">
            <a:extLst>
              <a:ext uri="{FF2B5EF4-FFF2-40B4-BE49-F238E27FC236}">
                <a16:creationId xmlns:a16="http://schemas.microsoft.com/office/drawing/2014/main" id="{76B267D6-EC6B-2026-E531-972927DBF3CD}"/>
              </a:ext>
            </a:extLst>
          </p:cNvPr>
          <p:cNvSpPr txBox="1">
            <a:spLocks/>
          </p:cNvSpPr>
          <p:nvPr userDrawn="1"/>
        </p:nvSpPr>
        <p:spPr>
          <a:xfrm>
            <a:off x="3663042" y="2107201"/>
            <a:ext cx="4865915" cy="17794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6000" dirty="0">
                <a:solidFill>
                  <a:srgbClr val="F8FBF1"/>
                </a:solidFill>
                <a:latin typeface="Satoshi" pitchFamily="50" charset="0"/>
              </a:rPr>
              <a:t>Thank You</a:t>
            </a:r>
          </a:p>
        </p:txBody>
      </p:sp>
      <p:sp>
        <p:nvSpPr>
          <p:cNvPr id="22" name="Text Placeholder 20">
            <a:extLst>
              <a:ext uri="{FF2B5EF4-FFF2-40B4-BE49-F238E27FC236}">
                <a16:creationId xmlns:a16="http://schemas.microsoft.com/office/drawing/2014/main" id="{C8935CC9-F0CE-698D-26AB-BF7CE8E5FC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74237" y="5620057"/>
            <a:ext cx="1881183" cy="365125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Your Text Here</a:t>
            </a:r>
          </a:p>
        </p:txBody>
      </p:sp>
      <p:sp>
        <p:nvSpPr>
          <p:cNvPr id="30" name="Text Placeholder 20">
            <a:extLst>
              <a:ext uri="{FF2B5EF4-FFF2-40B4-BE49-F238E27FC236}">
                <a16:creationId xmlns:a16="http://schemas.microsoft.com/office/drawing/2014/main" id="{A8366646-304A-C195-1708-C956562F20A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087345" y="5620057"/>
            <a:ext cx="1881183" cy="365125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Your Text Here</a:t>
            </a:r>
          </a:p>
        </p:txBody>
      </p:sp>
      <p:sp>
        <p:nvSpPr>
          <p:cNvPr id="32" name="Text Placeholder 20">
            <a:extLst>
              <a:ext uri="{FF2B5EF4-FFF2-40B4-BE49-F238E27FC236}">
                <a16:creationId xmlns:a16="http://schemas.microsoft.com/office/drawing/2014/main" id="{CC6A14D1-4820-271E-386E-05FCE629EF6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64801" y="5620057"/>
            <a:ext cx="1881183" cy="365125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Your Text Here</a:t>
            </a:r>
          </a:p>
        </p:txBody>
      </p:sp>
      <p:sp>
        <p:nvSpPr>
          <p:cNvPr id="36" name="Text Placeholder 20">
            <a:extLst>
              <a:ext uri="{FF2B5EF4-FFF2-40B4-BE49-F238E27FC236}">
                <a16:creationId xmlns:a16="http://schemas.microsoft.com/office/drawing/2014/main" id="{CD6A38ED-62A3-5E38-9BC4-B4F21C96220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928879" y="5620057"/>
            <a:ext cx="1881183" cy="365125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Your Text Here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E11FB44E-E495-56C7-4F01-3C5B9CD3CD0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8483" y="5671373"/>
            <a:ext cx="208924" cy="208924"/>
          </a:xfrm>
          <a:prstGeom prst="rect">
            <a:avLst/>
          </a:prstGeom>
        </p:spPr>
      </p:pic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E76E8982-B124-E16A-F120-3E940415973F}"/>
              </a:ext>
            </a:extLst>
          </p:cNvPr>
          <p:cNvCxnSpPr>
            <a:cxnSpLocks/>
          </p:cNvCxnSpPr>
          <p:nvPr userDrawn="1"/>
        </p:nvCxnSpPr>
        <p:spPr>
          <a:xfrm>
            <a:off x="1442581" y="5246255"/>
            <a:ext cx="9306839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Graphic 46">
            <a:extLst>
              <a:ext uri="{FF2B5EF4-FFF2-40B4-BE49-F238E27FC236}">
                <a16:creationId xmlns:a16="http://schemas.microsoft.com/office/drawing/2014/main" id="{06B056A2-8426-8FDA-12B8-D2AE0E9F8A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37339"/>
          <a:stretch/>
        </p:blipFill>
        <p:spPr>
          <a:xfrm>
            <a:off x="201963" y="5210774"/>
            <a:ext cx="953118" cy="1458437"/>
          </a:xfrm>
          <a:prstGeom prst="rect">
            <a:avLst/>
          </a:prstGeom>
        </p:spPr>
      </p:pic>
      <p:pic>
        <p:nvPicPr>
          <p:cNvPr id="48" name="Graphic 47">
            <a:extLst>
              <a:ext uri="{FF2B5EF4-FFF2-40B4-BE49-F238E27FC236}">
                <a16:creationId xmlns:a16="http://schemas.microsoft.com/office/drawing/2014/main" id="{A7E2265E-CB14-823F-7142-DE586413942C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449890" y="5679327"/>
            <a:ext cx="142875" cy="200025"/>
          </a:xfrm>
          <a:prstGeom prst="rect">
            <a:avLst/>
          </a:prstGeom>
        </p:spPr>
      </p:pic>
      <p:pic>
        <p:nvPicPr>
          <p:cNvPr id="49" name="Graphic 48">
            <a:extLst>
              <a:ext uri="{FF2B5EF4-FFF2-40B4-BE49-F238E27FC236}">
                <a16:creationId xmlns:a16="http://schemas.microsoft.com/office/drawing/2014/main" id="{25284A2D-2303-E087-DD12-5AD38C79F31F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838302" y="5679327"/>
            <a:ext cx="200025" cy="200025"/>
          </a:xfrm>
          <a:prstGeom prst="rect">
            <a:avLst/>
          </a:prstGeom>
        </p:spPr>
      </p:pic>
      <p:pic>
        <p:nvPicPr>
          <p:cNvPr id="55" name="Graphic 54">
            <a:extLst>
              <a:ext uri="{FF2B5EF4-FFF2-40B4-BE49-F238E27FC236}">
                <a16:creationId xmlns:a16="http://schemas.microsoft.com/office/drawing/2014/main" id="{5064E77A-B1CC-72B6-393D-BD842E5D9279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281612" y="1190778"/>
            <a:ext cx="1628775" cy="628650"/>
          </a:xfrm>
          <a:prstGeom prst="rect">
            <a:avLst/>
          </a:prstGeom>
        </p:spPr>
      </p:pic>
      <p:pic>
        <p:nvPicPr>
          <p:cNvPr id="56" name="Graphic 55">
            <a:extLst>
              <a:ext uri="{FF2B5EF4-FFF2-40B4-BE49-F238E27FC236}">
                <a16:creationId xmlns:a16="http://schemas.microsoft.com/office/drawing/2014/main" id="{AFB2DFCB-F269-509F-60F5-960BF5779045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6385502" y="5699567"/>
            <a:ext cx="200025" cy="152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A67B138-BB23-8C20-64D7-7DA7D9DE0BB0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0387" y="4116570"/>
            <a:ext cx="1428547" cy="80369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D97F8FA-EED5-8577-62C9-B98A2DCCA84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81" b="22581"/>
          <a:stretch/>
        </p:blipFill>
        <p:spPr bwMode="auto">
          <a:xfrm>
            <a:off x="1090634" y="4148301"/>
            <a:ext cx="2147182" cy="78515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 descr="A logo with green text&#10;&#10;Description automatically generated">
            <a:extLst>
              <a:ext uri="{FF2B5EF4-FFF2-40B4-BE49-F238E27FC236}">
                <a16:creationId xmlns:a16="http://schemas.microsoft.com/office/drawing/2014/main" id="{6595A761-33CD-C4A4-D3EB-F575D26D8A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97"/>
          <a:stretch/>
        </p:blipFill>
        <p:spPr>
          <a:xfrm>
            <a:off x="3663042" y="4129761"/>
            <a:ext cx="1726192" cy="803695"/>
          </a:xfrm>
          <a:prstGeom prst="rect">
            <a:avLst/>
          </a:prstGeom>
        </p:spPr>
      </p:pic>
      <p:pic>
        <p:nvPicPr>
          <p:cNvPr id="14" name="Picture 13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A8C393BF-433C-80A2-5A29-C2FE5EB278A4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2623" y="4184486"/>
            <a:ext cx="2685128" cy="839679"/>
          </a:xfrm>
          <a:prstGeom prst="rect">
            <a:avLst/>
          </a:prstGeom>
        </p:spPr>
      </p:pic>
      <p:pic>
        <p:nvPicPr>
          <p:cNvPr id="17" name="Picture 16" descr="A black and white logo&#10;&#10;Description automatically generated">
            <a:extLst>
              <a:ext uri="{FF2B5EF4-FFF2-40B4-BE49-F238E27FC236}">
                <a16:creationId xmlns:a16="http://schemas.microsoft.com/office/drawing/2014/main" id="{3ECDDC2B-F901-7F8C-B707-75EE7B1F22E2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1787" y="3886694"/>
            <a:ext cx="1372997" cy="1146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0715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13A1E00-1B6D-3D66-0B66-78714606AE7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498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DB560747-45B5-E70E-9894-9EDB7ED0F87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1963" y="179977"/>
            <a:ext cx="11788073" cy="6489234"/>
          </a:xfrm>
          <a:prstGeom prst="rect">
            <a:avLst/>
          </a:prstGeom>
        </p:spPr>
      </p:pic>
      <p:sp>
        <p:nvSpPr>
          <p:cNvPr id="16" name="Subtitle 2">
            <a:extLst>
              <a:ext uri="{FF2B5EF4-FFF2-40B4-BE49-F238E27FC236}">
                <a16:creationId xmlns:a16="http://schemas.microsoft.com/office/drawing/2014/main" id="{76B267D6-EC6B-2026-E531-972927DBF3CD}"/>
              </a:ext>
            </a:extLst>
          </p:cNvPr>
          <p:cNvSpPr txBox="1">
            <a:spLocks/>
          </p:cNvSpPr>
          <p:nvPr userDrawn="1"/>
        </p:nvSpPr>
        <p:spPr>
          <a:xfrm>
            <a:off x="3663042" y="2107201"/>
            <a:ext cx="4865915" cy="17794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6000" dirty="0">
                <a:solidFill>
                  <a:srgbClr val="016E50"/>
                </a:solidFill>
                <a:latin typeface="Satoshi" pitchFamily="50" charset="0"/>
              </a:rPr>
              <a:t>Thank You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E76E8982-B124-E16A-F120-3E940415973F}"/>
              </a:ext>
            </a:extLst>
          </p:cNvPr>
          <p:cNvCxnSpPr>
            <a:cxnSpLocks/>
          </p:cNvCxnSpPr>
          <p:nvPr userDrawn="1"/>
        </p:nvCxnSpPr>
        <p:spPr>
          <a:xfrm>
            <a:off x="1442581" y="5246255"/>
            <a:ext cx="9306839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Graphic 46">
            <a:extLst>
              <a:ext uri="{FF2B5EF4-FFF2-40B4-BE49-F238E27FC236}">
                <a16:creationId xmlns:a16="http://schemas.microsoft.com/office/drawing/2014/main" id="{06B056A2-8426-8FDA-12B8-D2AE0E9F8A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37339"/>
          <a:stretch/>
        </p:blipFill>
        <p:spPr>
          <a:xfrm>
            <a:off x="201963" y="5210774"/>
            <a:ext cx="953118" cy="1458437"/>
          </a:xfrm>
          <a:prstGeom prst="rect">
            <a:avLst/>
          </a:prstGeom>
        </p:spPr>
      </p:pic>
      <p:pic>
        <p:nvPicPr>
          <p:cNvPr id="49" name="Graphic 48">
            <a:extLst>
              <a:ext uri="{FF2B5EF4-FFF2-40B4-BE49-F238E27FC236}">
                <a16:creationId xmlns:a16="http://schemas.microsoft.com/office/drawing/2014/main" id="{25284A2D-2303-E087-DD12-5AD38C79F31F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31905" y="5679327"/>
            <a:ext cx="200025" cy="200025"/>
          </a:xfrm>
          <a:prstGeom prst="rect">
            <a:avLst/>
          </a:prstGeom>
        </p:spPr>
      </p:pic>
      <p:pic>
        <p:nvPicPr>
          <p:cNvPr id="56" name="Graphic 55">
            <a:extLst>
              <a:ext uri="{FF2B5EF4-FFF2-40B4-BE49-F238E27FC236}">
                <a16:creationId xmlns:a16="http://schemas.microsoft.com/office/drawing/2014/main" id="{AFB2DFCB-F269-509F-60F5-960BF5779045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300180" y="5708871"/>
            <a:ext cx="200025" cy="1524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82F55DA-4467-A2A7-D4B1-86BA6A1128D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3666" y="985418"/>
            <a:ext cx="2264669" cy="103937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1B0E318-BED2-6101-8D39-4D8C4E4D8091}"/>
              </a:ext>
            </a:extLst>
          </p:cNvPr>
          <p:cNvCxnSpPr>
            <a:cxnSpLocks/>
          </p:cNvCxnSpPr>
          <p:nvPr userDrawn="1"/>
        </p:nvCxnSpPr>
        <p:spPr>
          <a:xfrm>
            <a:off x="4378036" y="2207492"/>
            <a:ext cx="3389746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6717FA2D-B3D6-4560-5CC5-4CF37A16B98E}"/>
              </a:ext>
            </a:extLst>
          </p:cNvPr>
          <p:cNvSpPr txBox="1"/>
          <p:nvPr userDrawn="1"/>
        </p:nvSpPr>
        <p:spPr>
          <a:xfrm>
            <a:off x="3676458" y="5643809"/>
            <a:ext cx="21953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</a:rPr>
              <a:t>www.thrivechildevidence.org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463D62-8A0B-B1DB-C787-1EF699E09924}"/>
              </a:ext>
            </a:extLst>
          </p:cNvPr>
          <p:cNvSpPr txBox="1"/>
          <p:nvPr userDrawn="1"/>
        </p:nvSpPr>
        <p:spPr>
          <a:xfrm>
            <a:off x="6576675" y="5643809"/>
            <a:ext cx="25303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rPr>
              <a:t>thriveprogramme@opml.co.uk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E357C5F-844E-7527-6657-BBF85476F33B}"/>
              </a:ext>
            </a:extLst>
          </p:cNvPr>
          <p:cNvGrpSpPr/>
          <p:nvPr userDrawn="1"/>
        </p:nvGrpSpPr>
        <p:grpSpPr>
          <a:xfrm>
            <a:off x="1090634" y="3952012"/>
            <a:ext cx="10010733" cy="1057779"/>
            <a:chOff x="0" y="0"/>
            <a:chExt cx="5829300" cy="6159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948D138-FEC7-B2EB-C909-86DF28C149D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0350" y="82550"/>
              <a:ext cx="567055" cy="4495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CB04916-F6F9-5A13-FCDE-9318DFBEA0B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5300" y="82550"/>
              <a:ext cx="1524000" cy="4743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9163BBD-0C67-C95B-AB95-098F438D530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29"/>
            <a:stretch/>
          </p:blipFill>
          <p:spPr bwMode="auto">
            <a:xfrm>
              <a:off x="1308100" y="0"/>
              <a:ext cx="1270000" cy="61595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4592A47-A758-36D4-F665-72812BE354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3450" y="82550"/>
              <a:ext cx="831850" cy="4679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257B723-213B-6035-FF52-406001B6211F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581" b="22581"/>
            <a:stretch/>
          </p:blipFill>
          <p:spPr bwMode="auto">
            <a:xfrm>
              <a:off x="0" y="114300"/>
              <a:ext cx="1250315" cy="45720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090160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CED25CDA-C8EC-81F5-8F4D-C69EC9697E96}"/>
              </a:ext>
            </a:extLst>
          </p:cNvPr>
          <p:cNvSpPr/>
          <p:nvPr userDrawn="1"/>
        </p:nvSpPr>
        <p:spPr>
          <a:xfrm>
            <a:off x="-12283" y="0"/>
            <a:ext cx="12216565" cy="6858000"/>
          </a:xfrm>
          <a:prstGeom prst="rect">
            <a:avLst/>
          </a:prstGeom>
          <a:solidFill>
            <a:srgbClr val="DBEAB7">
              <a:alpha val="20000"/>
            </a:srgbClr>
          </a:solidFill>
          <a:ln w="10470" cap="flat">
            <a:noFill/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77AF95E-D80F-CBB2-7247-6FBC3E00A4FB}"/>
              </a:ext>
            </a:extLst>
          </p:cNvPr>
          <p:cNvSpPr/>
          <p:nvPr userDrawn="1"/>
        </p:nvSpPr>
        <p:spPr>
          <a:xfrm>
            <a:off x="0" y="332253"/>
            <a:ext cx="908767" cy="45719"/>
          </a:xfrm>
          <a:prstGeom prst="rect">
            <a:avLst/>
          </a:prstGeom>
          <a:solidFill>
            <a:srgbClr val="016E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C16FA20-5562-C1A4-21CF-F0A201EE524F}"/>
              </a:ext>
            </a:extLst>
          </p:cNvPr>
          <p:cNvSpPr/>
          <p:nvPr userDrawn="1"/>
        </p:nvSpPr>
        <p:spPr>
          <a:xfrm>
            <a:off x="2125980" y="343427"/>
            <a:ext cx="10066020" cy="45719"/>
          </a:xfrm>
          <a:prstGeom prst="rect">
            <a:avLst/>
          </a:prstGeom>
          <a:solidFill>
            <a:srgbClr val="016E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1F1749E4-6AD1-F82A-5D1F-C7BFE9F073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60" r="10496" b="10625"/>
          <a:stretch/>
        </p:blipFill>
        <p:spPr>
          <a:xfrm>
            <a:off x="1023241" y="82154"/>
            <a:ext cx="963235" cy="500199"/>
          </a:xfrm>
          <a:prstGeom prst="rect">
            <a:avLst/>
          </a:prstGeom>
        </p:spPr>
      </p:pic>
      <p:sp>
        <p:nvSpPr>
          <p:cNvPr id="40" name="Oval 39">
            <a:extLst>
              <a:ext uri="{FF2B5EF4-FFF2-40B4-BE49-F238E27FC236}">
                <a16:creationId xmlns:a16="http://schemas.microsoft.com/office/drawing/2014/main" id="{7EC9A383-2F1C-4E77-822F-5D0E7C8FD845}"/>
              </a:ext>
            </a:extLst>
          </p:cNvPr>
          <p:cNvSpPr/>
          <p:nvPr userDrawn="1"/>
        </p:nvSpPr>
        <p:spPr>
          <a:xfrm>
            <a:off x="11600873" y="6267751"/>
            <a:ext cx="498763" cy="498763"/>
          </a:xfrm>
          <a:prstGeom prst="ellipse">
            <a:avLst/>
          </a:prstGeom>
          <a:solidFill>
            <a:srgbClr val="DBB3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1" name="Slide Number Placeholder 8">
            <a:extLst>
              <a:ext uri="{FF2B5EF4-FFF2-40B4-BE49-F238E27FC236}">
                <a16:creationId xmlns:a16="http://schemas.microsoft.com/office/drawing/2014/main" id="{1D03A122-4E89-9196-0324-CED373D3AC47}"/>
              </a:ext>
            </a:extLst>
          </p:cNvPr>
          <p:cNvSpPr>
            <a:spLocks noGrp="1"/>
          </p:cNvSpPr>
          <p:nvPr userDrawn="1"/>
        </p:nvSpPr>
        <p:spPr>
          <a:xfrm>
            <a:off x="11648364" y="6335929"/>
            <a:ext cx="378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ECC3E25-E2EE-4244-BAD8-B476F9D2D528}" type="slidenum">
              <a:rPr lang="en-US" smtClean="0">
                <a:solidFill>
                  <a:schemeClr val="bg1">
                    <a:lumMod val="95000"/>
                  </a:schemeClr>
                </a:solidFill>
              </a:rPr>
              <a:pPr algn="ctr"/>
              <a:t>‹#›</a:t>
            </a:fld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9201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7D93DD6-F742-FE8A-A96C-96C8FE02588D}"/>
              </a:ext>
            </a:extLst>
          </p:cNvPr>
          <p:cNvSpPr/>
          <p:nvPr userDrawn="1"/>
        </p:nvSpPr>
        <p:spPr>
          <a:xfrm>
            <a:off x="-12283" y="0"/>
            <a:ext cx="12216565" cy="6858000"/>
          </a:xfrm>
          <a:prstGeom prst="rect">
            <a:avLst/>
          </a:prstGeom>
          <a:solidFill>
            <a:srgbClr val="0498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8CF1A2F1-E96A-2754-18BA-4DAE0A2BADA0}"/>
              </a:ext>
            </a:extLst>
          </p:cNvPr>
          <p:cNvSpPr/>
          <p:nvPr userDrawn="1"/>
        </p:nvSpPr>
        <p:spPr>
          <a:xfrm>
            <a:off x="11600873" y="6267751"/>
            <a:ext cx="498763" cy="498763"/>
          </a:xfrm>
          <a:prstGeom prst="ellipse">
            <a:avLst/>
          </a:prstGeom>
          <a:solidFill>
            <a:srgbClr val="DBB3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Slide Number Placeholder 8">
            <a:extLst>
              <a:ext uri="{FF2B5EF4-FFF2-40B4-BE49-F238E27FC236}">
                <a16:creationId xmlns:a16="http://schemas.microsoft.com/office/drawing/2014/main" id="{8FF48B4B-F77B-C271-8C26-6B4698CD2D59}"/>
              </a:ext>
            </a:extLst>
          </p:cNvPr>
          <p:cNvSpPr>
            <a:spLocks noGrp="1"/>
          </p:cNvSpPr>
          <p:nvPr userDrawn="1"/>
        </p:nvSpPr>
        <p:spPr>
          <a:xfrm>
            <a:off x="11648364" y="6335929"/>
            <a:ext cx="378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ECC3E25-E2EE-4244-BAD8-B476F9D2D528}" type="slidenum">
              <a:rPr lang="en-US" smtClean="0">
                <a:solidFill>
                  <a:schemeClr val="bg1">
                    <a:lumMod val="95000"/>
                  </a:schemeClr>
                </a:solidFill>
              </a:rPr>
              <a:pPr algn="ctr"/>
              <a:t>‹#›</a:t>
            </a:fld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D5BD79A-348D-C550-A06A-905D525FBEBA}"/>
              </a:ext>
            </a:extLst>
          </p:cNvPr>
          <p:cNvSpPr/>
          <p:nvPr userDrawn="1"/>
        </p:nvSpPr>
        <p:spPr>
          <a:xfrm>
            <a:off x="0" y="332253"/>
            <a:ext cx="908767" cy="45719"/>
          </a:xfrm>
          <a:prstGeom prst="rect">
            <a:avLst/>
          </a:prstGeom>
          <a:solidFill>
            <a:srgbClr val="DBB3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729FAA8-9F3D-DF70-42F8-86569C186810}"/>
              </a:ext>
            </a:extLst>
          </p:cNvPr>
          <p:cNvSpPr/>
          <p:nvPr userDrawn="1"/>
        </p:nvSpPr>
        <p:spPr>
          <a:xfrm>
            <a:off x="2125980" y="343427"/>
            <a:ext cx="10066020" cy="45719"/>
          </a:xfrm>
          <a:prstGeom prst="rect">
            <a:avLst/>
          </a:prstGeom>
          <a:solidFill>
            <a:srgbClr val="DBB3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5D5E911-114F-7DB5-773E-EA06F32C924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54" t="20518" r="15472" b="15640"/>
          <a:stretch/>
        </p:blipFill>
        <p:spPr>
          <a:xfrm>
            <a:off x="1011326" y="154222"/>
            <a:ext cx="1008000" cy="419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8483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3FEFA018-19BF-3514-F0E2-0628FFD3BED2}"/>
              </a:ext>
            </a:extLst>
          </p:cNvPr>
          <p:cNvSpPr/>
          <p:nvPr userDrawn="1"/>
        </p:nvSpPr>
        <p:spPr>
          <a:xfrm>
            <a:off x="11600873" y="6267751"/>
            <a:ext cx="498763" cy="498763"/>
          </a:xfrm>
          <a:prstGeom prst="ellipse">
            <a:avLst/>
          </a:prstGeom>
          <a:solidFill>
            <a:srgbClr val="DBB3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Slide Number Placeholder 8">
            <a:extLst>
              <a:ext uri="{FF2B5EF4-FFF2-40B4-BE49-F238E27FC236}">
                <a16:creationId xmlns:a16="http://schemas.microsoft.com/office/drawing/2014/main" id="{0F49B0C8-CC5E-96C4-69F8-6DB6C02C8D91}"/>
              </a:ext>
            </a:extLst>
          </p:cNvPr>
          <p:cNvSpPr>
            <a:spLocks noGrp="1"/>
          </p:cNvSpPr>
          <p:nvPr userDrawn="1"/>
        </p:nvSpPr>
        <p:spPr>
          <a:xfrm>
            <a:off x="11648364" y="6335929"/>
            <a:ext cx="378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ECC3E25-E2EE-4244-BAD8-B476F9D2D528}" type="slidenum">
              <a:rPr lang="en-US" smtClean="0">
                <a:solidFill>
                  <a:schemeClr val="bg1">
                    <a:lumMod val="95000"/>
                  </a:schemeClr>
                </a:solidFill>
              </a:rPr>
              <a:pPr algn="ctr"/>
              <a:t>‹#›</a:t>
            </a:fld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246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AA5C59-0B22-D2E2-7D83-169D18901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021AA6-85A0-55EE-4079-F3ED518AB6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F77E54-645A-E31B-5D52-4AF217230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CACFD-1323-4D08-8679-C88F654DAF73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14BE35-9866-E20C-9390-08FBA4A3A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A761ED-609A-3384-DBEA-2C883F981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C3E25-E2EE-4244-BAD8-B476F9D2D5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9639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1E4864D-B1D7-DA57-028C-2811EF6A83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28FCB7-5CA5-FE6E-78B9-488D80A9FA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0FEE6D-58D3-7275-836A-140E52B4B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CACFD-1323-4D08-8679-C88F654DAF73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19D7A9-EE4E-2A64-03C5-70D86ABFD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AAA3CC-4F77-0F2D-EFF0-C4EA06854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C3E25-E2EE-4244-BAD8-B476F9D2D5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2385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37B3BBED-5988-37A4-4FA2-17255CF4BB3A}"/>
              </a:ext>
            </a:extLst>
          </p:cNvPr>
          <p:cNvSpPr/>
          <p:nvPr userDrawn="1"/>
        </p:nvSpPr>
        <p:spPr>
          <a:xfrm>
            <a:off x="-4503" y="0"/>
            <a:ext cx="9979776" cy="6858000"/>
          </a:xfrm>
          <a:prstGeom prst="rect">
            <a:avLst/>
          </a:prstGeom>
          <a:solidFill>
            <a:srgbClr val="F8FB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IN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CCCFD29-0AF7-96E6-00F8-5D9832CE5288}"/>
              </a:ext>
            </a:extLst>
          </p:cNvPr>
          <p:cNvSpPr/>
          <p:nvPr userDrawn="1"/>
        </p:nvSpPr>
        <p:spPr>
          <a:xfrm>
            <a:off x="563419" y="3123420"/>
            <a:ext cx="4968000" cy="36000"/>
          </a:xfrm>
          <a:prstGeom prst="rect">
            <a:avLst/>
          </a:prstGeom>
          <a:solidFill>
            <a:srgbClr val="DD5353"/>
          </a:solidFill>
          <a:ln>
            <a:solidFill>
              <a:srgbClr val="DBB3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20EE67-C935-B694-52DE-C05902B84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C3E25-E2EE-4244-BAD8-B476F9D2D5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3D28244-5639-1796-799E-E5AB3E862E2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63419" y="3339943"/>
            <a:ext cx="4638675" cy="722312"/>
          </a:xfrm>
        </p:spPr>
        <p:txBody>
          <a:bodyPr>
            <a:normAutofit/>
          </a:bodyPr>
          <a:lstStyle>
            <a:lvl1pPr marL="0" indent="0" algn="l">
              <a:buNone/>
              <a:defRPr lang="en-US" sz="1800" b="1" kern="1200" dirty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</a:lstStyle>
          <a:p>
            <a:pPr lvl="0"/>
            <a:r>
              <a:rPr lang="en-US" dirty="0"/>
              <a:t>Add Subtitle here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55DBD87-384C-BB72-1B91-5F9B38AB1F4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63419" y="1397943"/>
            <a:ext cx="5429250" cy="1530350"/>
          </a:xfrm>
        </p:spPr>
        <p:txBody>
          <a:bodyPr>
            <a:normAutofit/>
          </a:bodyPr>
          <a:lstStyle>
            <a:lvl1pPr marL="0" indent="0">
              <a:buNone/>
              <a:defRPr sz="4800" b="1">
                <a:solidFill>
                  <a:srgbClr val="0C2025"/>
                </a:solidFill>
                <a:latin typeface="Satoshi Black" pitchFamily="50" charset="0"/>
                <a:cs typeface="Poppins" panose="00000500000000000000" pitchFamily="2" charset="0"/>
              </a:defRPr>
            </a:lvl1pPr>
            <a:lvl2pPr marL="457200" indent="0">
              <a:buNone/>
              <a:defRPr>
                <a:latin typeface="Poppins" panose="00000500000000000000" pitchFamily="2" charset="0"/>
                <a:cs typeface="Poppins" panose="00000500000000000000" pitchFamily="2" charset="0"/>
              </a:defRPr>
            </a:lvl2pPr>
            <a:lvl3pPr marL="914400" indent="0">
              <a:buNone/>
              <a:defRPr>
                <a:latin typeface="Poppins" panose="00000500000000000000" pitchFamily="2" charset="0"/>
                <a:cs typeface="Poppins" panose="00000500000000000000" pitchFamily="2" charset="0"/>
              </a:defRPr>
            </a:lvl3pPr>
            <a:lvl4pPr marL="1371600" indent="0">
              <a:buNone/>
              <a:defRPr>
                <a:latin typeface="Poppins" panose="00000500000000000000" pitchFamily="2" charset="0"/>
                <a:cs typeface="Poppins" panose="00000500000000000000" pitchFamily="2" charset="0"/>
              </a:defRPr>
            </a:lvl4pPr>
            <a:lvl5pPr marL="1828800" indent="0">
              <a:buNone/>
              <a:defRPr>
                <a:latin typeface="Poppins" panose="00000500000000000000" pitchFamily="2" charset="0"/>
                <a:cs typeface="Poppins" panose="00000500000000000000" pitchFamily="2" charset="0"/>
              </a:defRPr>
            </a:lvl5pPr>
          </a:lstStyle>
          <a:p>
            <a:pPr lvl="0"/>
            <a:r>
              <a:rPr lang="en-US" dirty="0"/>
              <a:t>Title for Presentation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B832FC8A-7029-CAD6-13B2-293F604723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7339"/>
          <a:stretch/>
        </p:blipFill>
        <p:spPr>
          <a:xfrm>
            <a:off x="-4503" y="4815922"/>
            <a:ext cx="1334539" cy="204207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B8A9994-B4B5-4AC0-DEEC-51F23AFBEB4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781" y="263008"/>
            <a:ext cx="2273818" cy="1041637"/>
          </a:xfrm>
          <a:prstGeom prst="rect">
            <a:avLst/>
          </a:prstGeom>
        </p:spPr>
      </p:pic>
      <p:sp>
        <p:nvSpPr>
          <p:cNvPr id="8" name="Parallelogram 7">
            <a:extLst>
              <a:ext uri="{FF2B5EF4-FFF2-40B4-BE49-F238E27FC236}">
                <a16:creationId xmlns:a16="http://schemas.microsoft.com/office/drawing/2014/main" id="{B53385C1-C797-C724-146B-9ADC7C796A84}"/>
              </a:ext>
            </a:extLst>
          </p:cNvPr>
          <p:cNvSpPr/>
          <p:nvPr userDrawn="1"/>
        </p:nvSpPr>
        <p:spPr>
          <a:xfrm>
            <a:off x="5657402" y="0"/>
            <a:ext cx="5867939" cy="6858000"/>
          </a:xfrm>
          <a:prstGeom prst="parallelogram">
            <a:avLst>
              <a:gd name="adj" fmla="val 51129"/>
            </a:avLst>
          </a:prstGeom>
          <a:solidFill>
            <a:srgbClr val="0498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D4D365A-D20B-65D1-ECE6-61E894A21913}"/>
              </a:ext>
            </a:extLst>
          </p:cNvPr>
          <p:cNvSpPr/>
          <p:nvPr userDrawn="1"/>
        </p:nvSpPr>
        <p:spPr>
          <a:xfrm>
            <a:off x="8469746" y="1313880"/>
            <a:ext cx="3722254" cy="5553355"/>
          </a:xfrm>
          <a:prstGeom prst="rect">
            <a:avLst/>
          </a:prstGeom>
          <a:solidFill>
            <a:srgbClr val="0498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E1FF194-8ED0-CF2A-0FFD-C3D306A0AEDD}"/>
              </a:ext>
            </a:extLst>
          </p:cNvPr>
          <p:cNvSpPr/>
          <p:nvPr userDrawn="1"/>
        </p:nvSpPr>
        <p:spPr>
          <a:xfrm>
            <a:off x="8922326" y="1"/>
            <a:ext cx="3269673" cy="5553355"/>
          </a:xfrm>
          <a:prstGeom prst="rect">
            <a:avLst/>
          </a:prstGeom>
          <a:solidFill>
            <a:srgbClr val="0498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00B4492-4A55-0156-BBE1-FA60A2D080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04285" y="5510351"/>
            <a:ext cx="1924009" cy="365125"/>
          </a:xfrm>
        </p:spPr>
        <p:txBody>
          <a:bodyPr anchor="ctr"/>
          <a:lstStyle>
            <a:lvl1pPr algn="r">
              <a:defRPr>
                <a:solidFill>
                  <a:schemeClr val="bg1">
                    <a:lumMod val="9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fld id="{2EF11CD1-CC98-4B06-9F5B-C55318F93964}" type="datetime4">
              <a:rPr lang="en-US" smtClean="0"/>
              <a:pPr/>
              <a:t>May 20, 2025</a:t>
            </a:fld>
            <a:endParaRPr lang="en-US" dirty="0"/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A050456E-5DCC-5CE1-0647-C8C6FA0F4AE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829741" y="6044334"/>
            <a:ext cx="2909456" cy="350982"/>
          </a:xfrm>
        </p:spPr>
        <p:txBody>
          <a:bodyPr anchor="ctr">
            <a:normAutofit/>
          </a:bodyPr>
          <a:lstStyle>
            <a:lvl1pPr marL="0" indent="0" algn="r" defTabSz="914400" rtl="0" eaLnBrk="1" latinLnBrk="0" hangingPunct="1">
              <a:buNone/>
              <a:defRPr lang="en-US" sz="1200" kern="1200" dirty="0" smtClean="0">
                <a:solidFill>
                  <a:schemeClr val="bg1">
                    <a:lumMod val="9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0" indent="0" algn="l" defTabSz="914400" rtl="0" eaLnBrk="1" latinLnBrk="0" hangingPunct="1">
              <a:buNone/>
              <a:defRPr lang="en-US" sz="12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buNone/>
              <a:defRPr lang="en-US" sz="12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buNone/>
              <a:defRPr lang="en-US" sz="12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buNone/>
              <a:defRPr lang="en-IN" sz="1200" kern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Author Name</a:t>
            </a:r>
            <a:endParaRPr lang="en-IN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0942EE3-99E9-7AAB-33BD-E6833E1FD3DB}"/>
              </a:ext>
            </a:extLst>
          </p:cNvPr>
          <p:cNvSpPr/>
          <p:nvPr userDrawn="1"/>
        </p:nvSpPr>
        <p:spPr>
          <a:xfrm rot="1411442">
            <a:off x="7013576" y="1625600"/>
            <a:ext cx="155285" cy="3809134"/>
          </a:xfrm>
          <a:prstGeom prst="rect">
            <a:avLst/>
          </a:prstGeom>
          <a:solidFill>
            <a:srgbClr val="DBB3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C469BDF-BFFC-5C2C-584F-08CD0AF7DF1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342" y="6044325"/>
            <a:ext cx="714733" cy="566664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E663922-AE51-D953-665C-284741A289E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8849" y="6044326"/>
            <a:ext cx="1746842" cy="54380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A logo with text and a flag&#10;&#10;Description automatically generated">
            <a:extLst>
              <a:ext uri="{FF2B5EF4-FFF2-40B4-BE49-F238E27FC236}">
                <a16:creationId xmlns:a16="http://schemas.microsoft.com/office/drawing/2014/main" id="{3AD52D97-0547-C81B-9C52-E2FD80AE4563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169" y="5977068"/>
            <a:ext cx="1057275" cy="70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663758"/>
      </p:ext>
    </p:extLst>
  </p:cSld>
  <p:clrMapOvr>
    <a:masterClrMapping/>
  </p:clrMapOvr>
  <p:hf sldNum="0"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C81C906A-B77F-501D-342C-EC57FEEEF72A}"/>
              </a:ext>
            </a:extLst>
          </p:cNvPr>
          <p:cNvGrpSpPr/>
          <p:nvPr userDrawn="1"/>
        </p:nvGrpSpPr>
        <p:grpSpPr>
          <a:xfrm>
            <a:off x="-4503" y="0"/>
            <a:ext cx="8728133" cy="6858000"/>
            <a:chOff x="-4502" y="0"/>
            <a:chExt cx="8728133" cy="6858000"/>
          </a:xfrm>
          <a:solidFill>
            <a:srgbClr val="F8FBF1"/>
          </a:solidFill>
        </p:grpSpPr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5F760078-F571-C9C5-42D2-56567523D383}"/>
                </a:ext>
              </a:extLst>
            </p:cNvPr>
            <p:cNvSpPr/>
            <p:nvPr userDrawn="1"/>
          </p:nvSpPr>
          <p:spPr>
            <a:xfrm>
              <a:off x="1824297" y="0"/>
              <a:ext cx="6899334" cy="6858000"/>
            </a:xfrm>
            <a:prstGeom prst="parallelogram">
              <a:avLst>
                <a:gd name="adj" fmla="val 38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IN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7B3BBED-5988-37A4-4FA2-17255CF4BB3A}"/>
                </a:ext>
              </a:extLst>
            </p:cNvPr>
            <p:cNvSpPr/>
            <p:nvPr userDrawn="1"/>
          </p:nvSpPr>
          <p:spPr>
            <a:xfrm>
              <a:off x="-4502" y="0"/>
              <a:ext cx="5208184" cy="685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IN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ACCCFD29-0AF7-96E6-00F8-5D9832CE5288}"/>
              </a:ext>
            </a:extLst>
          </p:cNvPr>
          <p:cNvSpPr/>
          <p:nvPr userDrawn="1"/>
        </p:nvSpPr>
        <p:spPr>
          <a:xfrm>
            <a:off x="628655" y="3120902"/>
            <a:ext cx="4968000" cy="36000"/>
          </a:xfrm>
          <a:prstGeom prst="rect">
            <a:avLst/>
          </a:prstGeom>
          <a:solidFill>
            <a:srgbClr val="DD5353"/>
          </a:solidFill>
          <a:ln>
            <a:solidFill>
              <a:srgbClr val="DBB3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3D28244-5639-1796-799E-E5AB3E862E2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35289" y="3339943"/>
            <a:ext cx="4638675" cy="722312"/>
          </a:xfrm>
        </p:spPr>
        <p:txBody>
          <a:bodyPr>
            <a:normAutofit/>
          </a:bodyPr>
          <a:lstStyle>
            <a:lvl1pPr marL="0" indent="0" algn="l">
              <a:buNone/>
              <a:defRPr lang="en-US" sz="1800" b="1" kern="1200" dirty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</a:lstStyle>
          <a:p>
            <a:pPr lvl="0"/>
            <a:r>
              <a:rPr lang="en-US" dirty="0"/>
              <a:t>Add Subtitle here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55DBD87-384C-BB72-1B91-5F9B38AB1F4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63419" y="1397943"/>
            <a:ext cx="5429250" cy="1530350"/>
          </a:xfrm>
        </p:spPr>
        <p:txBody>
          <a:bodyPr>
            <a:normAutofit/>
          </a:bodyPr>
          <a:lstStyle>
            <a:lvl1pPr marL="0" indent="0">
              <a:buNone/>
              <a:defRPr sz="4800" b="1">
                <a:solidFill>
                  <a:srgbClr val="0C2025"/>
                </a:solidFill>
                <a:latin typeface="Satoshi Black" pitchFamily="50" charset="0"/>
                <a:cs typeface="Poppins" panose="00000500000000000000" pitchFamily="2" charset="0"/>
              </a:defRPr>
            </a:lvl1pPr>
            <a:lvl2pPr marL="457200" indent="0">
              <a:buNone/>
              <a:defRPr>
                <a:latin typeface="Poppins" panose="00000500000000000000" pitchFamily="2" charset="0"/>
                <a:cs typeface="Poppins" panose="00000500000000000000" pitchFamily="2" charset="0"/>
              </a:defRPr>
            </a:lvl2pPr>
            <a:lvl3pPr marL="914400" indent="0">
              <a:buNone/>
              <a:defRPr>
                <a:latin typeface="Poppins" panose="00000500000000000000" pitchFamily="2" charset="0"/>
                <a:cs typeface="Poppins" panose="00000500000000000000" pitchFamily="2" charset="0"/>
              </a:defRPr>
            </a:lvl3pPr>
            <a:lvl4pPr marL="1371600" indent="0">
              <a:buNone/>
              <a:defRPr>
                <a:latin typeface="Poppins" panose="00000500000000000000" pitchFamily="2" charset="0"/>
                <a:cs typeface="Poppins" panose="00000500000000000000" pitchFamily="2" charset="0"/>
              </a:defRPr>
            </a:lvl4pPr>
            <a:lvl5pPr marL="1828800" indent="0">
              <a:buNone/>
              <a:defRPr>
                <a:latin typeface="Poppins" panose="00000500000000000000" pitchFamily="2" charset="0"/>
                <a:cs typeface="Poppins" panose="00000500000000000000" pitchFamily="2" charset="0"/>
              </a:defRPr>
            </a:lvl5pPr>
          </a:lstStyle>
          <a:p>
            <a:pPr lvl="0"/>
            <a:r>
              <a:rPr lang="en-US" dirty="0"/>
              <a:t>Title for Presentation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B832FC8A-7029-CAD6-13B2-293F604723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7339"/>
          <a:stretch/>
        </p:blipFill>
        <p:spPr>
          <a:xfrm>
            <a:off x="-4503" y="4815922"/>
            <a:ext cx="1334539" cy="204207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B8A9994-B4B5-4AC0-DEEC-51F23AFBEB4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781" y="263008"/>
            <a:ext cx="2273818" cy="1041637"/>
          </a:xfrm>
          <a:prstGeom prst="rect">
            <a:avLst/>
          </a:prstGeom>
        </p:spPr>
      </p:pic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00B4492-4A55-0156-BBE1-FA60A2D080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5289" y="4258392"/>
            <a:ext cx="1139750" cy="365125"/>
          </a:xfrm>
        </p:spPr>
        <p:txBody>
          <a:bodyPr anchor="ctr"/>
          <a:lstStyle>
            <a:lvl1pPr>
              <a:defRPr lang="en-US" sz="12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2EF11CD1-CC98-4B06-9F5B-C55318F93964}" type="datetime4">
              <a:rPr lang="en-IN" smtClean="0"/>
              <a:pPr/>
              <a:t>20 May 2025</a:t>
            </a:fld>
            <a:endParaRPr lang="en-IN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7D1E0834-5797-2DB8-2BA1-EDD5F860E2DB}"/>
              </a:ext>
            </a:extLst>
          </p:cNvPr>
          <p:cNvCxnSpPr>
            <a:cxnSpLocks/>
          </p:cNvCxnSpPr>
          <p:nvPr userDrawn="1"/>
        </p:nvCxnSpPr>
        <p:spPr>
          <a:xfrm>
            <a:off x="1959766" y="4294393"/>
            <a:ext cx="0" cy="2931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F3863F02-C8E3-30FC-3BA6-09FEE4E2CE3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107547" y="4274056"/>
            <a:ext cx="2831493" cy="350982"/>
          </a:xfr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buNone/>
              <a:defRPr lang="en-US" sz="12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buNone/>
              <a:defRPr lang="en-US" sz="12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buNone/>
              <a:defRPr lang="en-US" sz="12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buNone/>
              <a:defRPr lang="en-US" sz="12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buNone/>
              <a:defRPr lang="en-IN" sz="1200" kern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Author Name</a:t>
            </a:r>
            <a:endParaRPr lang="en-IN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F98BAE09-189F-4DB1-EC75-6C3CCCD160B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7571" y="6159822"/>
            <a:ext cx="567055" cy="4495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51DAEC3D-F32C-4DEE-5343-9429E21BEEA1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8849" y="6205542"/>
            <a:ext cx="1297305" cy="403860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Picture Placeholder 5">
            <a:extLst>
              <a:ext uri="{FF2B5EF4-FFF2-40B4-BE49-F238E27FC236}">
                <a16:creationId xmlns:a16="http://schemas.microsoft.com/office/drawing/2014/main" id="{1577C216-6DF0-8863-F4CF-5B7D813390C9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052812" y="1"/>
            <a:ext cx="6129049" cy="6858000"/>
          </a:xfrm>
          <a:custGeom>
            <a:avLst/>
            <a:gdLst>
              <a:gd name="connsiteX0" fmla="*/ 0 w 7889811"/>
              <a:gd name="connsiteY0" fmla="*/ 6984210 h 6984210"/>
              <a:gd name="connsiteX1" fmla="*/ 1746053 w 7889811"/>
              <a:gd name="connsiteY1" fmla="*/ 0 h 6984210"/>
              <a:gd name="connsiteX2" fmla="*/ 7889811 w 7889811"/>
              <a:gd name="connsiteY2" fmla="*/ 0 h 6984210"/>
              <a:gd name="connsiteX3" fmla="*/ 6143759 w 7889811"/>
              <a:gd name="connsiteY3" fmla="*/ 6984210 h 6984210"/>
              <a:gd name="connsiteX4" fmla="*/ 0 w 7889811"/>
              <a:gd name="connsiteY4" fmla="*/ 6984210 h 6984210"/>
              <a:gd name="connsiteX0" fmla="*/ 0 w 8868865"/>
              <a:gd name="connsiteY0" fmla="*/ 6974974 h 6984210"/>
              <a:gd name="connsiteX1" fmla="*/ 2725107 w 8868865"/>
              <a:gd name="connsiteY1" fmla="*/ 0 h 6984210"/>
              <a:gd name="connsiteX2" fmla="*/ 8868865 w 8868865"/>
              <a:gd name="connsiteY2" fmla="*/ 0 h 6984210"/>
              <a:gd name="connsiteX3" fmla="*/ 7122813 w 8868865"/>
              <a:gd name="connsiteY3" fmla="*/ 6984210 h 6984210"/>
              <a:gd name="connsiteX4" fmla="*/ 0 w 8868865"/>
              <a:gd name="connsiteY4" fmla="*/ 6974974 h 6984210"/>
              <a:gd name="connsiteX0" fmla="*/ 0 w 8868865"/>
              <a:gd name="connsiteY0" fmla="*/ 6974974 h 6974974"/>
              <a:gd name="connsiteX1" fmla="*/ 2725107 w 8868865"/>
              <a:gd name="connsiteY1" fmla="*/ 0 h 6974974"/>
              <a:gd name="connsiteX2" fmla="*/ 8868865 w 8868865"/>
              <a:gd name="connsiteY2" fmla="*/ 0 h 6974974"/>
              <a:gd name="connsiteX3" fmla="*/ 7926377 w 8868865"/>
              <a:gd name="connsiteY3" fmla="*/ 6947264 h 6974974"/>
              <a:gd name="connsiteX4" fmla="*/ 0 w 8868865"/>
              <a:gd name="connsiteY4" fmla="*/ 6974974 h 6974974"/>
              <a:gd name="connsiteX0" fmla="*/ 0 w 7926377"/>
              <a:gd name="connsiteY0" fmla="*/ 6974974 h 6974974"/>
              <a:gd name="connsiteX1" fmla="*/ 2725107 w 7926377"/>
              <a:gd name="connsiteY1" fmla="*/ 0 h 6974974"/>
              <a:gd name="connsiteX2" fmla="*/ 7888477 w 7926377"/>
              <a:gd name="connsiteY2" fmla="*/ 28281 h 6974974"/>
              <a:gd name="connsiteX3" fmla="*/ 7926377 w 7926377"/>
              <a:gd name="connsiteY3" fmla="*/ 6947264 h 6974974"/>
              <a:gd name="connsiteX4" fmla="*/ 0 w 7926377"/>
              <a:gd name="connsiteY4" fmla="*/ 6974974 h 6974974"/>
              <a:gd name="connsiteX0" fmla="*/ 0 w 7926377"/>
              <a:gd name="connsiteY0" fmla="*/ 6956121 h 6956121"/>
              <a:gd name="connsiteX1" fmla="*/ 2640266 w 7926377"/>
              <a:gd name="connsiteY1" fmla="*/ 0 h 6956121"/>
              <a:gd name="connsiteX2" fmla="*/ 7888477 w 7926377"/>
              <a:gd name="connsiteY2" fmla="*/ 9428 h 6956121"/>
              <a:gd name="connsiteX3" fmla="*/ 7926377 w 7926377"/>
              <a:gd name="connsiteY3" fmla="*/ 6928411 h 6956121"/>
              <a:gd name="connsiteX4" fmla="*/ 0 w 7926377"/>
              <a:gd name="connsiteY4" fmla="*/ 6956121 h 6956121"/>
              <a:gd name="connsiteX0" fmla="*/ 0 w 7888477"/>
              <a:gd name="connsiteY0" fmla="*/ 6956121 h 7030011"/>
              <a:gd name="connsiteX1" fmla="*/ 2640266 w 7888477"/>
              <a:gd name="connsiteY1" fmla="*/ 0 h 7030011"/>
              <a:gd name="connsiteX2" fmla="*/ 7888477 w 7888477"/>
              <a:gd name="connsiteY2" fmla="*/ 9428 h 7030011"/>
              <a:gd name="connsiteX3" fmla="*/ 7865417 w 7888477"/>
              <a:gd name="connsiteY3" fmla="*/ 7030011 h 7030011"/>
              <a:gd name="connsiteX4" fmla="*/ 0 w 7888477"/>
              <a:gd name="connsiteY4" fmla="*/ 6956121 h 7030011"/>
              <a:gd name="connsiteX0" fmla="*/ 0 w 7949437"/>
              <a:gd name="connsiteY0" fmla="*/ 7037401 h 7037401"/>
              <a:gd name="connsiteX1" fmla="*/ 2701226 w 7949437"/>
              <a:gd name="connsiteY1" fmla="*/ 0 h 7037401"/>
              <a:gd name="connsiteX2" fmla="*/ 7949437 w 7949437"/>
              <a:gd name="connsiteY2" fmla="*/ 9428 h 7037401"/>
              <a:gd name="connsiteX3" fmla="*/ 7926377 w 7949437"/>
              <a:gd name="connsiteY3" fmla="*/ 7030011 h 7037401"/>
              <a:gd name="connsiteX4" fmla="*/ 0 w 7949437"/>
              <a:gd name="connsiteY4" fmla="*/ 7037401 h 7037401"/>
              <a:gd name="connsiteX0" fmla="*/ 0 w 7949437"/>
              <a:gd name="connsiteY0" fmla="*/ 7027973 h 7027973"/>
              <a:gd name="connsiteX1" fmla="*/ 3420006 w 7949437"/>
              <a:gd name="connsiteY1" fmla="*/ 50 h 7027973"/>
              <a:gd name="connsiteX2" fmla="*/ 7949437 w 7949437"/>
              <a:gd name="connsiteY2" fmla="*/ 0 h 7027973"/>
              <a:gd name="connsiteX3" fmla="*/ 7926377 w 7949437"/>
              <a:gd name="connsiteY3" fmla="*/ 7020583 h 7027973"/>
              <a:gd name="connsiteX4" fmla="*/ 0 w 7949437"/>
              <a:gd name="connsiteY4" fmla="*/ 7027973 h 7027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49437" h="7027973">
                <a:moveTo>
                  <a:pt x="0" y="7027973"/>
                </a:moveTo>
                <a:lnTo>
                  <a:pt x="3420006" y="50"/>
                </a:lnTo>
                <a:lnTo>
                  <a:pt x="7949437" y="0"/>
                </a:lnTo>
                <a:cubicBezTo>
                  <a:pt x="7941750" y="2340194"/>
                  <a:pt x="7934064" y="4680389"/>
                  <a:pt x="7926377" y="7020583"/>
                </a:cubicBezTo>
                <a:lnTo>
                  <a:pt x="0" y="7027973"/>
                </a:lnTo>
                <a:close/>
              </a:path>
            </a:pathLst>
          </a:custGeom>
        </p:spPr>
        <p:txBody>
          <a:bodyPr/>
          <a:lstStyle/>
          <a:p>
            <a:endParaRPr lang="en-US" dirty="0"/>
          </a:p>
        </p:txBody>
      </p:sp>
      <p:pic>
        <p:nvPicPr>
          <p:cNvPr id="3" name="Picture 2" descr="A logo with text and a flag&#10;&#10;Description automatically generated">
            <a:extLst>
              <a:ext uri="{FF2B5EF4-FFF2-40B4-BE49-F238E27FC236}">
                <a16:creationId xmlns:a16="http://schemas.microsoft.com/office/drawing/2014/main" id="{AC1CB18E-296E-3E75-1316-C190736229D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166" y="5977621"/>
            <a:ext cx="1057275" cy="70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47965"/>
      </p:ext>
    </p:extLst>
  </p:cSld>
  <p:clrMapOvr>
    <a:masterClrMapping/>
  </p:clrMapOvr>
  <p:hf sldNum="0" hdr="0" ft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C81C906A-B77F-501D-342C-EC57FEEEF72A}"/>
              </a:ext>
            </a:extLst>
          </p:cNvPr>
          <p:cNvGrpSpPr/>
          <p:nvPr userDrawn="1"/>
        </p:nvGrpSpPr>
        <p:grpSpPr>
          <a:xfrm>
            <a:off x="-4503" y="0"/>
            <a:ext cx="8728133" cy="6858000"/>
            <a:chOff x="-4502" y="0"/>
            <a:chExt cx="8728133" cy="6858000"/>
          </a:xfrm>
          <a:solidFill>
            <a:srgbClr val="F8FBF1"/>
          </a:solidFill>
        </p:grpSpPr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5F760078-F571-C9C5-42D2-56567523D383}"/>
                </a:ext>
              </a:extLst>
            </p:cNvPr>
            <p:cNvSpPr/>
            <p:nvPr userDrawn="1"/>
          </p:nvSpPr>
          <p:spPr>
            <a:xfrm>
              <a:off x="1824297" y="0"/>
              <a:ext cx="6899334" cy="6858000"/>
            </a:xfrm>
            <a:prstGeom prst="parallelogram">
              <a:avLst>
                <a:gd name="adj" fmla="val 38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IN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7B3BBED-5988-37A4-4FA2-17255CF4BB3A}"/>
                </a:ext>
              </a:extLst>
            </p:cNvPr>
            <p:cNvSpPr/>
            <p:nvPr userDrawn="1"/>
          </p:nvSpPr>
          <p:spPr>
            <a:xfrm>
              <a:off x="-4502" y="0"/>
              <a:ext cx="5208184" cy="685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IN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ACCCFD29-0AF7-96E6-00F8-5D9832CE5288}"/>
              </a:ext>
            </a:extLst>
          </p:cNvPr>
          <p:cNvSpPr/>
          <p:nvPr userDrawn="1"/>
        </p:nvSpPr>
        <p:spPr>
          <a:xfrm>
            <a:off x="628655" y="3120902"/>
            <a:ext cx="4968000" cy="36000"/>
          </a:xfrm>
          <a:prstGeom prst="rect">
            <a:avLst/>
          </a:prstGeom>
          <a:solidFill>
            <a:srgbClr val="DD5353"/>
          </a:solidFill>
          <a:ln>
            <a:solidFill>
              <a:srgbClr val="DBB3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3D28244-5639-1796-799E-E5AB3E862E2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35289" y="3339943"/>
            <a:ext cx="4638675" cy="722312"/>
          </a:xfrm>
        </p:spPr>
        <p:txBody>
          <a:bodyPr>
            <a:normAutofit/>
          </a:bodyPr>
          <a:lstStyle>
            <a:lvl1pPr marL="0" indent="0" algn="l">
              <a:buNone/>
              <a:defRPr lang="en-US" sz="1800" b="1" kern="1200" dirty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</a:lstStyle>
          <a:p>
            <a:pPr lvl="0"/>
            <a:r>
              <a:rPr lang="en-US" dirty="0"/>
              <a:t>Add Subtitle here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55DBD87-384C-BB72-1B91-5F9B38AB1F4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63419" y="1397943"/>
            <a:ext cx="5429250" cy="1530350"/>
          </a:xfrm>
        </p:spPr>
        <p:txBody>
          <a:bodyPr>
            <a:normAutofit/>
          </a:bodyPr>
          <a:lstStyle>
            <a:lvl1pPr marL="0" indent="0">
              <a:buNone/>
              <a:defRPr sz="4800" b="1">
                <a:solidFill>
                  <a:srgbClr val="0C2025"/>
                </a:solidFill>
                <a:latin typeface="Satoshi Black" pitchFamily="50" charset="0"/>
                <a:cs typeface="Poppins" panose="00000500000000000000" pitchFamily="2" charset="0"/>
              </a:defRPr>
            </a:lvl1pPr>
            <a:lvl2pPr marL="457200" indent="0">
              <a:buNone/>
              <a:defRPr>
                <a:latin typeface="Poppins" panose="00000500000000000000" pitchFamily="2" charset="0"/>
                <a:cs typeface="Poppins" panose="00000500000000000000" pitchFamily="2" charset="0"/>
              </a:defRPr>
            </a:lvl2pPr>
            <a:lvl3pPr marL="914400" indent="0">
              <a:buNone/>
              <a:defRPr>
                <a:latin typeface="Poppins" panose="00000500000000000000" pitchFamily="2" charset="0"/>
                <a:cs typeface="Poppins" panose="00000500000000000000" pitchFamily="2" charset="0"/>
              </a:defRPr>
            </a:lvl3pPr>
            <a:lvl4pPr marL="1371600" indent="0">
              <a:buNone/>
              <a:defRPr>
                <a:latin typeface="Poppins" panose="00000500000000000000" pitchFamily="2" charset="0"/>
                <a:cs typeface="Poppins" panose="00000500000000000000" pitchFamily="2" charset="0"/>
              </a:defRPr>
            </a:lvl4pPr>
            <a:lvl5pPr marL="1828800" indent="0">
              <a:buNone/>
              <a:defRPr>
                <a:latin typeface="Poppins" panose="00000500000000000000" pitchFamily="2" charset="0"/>
                <a:cs typeface="Poppins" panose="00000500000000000000" pitchFamily="2" charset="0"/>
              </a:defRPr>
            </a:lvl5pPr>
          </a:lstStyle>
          <a:p>
            <a:pPr lvl="0"/>
            <a:r>
              <a:rPr lang="en-US" dirty="0"/>
              <a:t>Title for Presentation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B832FC8A-7029-CAD6-13B2-293F604723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7339"/>
          <a:stretch/>
        </p:blipFill>
        <p:spPr>
          <a:xfrm>
            <a:off x="-4503" y="4815922"/>
            <a:ext cx="1334539" cy="204207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B8A9994-B4B5-4AC0-DEEC-51F23AFBEB4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781" y="263008"/>
            <a:ext cx="2273818" cy="1041637"/>
          </a:xfrm>
          <a:prstGeom prst="rect">
            <a:avLst/>
          </a:prstGeom>
        </p:spPr>
      </p:pic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00B4492-4A55-0156-BBE1-FA60A2D080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35289" y="4258392"/>
            <a:ext cx="1139750" cy="365125"/>
          </a:xfrm>
        </p:spPr>
        <p:txBody>
          <a:bodyPr anchor="ctr"/>
          <a:lstStyle>
            <a:lvl1pPr>
              <a:defRPr lang="en-US" sz="12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2EF11CD1-CC98-4B06-9F5B-C55318F93964}" type="datetime4">
              <a:rPr lang="en-IN" smtClean="0"/>
              <a:pPr/>
              <a:t>20 May 2025</a:t>
            </a:fld>
            <a:endParaRPr lang="en-IN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7D1E0834-5797-2DB8-2BA1-EDD5F860E2DB}"/>
              </a:ext>
            </a:extLst>
          </p:cNvPr>
          <p:cNvCxnSpPr>
            <a:cxnSpLocks/>
          </p:cNvCxnSpPr>
          <p:nvPr userDrawn="1"/>
        </p:nvCxnSpPr>
        <p:spPr>
          <a:xfrm>
            <a:off x="1959766" y="4294393"/>
            <a:ext cx="0" cy="2931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F3863F02-C8E3-30FC-3BA6-09FEE4E2CE3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107547" y="4274056"/>
            <a:ext cx="2831493" cy="350982"/>
          </a:xfr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buNone/>
              <a:defRPr lang="en-US" sz="12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buNone/>
              <a:defRPr lang="en-US" sz="12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buNone/>
              <a:defRPr lang="en-US" sz="12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buNone/>
              <a:defRPr lang="en-US" sz="12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buNone/>
              <a:defRPr lang="en-IN" sz="1200" kern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Author Name</a:t>
            </a:r>
            <a:endParaRPr lang="en-IN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F98BAE09-189F-4DB1-EC75-6C3CCCD160B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7571" y="6159822"/>
            <a:ext cx="567055" cy="4495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51DAEC3D-F32C-4DEE-5343-9429E21BEEA1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8849" y="6205542"/>
            <a:ext cx="1297305" cy="403860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Picture Placeholder 5">
            <a:extLst>
              <a:ext uri="{FF2B5EF4-FFF2-40B4-BE49-F238E27FC236}">
                <a16:creationId xmlns:a16="http://schemas.microsoft.com/office/drawing/2014/main" id="{1577C216-6DF0-8863-F4CF-5B7D813390C9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052812" y="1"/>
            <a:ext cx="6129049" cy="6858000"/>
          </a:xfrm>
          <a:custGeom>
            <a:avLst/>
            <a:gdLst>
              <a:gd name="connsiteX0" fmla="*/ 0 w 7889811"/>
              <a:gd name="connsiteY0" fmla="*/ 6984210 h 6984210"/>
              <a:gd name="connsiteX1" fmla="*/ 1746053 w 7889811"/>
              <a:gd name="connsiteY1" fmla="*/ 0 h 6984210"/>
              <a:gd name="connsiteX2" fmla="*/ 7889811 w 7889811"/>
              <a:gd name="connsiteY2" fmla="*/ 0 h 6984210"/>
              <a:gd name="connsiteX3" fmla="*/ 6143759 w 7889811"/>
              <a:gd name="connsiteY3" fmla="*/ 6984210 h 6984210"/>
              <a:gd name="connsiteX4" fmla="*/ 0 w 7889811"/>
              <a:gd name="connsiteY4" fmla="*/ 6984210 h 6984210"/>
              <a:gd name="connsiteX0" fmla="*/ 0 w 8868865"/>
              <a:gd name="connsiteY0" fmla="*/ 6974974 h 6984210"/>
              <a:gd name="connsiteX1" fmla="*/ 2725107 w 8868865"/>
              <a:gd name="connsiteY1" fmla="*/ 0 h 6984210"/>
              <a:gd name="connsiteX2" fmla="*/ 8868865 w 8868865"/>
              <a:gd name="connsiteY2" fmla="*/ 0 h 6984210"/>
              <a:gd name="connsiteX3" fmla="*/ 7122813 w 8868865"/>
              <a:gd name="connsiteY3" fmla="*/ 6984210 h 6984210"/>
              <a:gd name="connsiteX4" fmla="*/ 0 w 8868865"/>
              <a:gd name="connsiteY4" fmla="*/ 6974974 h 6984210"/>
              <a:gd name="connsiteX0" fmla="*/ 0 w 8868865"/>
              <a:gd name="connsiteY0" fmla="*/ 6974974 h 6974974"/>
              <a:gd name="connsiteX1" fmla="*/ 2725107 w 8868865"/>
              <a:gd name="connsiteY1" fmla="*/ 0 h 6974974"/>
              <a:gd name="connsiteX2" fmla="*/ 8868865 w 8868865"/>
              <a:gd name="connsiteY2" fmla="*/ 0 h 6974974"/>
              <a:gd name="connsiteX3" fmla="*/ 7926377 w 8868865"/>
              <a:gd name="connsiteY3" fmla="*/ 6947264 h 6974974"/>
              <a:gd name="connsiteX4" fmla="*/ 0 w 8868865"/>
              <a:gd name="connsiteY4" fmla="*/ 6974974 h 6974974"/>
              <a:gd name="connsiteX0" fmla="*/ 0 w 7926377"/>
              <a:gd name="connsiteY0" fmla="*/ 6974974 h 6974974"/>
              <a:gd name="connsiteX1" fmla="*/ 2725107 w 7926377"/>
              <a:gd name="connsiteY1" fmla="*/ 0 h 6974974"/>
              <a:gd name="connsiteX2" fmla="*/ 7888477 w 7926377"/>
              <a:gd name="connsiteY2" fmla="*/ 28281 h 6974974"/>
              <a:gd name="connsiteX3" fmla="*/ 7926377 w 7926377"/>
              <a:gd name="connsiteY3" fmla="*/ 6947264 h 6974974"/>
              <a:gd name="connsiteX4" fmla="*/ 0 w 7926377"/>
              <a:gd name="connsiteY4" fmla="*/ 6974974 h 6974974"/>
              <a:gd name="connsiteX0" fmla="*/ 0 w 7926377"/>
              <a:gd name="connsiteY0" fmla="*/ 6956121 h 6956121"/>
              <a:gd name="connsiteX1" fmla="*/ 2640266 w 7926377"/>
              <a:gd name="connsiteY1" fmla="*/ 0 h 6956121"/>
              <a:gd name="connsiteX2" fmla="*/ 7888477 w 7926377"/>
              <a:gd name="connsiteY2" fmla="*/ 9428 h 6956121"/>
              <a:gd name="connsiteX3" fmla="*/ 7926377 w 7926377"/>
              <a:gd name="connsiteY3" fmla="*/ 6928411 h 6956121"/>
              <a:gd name="connsiteX4" fmla="*/ 0 w 7926377"/>
              <a:gd name="connsiteY4" fmla="*/ 6956121 h 6956121"/>
              <a:gd name="connsiteX0" fmla="*/ 0 w 7888477"/>
              <a:gd name="connsiteY0" fmla="*/ 6956121 h 7030011"/>
              <a:gd name="connsiteX1" fmla="*/ 2640266 w 7888477"/>
              <a:gd name="connsiteY1" fmla="*/ 0 h 7030011"/>
              <a:gd name="connsiteX2" fmla="*/ 7888477 w 7888477"/>
              <a:gd name="connsiteY2" fmla="*/ 9428 h 7030011"/>
              <a:gd name="connsiteX3" fmla="*/ 7865417 w 7888477"/>
              <a:gd name="connsiteY3" fmla="*/ 7030011 h 7030011"/>
              <a:gd name="connsiteX4" fmla="*/ 0 w 7888477"/>
              <a:gd name="connsiteY4" fmla="*/ 6956121 h 7030011"/>
              <a:gd name="connsiteX0" fmla="*/ 0 w 7949437"/>
              <a:gd name="connsiteY0" fmla="*/ 7037401 h 7037401"/>
              <a:gd name="connsiteX1" fmla="*/ 2701226 w 7949437"/>
              <a:gd name="connsiteY1" fmla="*/ 0 h 7037401"/>
              <a:gd name="connsiteX2" fmla="*/ 7949437 w 7949437"/>
              <a:gd name="connsiteY2" fmla="*/ 9428 h 7037401"/>
              <a:gd name="connsiteX3" fmla="*/ 7926377 w 7949437"/>
              <a:gd name="connsiteY3" fmla="*/ 7030011 h 7037401"/>
              <a:gd name="connsiteX4" fmla="*/ 0 w 7949437"/>
              <a:gd name="connsiteY4" fmla="*/ 7037401 h 7037401"/>
              <a:gd name="connsiteX0" fmla="*/ 0 w 7949437"/>
              <a:gd name="connsiteY0" fmla="*/ 7027973 h 7027973"/>
              <a:gd name="connsiteX1" fmla="*/ 3420006 w 7949437"/>
              <a:gd name="connsiteY1" fmla="*/ 50 h 7027973"/>
              <a:gd name="connsiteX2" fmla="*/ 7949437 w 7949437"/>
              <a:gd name="connsiteY2" fmla="*/ 0 h 7027973"/>
              <a:gd name="connsiteX3" fmla="*/ 7926377 w 7949437"/>
              <a:gd name="connsiteY3" fmla="*/ 7020583 h 7027973"/>
              <a:gd name="connsiteX4" fmla="*/ 0 w 7949437"/>
              <a:gd name="connsiteY4" fmla="*/ 7027973 h 7027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49437" h="7027973">
                <a:moveTo>
                  <a:pt x="0" y="7027973"/>
                </a:moveTo>
                <a:lnTo>
                  <a:pt x="3420006" y="50"/>
                </a:lnTo>
                <a:lnTo>
                  <a:pt x="7949437" y="0"/>
                </a:lnTo>
                <a:cubicBezTo>
                  <a:pt x="7941750" y="2340194"/>
                  <a:pt x="7934064" y="4680389"/>
                  <a:pt x="7926377" y="7020583"/>
                </a:cubicBezTo>
                <a:lnTo>
                  <a:pt x="0" y="7027973"/>
                </a:lnTo>
                <a:close/>
              </a:path>
            </a:pathLst>
          </a:custGeom>
        </p:spPr>
        <p:txBody>
          <a:bodyPr/>
          <a:lstStyle/>
          <a:p>
            <a:endParaRPr lang="en-US" dirty="0"/>
          </a:p>
        </p:txBody>
      </p:sp>
      <p:pic>
        <p:nvPicPr>
          <p:cNvPr id="3" name="Picture 2" descr="A logo with text and a flag&#10;&#10;Description automatically generated">
            <a:extLst>
              <a:ext uri="{FF2B5EF4-FFF2-40B4-BE49-F238E27FC236}">
                <a16:creationId xmlns:a16="http://schemas.microsoft.com/office/drawing/2014/main" id="{AC1CB18E-296E-3E75-1316-C190736229D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166" y="5977621"/>
            <a:ext cx="1057275" cy="70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267204"/>
      </p:ext>
    </p:extLst>
  </p:cSld>
  <p:clrMapOvr>
    <a:masterClrMapping/>
  </p:clrMapOvr>
  <p:hf sldNum="0" hdr="0" ft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2C29AFDD-74B3-4F13-C84C-7C0BA42A85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6032" y="0"/>
            <a:ext cx="8125968" cy="68580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C81C906A-B77F-501D-342C-EC57FEEEF72A}"/>
              </a:ext>
            </a:extLst>
          </p:cNvPr>
          <p:cNvGrpSpPr/>
          <p:nvPr userDrawn="1"/>
        </p:nvGrpSpPr>
        <p:grpSpPr>
          <a:xfrm>
            <a:off x="-4503" y="0"/>
            <a:ext cx="8728133" cy="6858000"/>
            <a:chOff x="-4502" y="0"/>
            <a:chExt cx="8728133" cy="6858000"/>
          </a:xfrm>
          <a:solidFill>
            <a:srgbClr val="F8FBF1"/>
          </a:solidFill>
        </p:grpSpPr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5F760078-F571-C9C5-42D2-56567523D383}"/>
                </a:ext>
              </a:extLst>
            </p:cNvPr>
            <p:cNvSpPr/>
            <p:nvPr userDrawn="1"/>
          </p:nvSpPr>
          <p:spPr>
            <a:xfrm>
              <a:off x="1824297" y="0"/>
              <a:ext cx="6899334" cy="6858000"/>
            </a:xfrm>
            <a:prstGeom prst="parallelogram">
              <a:avLst>
                <a:gd name="adj" fmla="val 38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IN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7B3BBED-5988-37A4-4FA2-17255CF4BB3A}"/>
                </a:ext>
              </a:extLst>
            </p:cNvPr>
            <p:cNvSpPr/>
            <p:nvPr userDrawn="1"/>
          </p:nvSpPr>
          <p:spPr>
            <a:xfrm>
              <a:off x="-4502" y="0"/>
              <a:ext cx="5208184" cy="685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IN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ACCCFD29-0AF7-96E6-00F8-5D9832CE5288}"/>
              </a:ext>
            </a:extLst>
          </p:cNvPr>
          <p:cNvSpPr/>
          <p:nvPr userDrawn="1"/>
        </p:nvSpPr>
        <p:spPr>
          <a:xfrm>
            <a:off x="628655" y="3120902"/>
            <a:ext cx="4968000" cy="36000"/>
          </a:xfrm>
          <a:prstGeom prst="rect">
            <a:avLst/>
          </a:prstGeom>
          <a:solidFill>
            <a:srgbClr val="DD5353"/>
          </a:solidFill>
          <a:ln>
            <a:solidFill>
              <a:srgbClr val="DBB3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3D28244-5639-1796-799E-E5AB3E862E2F}"/>
              </a:ext>
            </a:extLst>
          </p:cNvPr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635289" y="3339943"/>
            <a:ext cx="4638675" cy="722312"/>
          </a:xfrm>
        </p:spPr>
        <p:txBody>
          <a:bodyPr>
            <a:normAutofit/>
          </a:bodyPr>
          <a:lstStyle>
            <a:lvl1pPr marL="0" indent="0" algn="l">
              <a:buNone/>
              <a:defRPr lang="en-US" sz="1800" b="1" kern="1200" dirty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</a:lstStyle>
          <a:p>
            <a:pPr lvl="0"/>
            <a:r>
              <a:rPr lang="en-US" dirty="0"/>
              <a:t>Add Subtitle here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55DBD87-384C-BB72-1B91-5F9B38AB1F46}"/>
              </a:ext>
            </a:extLst>
          </p:cNvPr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563419" y="1397943"/>
            <a:ext cx="5429250" cy="1530350"/>
          </a:xfrm>
        </p:spPr>
        <p:txBody>
          <a:bodyPr>
            <a:normAutofit/>
          </a:bodyPr>
          <a:lstStyle>
            <a:lvl1pPr marL="0" indent="0">
              <a:buNone/>
              <a:defRPr sz="4800" b="1">
                <a:solidFill>
                  <a:srgbClr val="0C2025"/>
                </a:solidFill>
                <a:latin typeface="Satoshi Black" pitchFamily="50" charset="0"/>
                <a:cs typeface="Poppins" panose="00000500000000000000" pitchFamily="2" charset="0"/>
              </a:defRPr>
            </a:lvl1pPr>
            <a:lvl2pPr marL="457200" indent="0">
              <a:buNone/>
              <a:defRPr>
                <a:latin typeface="Poppins" panose="00000500000000000000" pitchFamily="2" charset="0"/>
                <a:cs typeface="Poppins" panose="00000500000000000000" pitchFamily="2" charset="0"/>
              </a:defRPr>
            </a:lvl2pPr>
            <a:lvl3pPr marL="914400" indent="0">
              <a:buNone/>
              <a:defRPr>
                <a:latin typeface="Poppins" panose="00000500000000000000" pitchFamily="2" charset="0"/>
                <a:cs typeface="Poppins" panose="00000500000000000000" pitchFamily="2" charset="0"/>
              </a:defRPr>
            </a:lvl3pPr>
            <a:lvl4pPr marL="1371600" indent="0">
              <a:buNone/>
              <a:defRPr>
                <a:latin typeface="Poppins" panose="00000500000000000000" pitchFamily="2" charset="0"/>
                <a:cs typeface="Poppins" panose="00000500000000000000" pitchFamily="2" charset="0"/>
              </a:defRPr>
            </a:lvl4pPr>
            <a:lvl5pPr marL="1828800" indent="0">
              <a:buNone/>
              <a:defRPr>
                <a:latin typeface="Poppins" panose="00000500000000000000" pitchFamily="2" charset="0"/>
                <a:cs typeface="Poppins" panose="00000500000000000000" pitchFamily="2" charset="0"/>
              </a:defRPr>
            </a:lvl5pPr>
          </a:lstStyle>
          <a:p>
            <a:pPr lvl="0"/>
            <a:r>
              <a:rPr lang="en-US" dirty="0"/>
              <a:t>Title for Presentation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B832FC8A-7029-CAD6-13B2-293F604723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37339"/>
          <a:stretch/>
        </p:blipFill>
        <p:spPr>
          <a:xfrm>
            <a:off x="-4503" y="4815922"/>
            <a:ext cx="1334539" cy="204207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B8A9994-B4B5-4AC0-DEEC-51F23AFBEB4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781" y="263008"/>
            <a:ext cx="2273818" cy="1041637"/>
          </a:xfrm>
          <a:prstGeom prst="rect">
            <a:avLst/>
          </a:prstGeom>
        </p:spPr>
      </p:pic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00B4492-4A55-0156-BBE1-FA60A2D0800B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635289" y="4255765"/>
            <a:ext cx="1171132" cy="365125"/>
          </a:xfrm>
        </p:spPr>
        <p:txBody>
          <a:bodyPr anchor="ctr"/>
          <a:lstStyle>
            <a:lvl1pPr>
              <a:defRPr lang="en-US" sz="12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2EF11CD1-CC98-4B06-9F5B-C55318F93964}" type="datetime4">
              <a:rPr lang="en-IN" smtClean="0"/>
              <a:pPr/>
              <a:t>20 May 2025</a:t>
            </a:fld>
            <a:endParaRPr lang="en-IN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7D1E0834-5797-2DB8-2BA1-EDD5F860E2DB}"/>
              </a:ext>
            </a:extLst>
          </p:cNvPr>
          <p:cNvCxnSpPr/>
          <p:nvPr userDrawn="1"/>
        </p:nvCxnSpPr>
        <p:spPr>
          <a:xfrm>
            <a:off x="1959766" y="4291766"/>
            <a:ext cx="0" cy="2931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F3863F02-C8E3-30FC-3BA6-09FEE4E2CE35}"/>
              </a:ext>
            </a:extLst>
          </p:cNvPr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2107547" y="4271429"/>
            <a:ext cx="2909456" cy="350982"/>
          </a:xfr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buNone/>
              <a:defRPr lang="en-US" sz="12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buNone/>
              <a:defRPr lang="en-US" sz="12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buNone/>
              <a:defRPr lang="en-US" sz="12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buNone/>
              <a:defRPr lang="en-US" sz="12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buNone/>
              <a:defRPr lang="en-IN" sz="1200" kern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Author Name</a:t>
            </a:r>
            <a:endParaRPr lang="en-IN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B21718F-6DF4-65DB-C488-1AA078093E61}"/>
              </a:ext>
            </a:extLst>
          </p:cNvPr>
          <p:cNvSpPr/>
          <p:nvPr userDrawn="1"/>
        </p:nvSpPr>
        <p:spPr>
          <a:xfrm rot="1287004">
            <a:off x="7272010" y="-351332"/>
            <a:ext cx="155285" cy="7524000"/>
          </a:xfrm>
          <a:prstGeom prst="rect">
            <a:avLst/>
          </a:prstGeom>
          <a:solidFill>
            <a:srgbClr val="DBB3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9024EDD-A739-89B9-B9D5-83A7604227ED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7571" y="6159822"/>
            <a:ext cx="567055" cy="44958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7362BB0-6043-2DD0-D877-934C60C2D35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8849" y="6205542"/>
            <a:ext cx="1297305" cy="4038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A logo with text and a flag&#10;&#10;Description automatically generated">
            <a:extLst>
              <a:ext uri="{FF2B5EF4-FFF2-40B4-BE49-F238E27FC236}">
                <a16:creationId xmlns:a16="http://schemas.microsoft.com/office/drawing/2014/main" id="{E6241DF2-970E-729D-1BEC-40D67753EAEA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119" y="5963329"/>
            <a:ext cx="1057275" cy="70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650567"/>
      </p:ext>
    </p:extLst>
  </p:cSld>
  <p:clrMapOvr>
    <a:masterClrMapping/>
  </p:clrMapOvr>
  <p:hf sldNum="0" hdr="0" ftr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y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FA3A4FC-11E7-EDAB-4702-51AB0A9D1A0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4E7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B09952E-4588-A3FB-878F-57891EE22BBC}"/>
              </a:ext>
            </a:extLst>
          </p:cNvPr>
          <p:cNvSpPr/>
          <p:nvPr userDrawn="1"/>
        </p:nvSpPr>
        <p:spPr>
          <a:xfrm>
            <a:off x="0" y="332253"/>
            <a:ext cx="908767" cy="45719"/>
          </a:xfrm>
          <a:prstGeom prst="rect">
            <a:avLst/>
          </a:prstGeom>
          <a:solidFill>
            <a:srgbClr val="016E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5AD5BAF-BFEF-ADE8-F7ED-4BCCC5F9CDCD}"/>
              </a:ext>
            </a:extLst>
          </p:cNvPr>
          <p:cNvSpPr/>
          <p:nvPr userDrawn="1"/>
        </p:nvSpPr>
        <p:spPr>
          <a:xfrm>
            <a:off x="2125980" y="343427"/>
            <a:ext cx="10066020" cy="45719"/>
          </a:xfrm>
          <a:prstGeom prst="rect">
            <a:avLst/>
          </a:prstGeom>
          <a:solidFill>
            <a:srgbClr val="016E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37F80A9-83A9-4B24-EAFF-5218F0FE469A}"/>
              </a:ext>
            </a:extLst>
          </p:cNvPr>
          <p:cNvSpPr/>
          <p:nvPr userDrawn="1"/>
        </p:nvSpPr>
        <p:spPr>
          <a:xfrm>
            <a:off x="1440872" y="1219200"/>
            <a:ext cx="10751128" cy="4609408"/>
          </a:xfrm>
          <a:prstGeom prst="rect">
            <a:avLst/>
          </a:prstGeom>
          <a:solidFill>
            <a:srgbClr val="0498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C8AD707A-EF70-7F0C-8684-E1FCAB524D1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23274" y="1400649"/>
            <a:ext cx="9241889" cy="3998913"/>
          </a:xfrm>
        </p:spPr>
        <p:txBody>
          <a:bodyPr>
            <a:normAutofit/>
          </a:bodyPr>
          <a:lstStyle>
            <a:lvl1pPr marL="342900" indent="-342900">
              <a:lnSpc>
                <a:spcPct val="150000"/>
              </a:lnSpc>
              <a:buFont typeface="+mj-lt"/>
              <a:buAutoNum type="arabicPeriod"/>
              <a:defRPr sz="18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pPr lvl="0"/>
            <a:r>
              <a:rPr lang="en-US" sz="1800" dirty="0"/>
              <a:t>First Content Item</a:t>
            </a:r>
          </a:p>
          <a:p>
            <a:pPr lvl="0"/>
            <a:r>
              <a:rPr lang="en-US" sz="1800" dirty="0"/>
              <a:t>Second Content Item </a:t>
            </a:r>
          </a:p>
          <a:p>
            <a:pPr lvl="0"/>
            <a:r>
              <a:rPr lang="en-US" sz="1800" dirty="0"/>
              <a:t>Third Content Item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3E718434-6852-A1A7-E449-BABFDF957A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7339"/>
          <a:stretch/>
        </p:blipFill>
        <p:spPr>
          <a:xfrm>
            <a:off x="0" y="5399563"/>
            <a:ext cx="953118" cy="145843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09A8861-185B-AFA2-3830-F5C01FE41CD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60" r="10496" b="10625"/>
          <a:stretch/>
        </p:blipFill>
        <p:spPr>
          <a:xfrm>
            <a:off x="1023241" y="82154"/>
            <a:ext cx="963235" cy="50019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EFF8C64-4B3B-590A-63D5-F66D39681FEE}"/>
              </a:ext>
            </a:extLst>
          </p:cNvPr>
          <p:cNvSpPr txBox="1"/>
          <p:nvPr userDrawn="1"/>
        </p:nvSpPr>
        <p:spPr>
          <a:xfrm rot="16200000">
            <a:off x="485143" y="1380781"/>
            <a:ext cx="14147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solidFill>
                  <a:srgbClr val="016E50">
                    <a:alpha val="32000"/>
                  </a:srgbClr>
                </a:solidFill>
                <a:latin typeface="Satoshi Black" pitchFamily="50" charset="0"/>
              </a:rPr>
              <a:t>CONTENTS</a:t>
            </a:r>
          </a:p>
        </p:txBody>
      </p:sp>
    </p:spTree>
    <p:extLst>
      <p:ext uri="{BB962C8B-B14F-4D97-AF65-F5344CB8AC3E}">
        <p14:creationId xmlns:p14="http://schemas.microsoft.com/office/powerpoint/2010/main" val="42324675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1F740BC9-B194-D778-B052-DB70D6BA330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4E7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D2DA347-3655-6CEB-86AA-E845369F289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" y="1249388"/>
            <a:ext cx="6217920" cy="47244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82200A9-015D-0E91-BA7F-3CAF0A095225}"/>
              </a:ext>
            </a:extLst>
          </p:cNvPr>
          <p:cNvSpPr/>
          <p:nvPr userDrawn="1"/>
        </p:nvSpPr>
        <p:spPr>
          <a:xfrm>
            <a:off x="6218620" y="1244138"/>
            <a:ext cx="5973380" cy="4729480"/>
          </a:xfrm>
          <a:prstGeom prst="rect">
            <a:avLst/>
          </a:prstGeom>
          <a:solidFill>
            <a:srgbClr val="04987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DD5353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5C3EC0D-191E-F2D9-47E9-FADD366BAAE5}"/>
              </a:ext>
            </a:extLst>
          </p:cNvPr>
          <p:cNvSpPr/>
          <p:nvPr userDrawn="1"/>
        </p:nvSpPr>
        <p:spPr>
          <a:xfrm>
            <a:off x="-2" y="5958101"/>
            <a:ext cx="12192000" cy="79707"/>
          </a:xfrm>
          <a:prstGeom prst="rect">
            <a:avLst/>
          </a:prstGeom>
          <a:solidFill>
            <a:srgbClr val="DBB3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894C2E-2A73-E1B9-D7F0-97AA11676F8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00825" y="2967126"/>
            <a:ext cx="1812925" cy="412994"/>
          </a:xfrm>
        </p:spPr>
        <p:txBody>
          <a:bodyPr>
            <a:normAutofit/>
          </a:bodyPr>
          <a:lstStyle>
            <a:lvl1pPr marL="0" indent="0">
              <a:buNone/>
              <a:defRPr lang="en-US" sz="2800" b="1" kern="1200" dirty="0">
                <a:solidFill>
                  <a:srgbClr val="FFF3E5"/>
                </a:solidFill>
                <a:latin typeface="Satoshi Black" pitchFamily="50" charset="0"/>
                <a:ea typeface="+mn-ea"/>
                <a:cs typeface="Poppins" panose="00000500000000000000" pitchFamily="2" charset="0"/>
              </a:defRPr>
            </a:lvl1pPr>
          </a:lstStyle>
          <a:p>
            <a:pPr lvl="0"/>
            <a:r>
              <a:rPr lang="en-US" sz="2800" b="1" kern="1200" dirty="0">
                <a:solidFill>
                  <a:srgbClr val="FFF3E5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01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976ABB6-5FF0-FA57-675F-0DC249166E9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01546" y="3530985"/>
            <a:ext cx="4094163" cy="518461"/>
          </a:xfrm>
        </p:spPr>
        <p:txBody>
          <a:bodyPr>
            <a:noAutofit/>
          </a:bodyPr>
          <a:lstStyle>
            <a:lvl1pPr marL="0" indent="0">
              <a:buNone/>
              <a:defRPr lang="en-US" sz="3200" b="1" kern="1200" dirty="0">
                <a:solidFill>
                  <a:srgbClr val="FFF3E5"/>
                </a:solidFill>
                <a:latin typeface="Satoshi Black" pitchFamily="50" charset="0"/>
                <a:ea typeface="+mn-ea"/>
                <a:cs typeface="Poppins" panose="00000500000000000000" pitchFamily="2" charset="0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n-US" dirty="0"/>
              <a:t>Section heading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46DA99A3-C4F4-8853-8611-ED9CC2761B8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00825" y="4227581"/>
            <a:ext cx="4094163" cy="1495425"/>
          </a:xfrm>
        </p:spPr>
        <p:txBody>
          <a:bodyPr>
            <a:noAutofit/>
          </a:bodyPr>
          <a:lstStyle>
            <a:lvl1pPr marL="0" indent="0">
              <a:buNone/>
              <a:defRPr lang="en-US" sz="1400" kern="1200" dirty="0">
                <a:solidFill>
                  <a:srgbClr val="FFF3E5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diam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dolore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57D4E6C-80A8-742C-05D6-804B354E2FF1}"/>
              </a:ext>
            </a:extLst>
          </p:cNvPr>
          <p:cNvSpPr/>
          <p:nvPr userDrawn="1"/>
        </p:nvSpPr>
        <p:spPr>
          <a:xfrm>
            <a:off x="0" y="332253"/>
            <a:ext cx="908767" cy="45719"/>
          </a:xfrm>
          <a:prstGeom prst="rect">
            <a:avLst/>
          </a:prstGeom>
          <a:solidFill>
            <a:srgbClr val="016E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BF491E7-891D-9894-A9A1-A2D0A09C9656}"/>
              </a:ext>
            </a:extLst>
          </p:cNvPr>
          <p:cNvSpPr/>
          <p:nvPr userDrawn="1"/>
        </p:nvSpPr>
        <p:spPr>
          <a:xfrm>
            <a:off x="2125980" y="343427"/>
            <a:ext cx="10066020" cy="45719"/>
          </a:xfrm>
          <a:prstGeom prst="rect">
            <a:avLst/>
          </a:prstGeom>
          <a:solidFill>
            <a:srgbClr val="016E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63AF98A-7D1D-DC54-971D-791057113CB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60" r="10496" b="10625"/>
          <a:stretch/>
        </p:blipFill>
        <p:spPr>
          <a:xfrm>
            <a:off x="1023241" y="82154"/>
            <a:ext cx="963235" cy="500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626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1F740BC9-B194-D778-B052-DB70D6BA330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8FB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82200A9-015D-0E91-BA7F-3CAF0A095225}"/>
              </a:ext>
            </a:extLst>
          </p:cNvPr>
          <p:cNvSpPr/>
          <p:nvPr userDrawn="1"/>
        </p:nvSpPr>
        <p:spPr>
          <a:xfrm>
            <a:off x="6218620" y="1244138"/>
            <a:ext cx="5973380" cy="4729480"/>
          </a:xfrm>
          <a:prstGeom prst="rect">
            <a:avLst/>
          </a:prstGeom>
          <a:solidFill>
            <a:srgbClr val="04987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DD5353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5C3EC0D-191E-F2D9-47E9-FADD366BAAE5}"/>
              </a:ext>
            </a:extLst>
          </p:cNvPr>
          <p:cNvSpPr/>
          <p:nvPr userDrawn="1"/>
        </p:nvSpPr>
        <p:spPr>
          <a:xfrm>
            <a:off x="-2" y="5958101"/>
            <a:ext cx="12192000" cy="79707"/>
          </a:xfrm>
          <a:prstGeom prst="rect">
            <a:avLst/>
          </a:prstGeom>
          <a:solidFill>
            <a:srgbClr val="DBB3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894C2E-2A73-E1B9-D7F0-97AA11676F8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00825" y="2967126"/>
            <a:ext cx="1812925" cy="412994"/>
          </a:xfrm>
        </p:spPr>
        <p:txBody>
          <a:bodyPr>
            <a:normAutofit/>
          </a:bodyPr>
          <a:lstStyle>
            <a:lvl1pPr marL="0" indent="0">
              <a:buNone/>
              <a:defRPr lang="en-US" sz="2800" b="1" kern="1200" dirty="0">
                <a:solidFill>
                  <a:srgbClr val="FFF3E5"/>
                </a:solidFill>
                <a:latin typeface="Satoshi Black" pitchFamily="50" charset="0"/>
                <a:ea typeface="+mn-ea"/>
                <a:cs typeface="Poppins" panose="00000500000000000000" pitchFamily="2" charset="0"/>
              </a:defRPr>
            </a:lvl1pPr>
          </a:lstStyle>
          <a:p>
            <a:pPr lvl="0"/>
            <a:r>
              <a:rPr lang="en-US" sz="2800" b="1" kern="1200" dirty="0">
                <a:solidFill>
                  <a:srgbClr val="FFF3E5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01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976ABB6-5FF0-FA57-675F-0DC249166E9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01546" y="3530985"/>
            <a:ext cx="4094163" cy="518461"/>
          </a:xfrm>
        </p:spPr>
        <p:txBody>
          <a:bodyPr>
            <a:noAutofit/>
          </a:bodyPr>
          <a:lstStyle>
            <a:lvl1pPr marL="0" indent="0">
              <a:buNone/>
              <a:defRPr lang="en-US" sz="3200" b="1" kern="1200" dirty="0">
                <a:solidFill>
                  <a:srgbClr val="FFF3E5"/>
                </a:solidFill>
                <a:latin typeface="Satoshi Black" pitchFamily="50" charset="0"/>
                <a:ea typeface="+mn-ea"/>
                <a:cs typeface="Poppins" panose="00000500000000000000" pitchFamily="2" charset="0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n-US" dirty="0"/>
              <a:t>Section heading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46DA99A3-C4F4-8853-8611-ED9CC2761B8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00825" y="4227581"/>
            <a:ext cx="4094163" cy="1495425"/>
          </a:xfrm>
        </p:spPr>
        <p:txBody>
          <a:bodyPr>
            <a:noAutofit/>
          </a:bodyPr>
          <a:lstStyle>
            <a:lvl1pPr marL="0" indent="0">
              <a:buNone/>
              <a:defRPr lang="en-US" sz="1400" kern="1200" dirty="0">
                <a:solidFill>
                  <a:srgbClr val="FFF3E5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diam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dolore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57D4E6C-80A8-742C-05D6-804B354E2FF1}"/>
              </a:ext>
            </a:extLst>
          </p:cNvPr>
          <p:cNvSpPr/>
          <p:nvPr userDrawn="1"/>
        </p:nvSpPr>
        <p:spPr>
          <a:xfrm>
            <a:off x="0" y="332253"/>
            <a:ext cx="908767" cy="45719"/>
          </a:xfrm>
          <a:prstGeom prst="rect">
            <a:avLst/>
          </a:prstGeom>
          <a:solidFill>
            <a:srgbClr val="016E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BF491E7-891D-9894-A9A1-A2D0A09C9656}"/>
              </a:ext>
            </a:extLst>
          </p:cNvPr>
          <p:cNvSpPr/>
          <p:nvPr userDrawn="1"/>
        </p:nvSpPr>
        <p:spPr>
          <a:xfrm>
            <a:off x="2125980" y="343427"/>
            <a:ext cx="10066020" cy="45719"/>
          </a:xfrm>
          <a:prstGeom prst="rect">
            <a:avLst/>
          </a:prstGeom>
          <a:solidFill>
            <a:srgbClr val="016E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63AF98A-7D1D-DC54-971D-791057113CB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60" r="10496" b="10625"/>
          <a:stretch/>
        </p:blipFill>
        <p:spPr>
          <a:xfrm>
            <a:off x="1023241" y="82154"/>
            <a:ext cx="963235" cy="500199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8F28E55-FA11-ED5B-5577-8E3BB8681DD8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-4" y="1244600"/>
            <a:ext cx="6218238" cy="4713288"/>
          </a:xfrm>
        </p:spPr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080159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7CFACB22-8F32-856F-7317-727D54C28A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5205" y="228600"/>
            <a:ext cx="11715754" cy="6449423"/>
          </a:xfrm>
          <a:prstGeom prst="rect">
            <a:avLst/>
          </a:prstGeom>
        </p:spPr>
      </p:pic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FA07150F-3848-D2D6-E6DD-C7B14747C4C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1861795"/>
            <a:ext cx="4244975" cy="1997558"/>
          </a:xfrm>
        </p:spPr>
        <p:txBody>
          <a:bodyPr>
            <a:noAutofit/>
          </a:bodyPr>
          <a:lstStyle>
            <a:lvl1pPr marL="0" indent="0" algn="l" defTabSz="914400" rtl="0" eaLnBrk="1" latinLnBrk="0" hangingPunct="1">
              <a:buNone/>
              <a:defRPr lang="en-US" sz="16600" kern="1200" dirty="0" smtClean="0">
                <a:solidFill>
                  <a:srgbClr val="DBEAB7"/>
                </a:solidFill>
                <a:latin typeface="Satoshi Black" pitchFamily="50" charset="0"/>
                <a:ea typeface="+mn-ea"/>
                <a:cs typeface="+mn-cs"/>
              </a:defRPr>
            </a:lvl1pPr>
            <a:lvl2pPr marL="0" algn="l" defTabSz="914400" rtl="0" eaLnBrk="1" latinLnBrk="0" hangingPunct="1">
              <a:defRPr lang="en-US" sz="16600" kern="1200" dirty="0" smtClean="0">
                <a:solidFill>
                  <a:srgbClr val="DBEAB7"/>
                </a:solidFill>
                <a:latin typeface="Satoshi Black" pitchFamily="50" charset="0"/>
                <a:ea typeface="+mn-ea"/>
                <a:cs typeface="+mn-cs"/>
              </a:defRPr>
            </a:lvl2pPr>
            <a:lvl3pPr marL="0" algn="l" defTabSz="914400" rtl="0" eaLnBrk="1" latinLnBrk="0" hangingPunct="1">
              <a:defRPr lang="en-US" sz="16600" kern="1200" dirty="0" smtClean="0">
                <a:solidFill>
                  <a:srgbClr val="DBEAB7"/>
                </a:solidFill>
                <a:latin typeface="Satoshi Black" pitchFamily="50" charset="0"/>
                <a:ea typeface="+mn-ea"/>
                <a:cs typeface="+mn-cs"/>
              </a:defRPr>
            </a:lvl3pPr>
            <a:lvl4pPr marL="0" algn="l" defTabSz="914400" rtl="0" eaLnBrk="1" latinLnBrk="0" hangingPunct="1">
              <a:defRPr lang="en-US" sz="16600" kern="1200" dirty="0" smtClean="0">
                <a:solidFill>
                  <a:srgbClr val="DBEAB7"/>
                </a:solidFill>
                <a:latin typeface="Satoshi Black" pitchFamily="50" charset="0"/>
                <a:ea typeface="+mn-ea"/>
                <a:cs typeface="+mn-cs"/>
              </a:defRPr>
            </a:lvl4pPr>
            <a:lvl5pPr marL="0" algn="l" defTabSz="914400" rtl="0" eaLnBrk="1" latinLnBrk="0" hangingPunct="1">
              <a:defRPr lang="en-US" sz="16600" kern="1200" dirty="0">
                <a:solidFill>
                  <a:srgbClr val="DBEAB7"/>
                </a:solidFill>
                <a:latin typeface="Satoshi Black" pitchFamily="50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D0FD477A-A75C-FC3D-3B79-4189E8201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E523574-0B04-4E9F-B3B5-B0EDF31B8C55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0D7F4311-EFFC-4E05-A0CA-D53F83ADA1E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14400" y="419486"/>
            <a:ext cx="978721" cy="380613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4E6EB7B7-5323-DF9E-3079-A534207A6E5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19843" y="6068423"/>
            <a:ext cx="952500" cy="609600"/>
          </a:xfrm>
          <a:prstGeom prst="rect">
            <a:avLst/>
          </a:prstGeom>
        </p:spPr>
      </p:pic>
      <p:sp>
        <p:nvSpPr>
          <p:cNvPr id="13" name="Subtitle 2">
            <a:extLst>
              <a:ext uri="{FF2B5EF4-FFF2-40B4-BE49-F238E27FC236}">
                <a16:creationId xmlns:a16="http://schemas.microsoft.com/office/drawing/2014/main" id="{F43B46D8-1A70-B9AE-2CF1-9B914C2FA552}"/>
              </a:ext>
            </a:extLst>
          </p:cNvPr>
          <p:cNvSpPr txBox="1">
            <a:spLocks/>
          </p:cNvSpPr>
          <p:nvPr userDrawn="1"/>
        </p:nvSpPr>
        <p:spPr>
          <a:xfrm>
            <a:off x="8341353" y="3543311"/>
            <a:ext cx="3139447" cy="860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3600" dirty="0">
                <a:solidFill>
                  <a:srgbClr val="F8FBF1"/>
                </a:solidFill>
                <a:latin typeface="Satoshi" pitchFamily="50" charset="0"/>
              </a:rPr>
              <a:t>Image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8082128E-B68E-147E-EF2C-4D4D5C5245F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96020" y="3377506"/>
            <a:ext cx="8865610" cy="671754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kern="1200" dirty="0">
                <a:solidFill>
                  <a:srgbClr val="009972"/>
                </a:solidFill>
                <a:latin typeface="Satoshi Black" pitchFamily="50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Headline here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5E62B9A-03A0-3EA9-296F-F925E1BC5C5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4400" y="4251609"/>
            <a:ext cx="4386263" cy="2046287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diam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dolore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8E0DBF0-CB8E-18B7-232F-14CC305B1A36}"/>
              </a:ext>
            </a:extLst>
          </p:cNvPr>
          <p:cNvCxnSpPr/>
          <p:nvPr userDrawn="1"/>
        </p:nvCxnSpPr>
        <p:spPr>
          <a:xfrm flipH="1">
            <a:off x="10855573" y="6477000"/>
            <a:ext cx="60959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049A6012-3FB8-4D93-A9F8-4B5DBC70149D}"/>
              </a:ext>
            </a:extLst>
          </p:cNvPr>
          <p:cNvSpPr txBox="1">
            <a:spLocks/>
          </p:cNvSpPr>
          <p:nvPr userDrawn="1"/>
        </p:nvSpPr>
        <p:spPr>
          <a:xfrm>
            <a:off x="9217759" y="62761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lang="en-US" sz="1800" kern="1200" smtClean="0">
                <a:solidFill>
                  <a:schemeClr val="bg1">
                    <a:lumMod val="85000"/>
                  </a:schemeClr>
                </a:solidFill>
                <a:latin typeface="Satoshi" pitchFamily="50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E523574-0B04-4E9F-B3B5-B0EDF31B8C5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Rectangle 10">
            <a:extLst>
              <a:ext uri="{FF2B5EF4-FFF2-40B4-BE49-F238E27FC236}">
                <a16:creationId xmlns:a16="http://schemas.microsoft.com/office/drawing/2014/main" id="{01B98F2B-2DE5-15B4-3F03-357A859831B3}"/>
              </a:ext>
            </a:extLst>
          </p:cNvPr>
          <p:cNvSpPr/>
          <p:nvPr userDrawn="1"/>
        </p:nvSpPr>
        <p:spPr>
          <a:xfrm>
            <a:off x="4712605" y="0"/>
            <a:ext cx="7499275" cy="6831408"/>
          </a:xfrm>
          <a:custGeom>
            <a:avLst/>
            <a:gdLst>
              <a:gd name="connsiteX0" fmla="*/ 0 w 5216060"/>
              <a:gd name="connsiteY0" fmla="*/ 0 h 7296727"/>
              <a:gd name="connsiteX1" fmla="*/ 5216060 w 5216060"/>
              <a:gd name="connsiteY1" fmla="*/ 0 h 7296727"/>
              <a:gd name="connsiteX2" fmla="*/ 5216060 w 5216060"/>
              <a:gd name="connsiteY2" fmla="*/ 7296727 h 7296727"/>
              <a:gd name="connsiteX3" fmla="*/ 0 w 5216060"/>
              <a:gd name="connsiteY3" fmla="*/ 7296727 h 7296727"/>
              <a:gd name="connsiteX4" fmla="*/ 0 w 5216060"/>
              <a:gd name="connsiteY4" fmla="*/ 0 h 7296727"/>
              <a:gd name="connsiteX0" fmla="*/ 2673751 w 7889811"/>
              <a:gd name="connsiteY0" fmla="*/ 0 h 7296727"/>
              <a:gd name="connsiteX1" fmla="*/ 7889811 w 7889811"/>
              <a:gd name="connsiteY1" fmla="*/ 0 h 7296727"/>
              <a:gd name="connsiteX2" fmla="*/ 7889811 w 7889811"/>
              <a:gd name="connsiteY2" fmla="*/ 7296727 h 7296727"/>
              <a:gd name="connsiteX3" fmla="*/ 0 w 7889811"/>
              <a:gd name="connsiteY3" fmla="*/ 6984211 h 7296727"/>
              <a:gd name="connsiteX4" fmla="*/ 2673751 w 7889811"/>
              <a:gd name="connsiteY4" fmla="*/ 0 h 7296727"/>
              <a:gd name="connsiteX0" fmla="*/ 2673751 w 7889811"/>
              <a:gd name="connsiteY0" fmla="*/ 0 h 7042084"/>
              <a:gd name="connsiteX1" fmla="*/ 7889811 w 7889811"/>
              <a:gd name="connsiteY1" fmla="*/ 0 h 7042084"/>
              <a:gd name="connsiteX2" fmla="*/ 7727765 w 7889811"/>
              <a:gd name="connsiteY2" fmla="*/ 7042084 h 7042084"/>
              <a:gd name="connsiteX3" fmla="*/ 0 w 7889811"/>
              <a:gd name="connsiteY3" fmla="*/ 6984211 h 7042084"/>
              <a:gd name="connsiteX4" fmla="*/ 2673751 w 7889811"/>
              <a:gd name="connsiteY4" fmla="*/ 0 h 7042084"/>
              <a:gd name="connsiteX0" fmla="*/ 2673751 w 7889811"/>
              <a:gd name="connsiteY0" fmla="*/ 0 h 6984211"/>
              <a:gd name="connsiteX1" fmla="*/ 7889811 w 7889811"/>
              <a:gd name="connsiteY1" fmla="*/ 0 h 6984211"/>
              <a:gd name="connsiteX2" fmla="*/ 7878236 w 7889811"/>
              <a:gd name="connsiteY2" fmla="*/ 6949486 h 6984211"/>
              <a:gd name="connsiteX3" fmla="*/ 0 w 7889811"/>
              <a:gd name="connsiteY3" fmla="*/ 6984211 h 6984211"/>
              <a:gd name="connsiteX4" fmla="*/ 2673751 w 7889811"/>
              <a:gd name="connsiteY4" fmla="*/ 0 h 6984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89811" h="6984211">
                <a:moveTo>
                  <a:pt x="2673751" y="0"/>
                </a:moveTo>
                <a:lnTo>
                  <a:pt x="7889811" y="0"/>
                </a:lnTo>
                <a:cubicBezTo>
                  <a:pt x="7885953" y="2316495"/>
                  <a:pt x="7882094" y="4632991"/>
                  <a:pt x="7878236" y="6949486"/>
                </a:cubicBezTo>
                <a:lnTo>
                  <a:pt x="0" y="6984211"/>
                </a:lnTo>
                <a:lnTo>
                  <a:pt x="2673751" y="0"/>
                </a:lnTo>
                <a:close/>
              </a:path>
            </a:pathLst>
          </a:custGeom>
          <a:solidFill>
            <a:srgbClr val="0099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5">
            <a:extLst>
              <a:ext uri="{FF2B5EF4-FFF2-40B4-BE49-F238E27FC236}">
                <a16:creationId xmlns:a16="http://schemas.microsoft.com/office/drawing/2014/main" id="{83512BCA-4C8D-D484-E33E-C3D27C9CD6D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12605" y="0"/>
            <a:ext cx="7479396" cy="6831408"/>
          </a:xfrm>
          <a:custGeom>
            <a:avLst/>
            <a:gdLst>
              <a:gd name="connsiteX0" fmla="*/ 0 w 7889811"/>
              <a:gd name="connsiteY0" fmla="*/ 6984210 h 6984210"/>
              <a:gd name="connsiteX1" fmla="*/ 1746053 w 7889811"/>
              <a:gd name="connsiteY1" fmla="*/ 0 h 6984210"/>
              <a:gd name="connsiteX2" fmla="*/ 7889811 w 7889811"/>
              <a:gd name="connsiteY2" fmla="*/ 0 h 6984210"/>
              <a:gd name="connsiteX3" fmla="*/ 6143759 w 7889811"/>
              <a:gd name="connsiteY3" fmla="*/ 6984210 h 6984210"/>
              <a:gd name="connsiteX4" fmla="*/ 0 w 7889811"/>
              <a:gd name="connsiteY4" fmla="*/ 6984210 h 6984210"/>
              <a:gd name="connsiteX0" fmla="*/ 0 w 8868865"/>
              <a:gd name="connsiteY0" fmla="*/ 6974974 h 6984210"/>
              <a:gd name="connsiteX1" fmla="*/ 2725107 w 8868865"/>
              <a:gd name="connsiteY1" fmla="*/ 0 h 6984210"/>
              <a:gd name="connsiteX2" fmla="*/ 8868865 w 8868865"/>
              <a:gd name="connsiteY2" fmla="*/ 0 h 6984210"/>
              <a:gd name="connsiteX3" fmla="*/ 7122813 w 8868865"/>
              <a:gd name="connsiteY3" fmla="*/ 6984210 h 6984210"/>
              <a:gd name="connsiteX4" fmla="*/ 0 w 8868865"/>
              <a:gd name="connsiteY4" fmla="*/ 6974974 h 6984210"/>
              <a:gd name="connsiteX0" fmla="*/ 0 w 8868865"/>
              <a:gd name="connsiteY0" fmla="*/ 6974974 h 6974974"/>
              <a:gd name="connsiteX1" fmla="*/ 2725107 w 8868865"/>
              <a:gd name="connsiteY1" fmla="*/ 0 h 6974974"/>
              <a:gd name="connsiteX2" fmla="*/ 8868865 w 8868865"/>
              <a:gd name="connsiteY2" fmla="*/ 0 h 6974974"/>
              <a:gd name="connsiteX3" fmla="*/ 7926377 w 8868865"/>
              <a:gd name="connsiteY3" fmla="*/ 6947264 h 6974974"/>
              <a:gd name="connsiteX4" fmla="*/ 0 w 8868865"/>
              <a:gd name="connsiteY4" fmla="*/ 6974974 h 6974974"/>
              <a:gd name="connsiteX0" fmla="*/ 0 w 7926377"/>
              <a:gd name="connsiteY0" fmla="*/ 6974974 h 6974974"/>
              <a:gd name="connsiteX1" fmla="*/ 2725107 w 7926377"/>
              <a:gd name="connsiteY1" fmla="*/ 0 h 6974974"/>
              <a:gd name="connsiteX2" fmla="*/ 7888477 w 7926377"/>
              <a:gd name="connsiteY2" fmla="*/ 28281 h 6974974"/>
              <a:gd name="connsiteX3" fmla="*/ 7926377 w 7926377"/>
              <a:gd name="connsiteY3" fmla="*/ 6947264 h 6974974"/>
              <a:gd name="connsiteX4" fmla="*/ 0 w 7926377"/>
              <a:gd name="connsiteY4" fmla="*/ 6974974 h 6974974"/>
              <a:gd name="connsiteX0" fmla="*/ 0 w 7926377"/>
              <a:gd name="connsiteY0" fmla="*/ 6956121 h 6956121"/>
              <a:gd name="connsiteX1" fmla="*/ 2640266 w 7926377"/>
              <a:gd name="connsiteY1" fmla="*/ 0 h 6956121"/>
              <a:gd name="connsiteX2" fmla="*/ 7888477 w 7926377"/>
              <a:gd name="connsiteY2" fmla="*/ 9428 h 6956121"/>
              <a:gd name="connsiteX3" fmla="*/ 7926377 w 7926377"/>
              <a:gd name="connsiteY3" fmla="*/ 6928411 h 6956121"/>
              <a:gd name="connsiteX4" fmla="*/ 0 w 7926377"/>
              <a:gd name="connsiteY4" fmla="*/ 6956121 h 6956121"/>
              <a:gd name="connsiteX0" fmla="*/ 0 w 7888477"/>
              <a:gd name="connsiteY0" fmla="*/ 6956121 h 7030011"/>
              <a:gd name="connsiteX1" fmla="*/ 2640266 w 7888477"/>
              <a:gd name="connsiteY1" fmla="*/ 0 h 7030011"/>
              <a:gd name="connsiteX2" fmla="*/ 7888477 w 7888477"/>
              <a:gd name="connsiteY2" fmla="*/ 9428 h 7030011"/>
              <a:gd name="connsiteX3" fmla="*/ 7865417 w 7888477"/>
              <a:gd name="connsiteY3" fmla="*/ 7030011 h 7030011"/>
              <a:gd name="connsiteX4" fmla="*/ 0 w 7888477"/>
              <a:gd name="connsiteY4" fmla="*/ 6956121 h 7030011"/>
              <a:gd name="connsiteX0" fmla="*/ 0 w 7949437"/>
              <a:gd name="connsiteY0" fmla="*/ 7037401 h 7037401"/>
              <a:gd name="connsiteX1" fmla="*/ 2701226 w 7949437"/>
              <a:gd name="connsiteY1" fmla="*/ 0 h 7037401"/>
              <a:gd name="connsiteX2" fmla="*/ 7949437 w 7949437"/>
              <a:gd name="connsiteY2" fmla="*/ 9428 h 7037401"/>
              <a:gd name="connsiteX3" fmla="*/ 7926377 w 7949437"/>
              <a:gd name="connsiteY3" fmla="*/ 7030011 h 7037401"/>
              <a:gd name="connsiteX4" fmla="*/ 0 w 7949437"/>
              <a:gd name="connsiteY4" fmla="*/ 7037401 h 7037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49437" h="7037401">
                <a:moveTo>
                  <a:pt x="0" y="7037401"/>
                </a:moveTo>
                <a:lnTo>
                  <a:pt x="2701226" y="0"/>
                </a:lnTo>
                <a:lnTo>
                  <a:pt x="7949437" y="9428"/>
                </a:lnTo>
                <a:cubicBezTo>
                  <a:pt x="7941750" y="2349622"/>
                  <a:pt x="7934064" y="4689817"/>
                  <a:pt x="7926377" y="7030011"/>
                </a:cubicBezTo>
                <a:lnTo>
                  <a:pt x="0" y="7037401"/>
                </a:lnTo>
                <a:close/>
              </a:path>
            </a:pathLst>
          </a:custGeom>
        </p:spPr>
        <p:txBody>
          <a:bodyPr/>
          <a:lstStyle/>
          <a:p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380F47A-6700-D962-5D55-646B222120A5}"/>
              </a:ext>
            </a:extLst>
          </p:cNvPr>
          <p:cNvSpPr/>
          <p:nvPr userDrawn="1"/>
        </p:nvSpPr>
        <p:spPr>
          <a:xfrm>
            <a:off x="-1191491" y="2105891"/>
            <a:ext cx="812800" cy="979054"/>
          </a:xfrm>
          <a:prstGeom prst="rect">
            <a:avLst/>
          </a:prstGeom>
          <a:solidFill>
            <a:srgbClr val="DBEAB7">
              <a:alpha val="20000"/>
            </a:srgbClr>
          </a:solidFill>
          <a:ln w="10470" cap="flat">
            <a:noFill/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18469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with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07CD3B4D-ADD5-BE4E-E26F-3D86EE04CA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5205" y="117961"/>
            <a:ext cx="11715754" cy="6449423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B915DA-A0E5-4653-10E4-5663A0C4E33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53028" y="419487"/>
            <a:ext cx="9405938" cy="671754"/>
          </a:xfrm>
        </p:spPr>
        <p:txBody>
          <a:bodyPr>
            <a:noAutofit/>
          </a:bodyPr>
          <a:lstStyle>
            <a:lvl1pPr marL="0" indent="0">
              <a:buNone/>
              <a:defRPr lang="en-US" sz="4000" kern="1200" dirty="0">
                <a:solidFill>
                  <a:srgbClr val="009972"/>
                </a:solidFill>
                <a:latin typeface="Satoshi Black" pitchFamily="50" charset="0"/>
                <a:ea typeface="+mj-ea"/>
                <a:cs typeface="+mj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dirty="0"/>
              <a:t>Text slide, heading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4FC853-AE49-6311-17FB-7B1D4CB567A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53028" y="1098834"/>
            <a:ext cx="9405938" cy="527050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600" kern="1200" dirty="0">
                <a:solidFill>
                  <a:srgbClr val="DBB327"/>
                </a:solidFill>
                <a:latin typeface="Roboto" pitchFamily="2" charset="0"/>
                <a:ea typeface="Roboto" pitchFamily="2" charset="0"/>
                <a:cs typeface="+mn-cs"/>
              </a:defRPr>
            </a:lvl1pPr>
          </a:lstStyle>
          <a:p>
            <a:pPr lvl="0"/>
            <a:r>
              <a:rPr lang="en-US" dirty="0"/>
              <a:t>Sub Heading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D535702-19DA-960F-1735-E1D13B00955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139944" y="401015"/>
            <a:ext cx="650449" cy="252952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84F36422-B96E-2020-B795-E51607A9D58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37339"/>
          <a:stretch/>
        </p:blipFill>
        <p:spPr>
          <a:xfrm flipH="1">
            <a:off x="10857461" y="4815922"/>
            <a:ext cx="1334539" cy="2042078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D7A6C54C-CC85-DD13-1E60-06904289BF29}"/>
              </a:ext>
            </a:extLst>
          </p:cNvPr>
          <p:cNvSpPr/>
          <p:nvPr userDrawn="1"/>
        </p:nvSpPr>
        <p:spPr>
          <a:xfrm>
            <a:off x="11600873" y="6267751"/>
            <a:ext cx="498763" cy="498763"/>
          </a:xfrm>
          <a:prstGeom prst="ellipse">
            <a:avLst/>
          </a:prstGeom>
          <a:solidFill>
            <a:srgbClr val="DBB3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Slide Number Placeholder 8">
            <a:extLst>
              <a:ext uri="{FF2B5EF4-FFF2-40B4-BE49-F238E27FC236}">
                <a16:creationId xmlns:a16="http://schemas.microsoft.com/office/drawing/2014/main" id="{9DF7F231-72B2-3A31-E54E-6C985B44F8A7}"/>
              </a:ext>
            </a:extLst>
          </p:cNvPr>
          <p:cNvSpPr>
            <a:spLocks noGrp="1"/>
          </p:cNvSpPr>
          <p:nvPr userDrawn="1"/>
        </p:nvSpPr>
        <p:spPr>
          <a:xfrm>
            <a:off x="11648364" y="6335929"/>
            <a:ext cx="378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ECC3E25-E2EE-4244-BAD8-B476F9D2D528}" type="slidenum">
              <a:rPr lang="en-US" smtClean="0">
                <a:solidFill>
                  <a:schemeClr val="bg1">
                    <a:lumMod val="95000"/>
                  </a:schemeClr>
                </a:solidFill>
              </a:rPr>
              <a:pPr algn="ctr"/>
              <a:t>‹#›</a:t>
            </a:fld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3323E4A-A8D2-8A30-3672-3A1015148565}"/>
              </a:ext>
            </a:extLst>
          </p:cNvPr>
          <p:cNvCxnSpPr>
            <a:cxnSpLocks/>
          </p:cNvCxnSpPr>
          <p:nvPr userDrawn="1"/>
        </p:nvCxnSpPr>
        <p:spPr>
          <a:xfrm>
            <a:off x="591134" y="1093950"/>
            <a:ext cx="11190023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E4921AC-E50C-6D8E-B03B-DC4FAC1641F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52450" y="1774252"/>
            <a:ext cx="9893300" cy="3985198"/>
          </a:xfrm>
        </p:spPr>
        <p:txBody>
          <a:bodyPr>
            <a:normAutofit/>
          </a:bodyPr>
          <a:lstStyle>
            <a:lvl1pPr marL="342900" indent="-342900">
              <a:buFont typeface="Arial" panose="020B0604020202020204" pitchFamily="34" charset="0"/>
              <a:buChar char="•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742950" indent="-285750"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2pPr>
            <a:lvl3pPr marL="1200150" indent="-285750"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3pPr>
            <a:lvl4pPr marL="1657350" indent="-285750">
              <a:buFont typeface="Arial" panose="020B0604020202020204" pitchFamily="34" charset="0"/>
              <a:buChar char="•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4pPr>
            <a:lvl5pPr marL="2114550" indent="-285750">
              <a:buFont typeface="Arial" panose="020B0604020202020204" pitchFamily="34" charset="0"/>
              <a:buChar char="•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258477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851E25A3-16DF-0BFF-7133-5E3117DDA93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5205" y="117961"/>
            <a:ext cx="11715754" cy="6449423"/>
          </a:xfrm>
          <a:prstGeom prst="rect">
            <a:avLst/>
          </a:prstGeom>
        </p:spPr>
      </p:pic>
      <p:sp>
        <p:nvSpPr>
          <p:cNvPr id="38" name="Chart Placeholder 37">
            <a:extLst>
              <a:ext uri="{FF2B5EF4-FFF2-40B4-BE49-F238E27FC236}">
                <a16:creationId xmlns:a16="http://schemas.microsoft.com/office/drawing/2014/main" id="{DC5FA449-8765-D589-E13A-F022E95222D3}"/>
              </a:ext>
            </a:extLst>
          </p:cNvPr>
          <p:cNvSpPr>
            <a:spLocks noGrp="1"/>
          </p:cNvSpPr>
          <p:nvPr>
            <p:ph type="chart" sz="quarter" idx="21"/>
          </p:nvPr>
        </p:nvSpPr>
        <p:spPr>
          <a:xfrm>
            <a:off x="5809673" y="1788440"/>
            <a:ext cx="5544127" cy="39671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207307BF-46BC-25EB-FD78-E1D127FCB2C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54182" y="399950"/>
            <a:ext cx="9643760" cy="693965"/>
          </a:xfrm>
        </p:spPr>
        <p:txBody>
          <a:bodyPr>
            <a:noAutofit/>
          </a:bodyPr>
          <a:lstStyle>
            <a:lvl1pPr marL="0" indent="0">
              <a:buNone/>
              <a:defRPr lang="en-US" sz="4000" kern="1200" dirty="0">
                <a:solidFill>
                  <a:srgbClr val="009972"/>
                </a:solidFill>
                <a:latin typeface="Satoshi Black" pitchFamily="50" charset="0"/>
                <a:ea typeface="+mj-ea"/>
                <a:cs typeface="+mj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dirty="0"/>
              <a:t>Chart Slide heading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845C63-A4DB-29FA-A459-2A653A85DA7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56791" y="1102397"/>
            <a:ext cx="9641149" cy="463550"/>
          </a:xfrm>
        </p:spPr>
        <p:txBody>
          <a:bodyPr>
            <a:normAutofit/>
          </a:bodyPr>
          <a:lstStyle>
            <a:lvl1pPr marL="0" indent="0">
              <a:buNone/>
              <a:defRPr lang="en-US" sz="1600" kern="1200" dirty="0">
                <a:solidFill>
                  <a:srgbClr val="DBB327"/>
                </a:solidFill>
                <a:latin typeface="Roboto" pitchFamily="2" charset="0"/>
                <a:ea typeface="Roboto" pitchFamily="2" charset="0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dirty="0"/>
              <a:t>Sub Heading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8EDF6B5A-8162-99DB-29B7-EB722A19152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139944" y="401015"/>
            <a:ext cx="650449" cy="252952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F14D2A7C-B2AF-06B6-43C8-3ABA9C38A2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37339"/>
          <a:stretch/>
        </p:blipFill>
        <p:spPr>
          <a:xfrm flipH="1">
            <a:off x="10857461" y="4815922"/>
            <a:ext cx="1334539" cy="2042078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9E7A1337-EC0B-A67A-B6A7-526E41900720}"/>
              </a:ext>
            </a:extLst>
          </p:cNvPr>
          <p:cNvSpPr/>
          <p:nvPr userDrawn="1"/>
        </p:nvSpPr>
        <p:spPr>
          <a:xfrm>
            <a:off x="11600873" y="6267751"/>
            <a:ext cx="498763" cy="498763"/>
          </a:xfrm>
          <a:prstGeom prst="ellipse">
            <a:avLst/>
          </a:prstGeom>
          <a:solidFill>
            <a:srgbClr val="DBB3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Slide Number Placeholder 8">
            <a:extLst>
              <a:ext uri="{FF2B5EF4-FFF2-40B4-BE49-F238E27FC236}">
                <a16:creationId xmlns:a16="http://schemas.microsoft.com/office/drawing/2014/main" id="{7E6BF5A3-F29C-1991-1085-8121FFDB2C7C}"/>
              </a:ext>
            </a:extLst>
          </p:cNvPr>
          <p:cNvSpPr>
            <a:spLocks noGrp="1"/>
          </p:cNvSpPr>
          <p:nvPr userDrawn="1"/>
        </p:nvSpPr>
        <p:spPr>
          <a:xfrm>
            <a:off x="11648364" y="6335929"/>
            <a:ext cx="378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ECC3E25-E2EE-4244-BAD8-B476F9D2D528}" type="slidenum">
              <a:rPr lang="en-US" smtClean="0">
                <a:solidFill>
                  <a:schemeClr val="bg1">
                    <a:lumMod val="95000"/>
                  </a:schemeClr>
                </a:solidFill>
              </a:rPr>
              <a:pPr algn="ctr"/>
              <a:t>‹#›</a:t>
            </a:fld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82B75F2-4082-1589-742A-53116E8046F9}"/>
              </a:ext>
            </a:extLst>
          </p:cNvPr>
          <p:cNvCxnSpPr>
            <a:cxnSpLocks/>
          </p:cNvCxnSpPr>
          <p:nvPr userDrawn="1"/>
        </p:nvCxnSpPr>
        <p:spPr>
          <a:xfrm>
            <a:off x="600370" y="1093950"/>
            <a:ext cx="11190023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659F61-F159-117D-7A3D-A2FF1BAA0C9B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54182" y="1788439"/>
            <a:ext cx="5024450" cy="3947745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9514663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D3311CF9-7A43-4521-472D-1EF0BA6AFC8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5857" y="190772"/>
            <a:ext cx="11715754" cy="6449423"/>
          </a:xfrm>
          <a:prstGeom prst="rect">
            <a:avLst/>
          </a:prstGeom>
        </p:spPr>
      </p:pic>
      <p:sp>
        <p:nvSpPr>
          <p:cNvPr id="34" name="Oval 33">
            <a:extLst>
              <a:ext uri="{FF2B5EF4-FFF2-40B4-BE49-F238E27FC236}">
                <a16:creationId xmlns:a16="http://schemas.microsoft.com/office/drawing/2014/main" id="{E4FDEB36-EB93-0B64-C461-ECFDA7930EDD}"/>
              </a:ext>
            </a:extLst>
          </p:cNvPr>
          <p:cNvSpPr/>
          <p:nvPr userDrawn="1"/>
        </p:nvSpPr>
        <p:spPr>
          <a:xfrm>
            <a:off x="11600873" y="6267751"/>
            <a:ext cx="498763" cy="498763"/>
          </a:xfrm>
          <a:prstGeom prst="ellipse">
            <a:avLst/>
          </a:prstGeom>
          <a:solidFill>
            <a:srgbClr val="DBB3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5" name="Slide Number Placeholder 8">
            <a:extLst>
              <a:ext uri="{FF2B5EF4-FFF2-40B4-BE49-F238E27FC236}">
                <a16:creationId xmlns:a16="http://schemas.microsoft.com/office/drawing/2014/main" id="{79CFB4A1-F65C-5FC3-9DC6-919A98470FD3}"/>
              </a:ext>
            </a:extLst>
          </p:cNvPr>
          <p:cNvSpPr>
            <a:spLocks noGrp="1"/>
          </p:cNvSpPr>
          <p:nvPr userDrawn="1"/>
        </p:nvSpPr>
        <p:spPr>
          <a:xfrm>
            <a:off x="11648364" y="6335929"/>
            <a:ext cx="378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ECC3E25-E2EE-4244-BAD8-B476F9D2D528}" type="slidenum">
              <a:rPr lang="en-US" smtClean="0">
                <a:solidFill>
                  <a:schemeClr val="bg1">
                    <a:lumMod val="95000"/>
                  </a:schemeClr>
                </a:solidFill>
              </a:rPr>
              <a:pPr algn="ctr"/>
              <a:t>‹#›</a:t>
            </a:fld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8AAE341-79E9-E8E2-35FA-B5C0A5002FBF}"/>
              </a:ext>
            </a:extLst>
          </p:cNvPr>
          <p:cNvSpPr/>
          <p:nvPr userDrawn="1"/>
        </p:nvSpPr>
        <p:spPr>
          <a:xfrm>
            <a:off x="5804199" y="1883815"/>
            <a:ext cx="5886625" cy="3867344"/>
          </a:xfrm>
          <a:prstGeom prst="rect">
            <a:avLst/>
          </a:prstGeom>
          <a:solidFill>
            <a:srgbClr val="DBB3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1AED48CE-7F0D-17ED-376B-27AE9498316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139944" y="419487"/>
            <a:ext cx="650449" cy="252952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23BA2E24-7651-5A98-F1C7-DEFE5C0C35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54181" y="422686"/>
            <a:ext cx="9302749" cy="671754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kern="1200" dirty="0">
                <a:solidFill>
                  <a:srgbClr val="009972"/>
                </a:solidFill>
                <a:latin typeface="Satoshi Black" pitchFamily="50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Image slide headline</a:t>
            </a:r>
          </a:p>
        </p:txBody>
      </p:sp>
      <p:sp>
        <p:nvSpPr>
          <p:cNvPr id="21" name="Picture Placeholder 25">
            <a:extLst>
              <a:ext uri="{FF2B5EF4-FFF2-40B4-BE49-F238E27FC236}">
                <a16:creationId xmlns:a16="http://schemas.microsoft.com/office/drawing/2014/main" id="{12BE29AC-1EF6-25FB-AE90-879F70026FB3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5514110" y="1763570"/>
            <a:ext cx="5886626" cy="379010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3D5F35C2-C06D-2752-2088-407CDCD132C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804199" y="5874517"/>
            <a:ext cx="2890838" cy="305089"/>
          </a:xfrm>
        </p:spPr>
        <p:txBody>
          <a:bodyPr>
            <a:noAutofit/>
          </a:bodyPr>
          <a:lstStyle>
            <a:lvl1pPr>
              <a:defRPr lang="en-IN" sz="1200" b="1" kern="1200" dirty="0" smtClean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dirty="0"/>
              <a:t>Image Caption</a:t>
            </a:r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86CCBB40-34AF-7CC5-E53D-102837324BFE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54182" y="1102397"/>
            <a:ext cx="9302750" cy="463550"/>
          </a:xfrm>
        </p:spPr>
        <p:txBody>
          <a:bodyPr>
            <a:normAutofit/>
          </a:bodyPr>
          <a:lstStyle>
            <a:lvl1pPr marL="0" indent="0">
              <a:buNone/>
              <a:defRPr lang="en-US" sz="1600" kern="1200" dirty="0">
                <a:solidFill>
                  <a:srgbClr val="DBB327"/>
                </a:solidFill>
                <a:latin typeface="Roboto" pitchFamily="2" charset="0"/>
                <a:ea typeface="Roboto" pitchFamily="2" charset="0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dirty="0"/>
              <a:t>Sub Heading</a:t>
            </a:r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9CFA0A04-A5E6-2AFE-2707-81354FFAECA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804199" y="6234284"/>
            <a:ext cx="5568828" cy="311727"/>
          </a:xfr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1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4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4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4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IN" sz="14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Explanation of the image</a:t>
            </a:r>
            <a:endParaRPr lang="en-IN" dirty="0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D389835-AD92-E698-9985-0148BFCED8DF}"/>
              </a:ext>
            </a:extLst>
          </p:cNvPr>
          <p:cNvCxnSpPr>
            <a:cxnSpLocks/>
          </p:cNvCxnSpPr>
          <p:nvPr userDrawn="1"/>
        </p:nvCxnSpPr>
        <p:spPr>
          <a:xfrm>
            <a:off x="600370" y="1093950"/>
            <a:ext cx="11190023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51EC67-ADE1-474B-37F0-F9166D6AB36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554181" y="1763570"/>
            <a:ext cx="4668837" cy="3790104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97267417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 Ar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D3311CF9-7A43-4521-472D-1EF0BA6AFC8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5857" y="190772"/>
            <a:ext cx="11715754" cy="6449423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7D433BBB-6B1E-B580-FD99-3B35D50608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37339"/>
          <a:stretch/>
        </p:blipFill>
        <p:spPr>
          <a:xfrm flipH="1">
            <a:off x="10857461" y="4815922"/>
            <a:ext cx="1334539" cy="2042078"/>
          </a:xfrm>
          <a:prstGeom prst="rect">
            <a:avLst/>
          </a:prstGeom>
        </p:spPr>
      </p:pic>
      <p:sp>
        <p:nvSpPr>
          <p:cNvPr id="34" name="Oval 33">
            <a:extLst>
              <a:ext uri="{FF2B5EF4-FFF2-40B4-BE49-F238E27FC236}">
                <a16:creationId xmlns:a16="http://schemas.microsoft.com/office/drawing/2014/main" id="{E4FDEB36-EB93-0B64-C461-ECFDA7930EDD}"/>
              </a:ext>
            </a:extLst>
          </p:cNvPr>
          <p:cNvSpPr/>
          <p:nvPr userDrawn="1"/>
        </p:nvSpPr>
        <p:spPr>
          <a:xfrm>
            <a:off x="11600873" y="6267751"/>
            <a:ext cx="498763" cy="498763"/>
          </a:xfrm>
          <a:prstGeom prst="ellipse">
            <a:avLst/>
          </a:prstGeom>
          <a:solidFill>
            <a:srgbClr val="DBB3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5" name="Slide Number Placeholder 8">
            <a:extLst>
              <a:ext uri="{FF2B5EF4-FFF2-40B4-BE49-F238E27FC236}">
                <a16:creationId xmlns:a16="http://schemas.microsoft.com/office/drawing/2014/main" id="{79CFB4A1-F65C-5FC3-9DC6-919A98470FD3}"/>
              </a:ext>
            </a:extLst>
          </p:cNvPr>
          <p:cNvSpPr>
            <a:spLocks noGrp="1"/>
          </p:cNvSpPr>
          <p:nvPr userDrawn="1"/>
        </p:nvSpPr>
        <p:spPr>
          <a:xfrm>
            <a:off x="11648364" y="6335929"/>
            <a:ext cx="378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ECC3E25-E2EE-4244-BAD8-B476F9D2D528}" type="slidenum">
              <a:rPr lang="en-US" smtClean="0">
                <a:solidFill>
                  <a:schemeClr val="bg1">
                    <a:lumMod val="95000"/>
                  </a:schemeClr>
                </a:solidFill>
              </a:rPr>
              <a:pPr algn="ctr"/>
              <a:t>‹#›</a:t>
            </a:fld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1AED48CE-7F0D-17ED-376B-27AE9498316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139944" y="419487"/>
            <a:ext cx="650449" cy="252952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2A4D596-F8A7-E868-3A64-4FD30EE8AB72}"/>
              </a:ext>
            </a:extLst>
          </p:cNvPr>
          <p:cNvCxnSpPr>
            <a:cxnSpLocks/>
          </p:cNvCxnSpPr>
          <p:nvPr userDrawn="1"/>
        </p:nvCxnSpPr>
        <p:spPr>
          <a:xfrm>
            <a:off x="600370" y="1093950"/>
            <a:ext cx="11190023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23BA2E24-7651-5A98-F1C7-DEFE5C0C35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54453" y="422686"/>
            <a:ext cx="9302749" cy="671754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kern="1200" dirty="0">
                <a:solidFill>
                  <a:srgbClr val="009972"/>
                </a:solidFill>
                <a:latin typeface="Satoshi Black" pitchFamily="50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Smart Art Title Slide</a:t>
            </a:r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86CCBB40-34AF-7CC5-E53D-102837324BFE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54454" y="1102397"/>
            <a:ext cx="9302750" cy="463550"/>
          </a:xfrm>
        </p:spPr>
        <p:txBody>
          <a:bodyPr>
            <a:normAutofit/>
          </a:bodyPr>
          <a:lstStyle>
            <a:lvl1pPr marL="0" indent="0">
              <a:buNone/>
              <a:defRPr lang="en-US" sz="1600" kern="1200" dirty="0">
                <a:solidFill>
                  <a:srgbClr val="DBB327"/>
                </a:solidFill>
                <a:latin typeface="Roboto" pitchFamily="2" charset="0"/>
                <a:ea typeface="Roboto" pitchFamily="2" charset="0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dirty="0"/>
              <a:t>Sub Heading</a:t>
            </a:r>
          </a:p>
        </p:txBody>
      </p:sp>
      <p:sp>
        <p:nvSpPr>
          <p:cNvPr id="9" name="SmartArt Placeholder 8">
            <a:extLst>
              <a:ext uri="{FF2B5EF4-FFF2-40B4-BE49-F238E27FC236}">
                <a16:creationId xmlns:a16="http://schemas.microsoft.com/office/drawing/2014/main" id="{27A9C599-71EC-AA18-EB61-6BD297EF175B}"/>
              </a:ext>
            </a:extLst>
          </p:cNvPr>
          <p:cNvSpPr>
            <a:spLocks noGrp="1"/>
          </p:cNvSpPr>
          <p:nvPr>
            <p:ph type="dgm" sz="quarter" idx="27"/>
          </p:nvPr>
        </p:nvSpPr>
        <p:spPr>
          <a:xfrm>
            <a:off x="5494911" y="1747838"/>
            <a:ext cx="5859462" cy="3987800"/>
          </a:xfrm>
        </p:spPr>
        <p:txBody>
          <a:bodyPr/>
          <a:lstStyle/>
          <a:p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C505842-1EBF-CEBC-213B-B30EBABA51C4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554038" y="1759344"/>
            <a:ext cx="4646612" cy="4004706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827652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2C29AFDD-74B3-4F13-C84C-7C0BA42A85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6032" y="0"/>
            <a:ext cx="8125968" cy="68580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C81C906A-B77F-501D-342C-EC57FEEEF72A}"/>
              </a:ext>
            </a:extLst>
          </p:cNvPr>
          <p:cNvGrpSpPr/>
          <p:nvPr userDrawn="1"/>
        </p:nvGrpSpPr>
        <p:grpSpPr>
          <a:xfrm>
            <a:off x="-4503" y="0"/>
            <a:ext cx="8728133" cy="6858000"/>
            <a:chOff x="-4502" y="0"/>
            <a:chExt cx="8728133" cy="6858000"/>
          </a:xfrm>
          <a:solidFill>
            <a:srgbClr val="F8FBF1"/>
          </a:solidFill>
        </p:grpSpPr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5F760078-F571-C9C5-42D2-56567523D383}"/>
                </a:ext>
              </a:extLst>
            </p:cNvPr>
            <p:cNvSpPr/>
            <p:nvPr userDrawn="1"/>
          </p:nvSpPr>
          <p:spPr>
            <a:xfrm>
              <a:off x="1824297" y="0"/>
              <a:ext cx="6899334" cy="6858000"/>
            </a:xfrm>
            <a:prstGeom prst="parallelogram">
              <a:avLst>
                <a:gd name="adj" fmla="val 387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IN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7B3BBED-5988-37A4-4FA2-17255CF4BB3A}"/>
                </a:ext>
              </a:extLst>
            </p:cNvPr>
            <p:cNvSpPr/>
            <p:nvPr userDrawn="1"/>
          </p:nvSpPr>
          <p:spPr>
            <a:xfrm>
              <a:off x="-4502" y="0"/>
              <a:ext cx="5208184" cy="685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IN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ACCCFD29-0AF7-96E6-00F8-5D9832CE5288}"/>
              </a:ext>
            </a:extLst>
          </p:cNvPr>
          <p:cNvSpPr/>
          <p:nvPr userDrawn="1"/>
        </p:nvSpPr>
        <p:spPr>
          <a:xfrm>
            <a:off x="628655" y="3120902"/>
            <a:ext cx="4968000" cy="36000"/>
          </a:xfrm>
          <a:prstGeom prst="rect">
            <a:avLst/>
          </a:prstGeom>
          <a:solidFill>
            <a:srgbClr val="DD5353"/>
          </a:solidFill>
          <a:ln>
            <a:solidFill>
              <a:srgbClr val="DBB32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3D28244-5639-1796-799E-E5AB3E862E2F}"/>
              </a:ext>
            </a:extLst>
          </p:cNvPr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635289" y="3339943"/>
            <a:ext cx="4638675" cy="722312"/>
          </a:xfrm>
        </p:spPr>
        <p:txBody>
          <a:bodyPr>
            <a:normAutofit/>
          </a:bodyPr>
          <a:lstStyle>
            <a:lvl1pPr marL="0" indent="0" algn="l">
              <a:buNone/>
              <a:defRPr lang="en-US" sz="1800" b="1" kern="1200" dirty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</a:lstStyle>
          <a:p>
            <a:pPr lvl="0"/>
            <a:r>
              <a:rPr lang="en-US" dirty="0"/>
              <a:t>Add Subtitle here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55DBD87-384C-BB72-1B91-5F9B38AB1F46}"/>
              </a:ext>
            </a:extLst>
          </p:cNvPr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563419" y="1397943"/>
            <a:ext cx="5429250" cy="1530350"/>
          </a:xfrm>
        </p:spPr>
        <p:txBody>
          <a:bodyPr>
            <a:normAutofit/>
          </a:bodyPr>
          <a:lstStyle>
            <a:lvl1pPr marL="0" indent="0">
              <a:buNone/>
              <a:defRPr sz="4800" b="1">
                <a:solidFill>
                  <a:srgbClr val="0C2025"/>
                </a:solidFill>
                <a:latin typeface="Satoshi Black" pitchFamily="50" charset="0"/>
                <a:cs typeface="Poppins" panose="00000500000000000000" pitchFamily="2" charset="0"/>
              </a:defRPr>
            </a:lvl1pPr>
            <a:lvl2pPr marL="457200" indent="0">
              <a:buNone/>
              <a:defRPr>
                <a:latin typeface="Poppins" panose="00000500000000000000" pitchFamily="2" charset="0"/>
                <a:cs typeface="Poppins" panose="00000500000000000000" pitchFamily="2" charset="0"/>
              </a:defRPr>
            </a:lvl2pPr>
            <a:lvl3pPr marL="914400" indent="0">
              <a:buNone/>
              <a:defRPr>
                <a:latin typeface="Poppins" panose="00000500000000000000" pitchFamily="2" charset="0"/>
                <a:cs typeface="Poppins" panose="00000500000000000000" pitchFamily="2" charset="0"/>
              </a:defRPr>
            </a:lvl3pPr>
            <a:lvl4pPr marL="1371600" indent="0">
              <a:buNone/>
              <a:defRPr>
                <a:latin typeface="Poppins" panose="00000500000000000000" pitchFamily="2" charset="0"/>
                <a:cs typeface="Poppins" panose="00000500000000000000" pitchFamily="2" charset="0"/>
              </a:defRPr>
            </a:lvl4pPr>
            <a:lvl5pPr marL="1828800" indent="0">
              <a:buNone/>
              <a:defRPr>
                <a:latin typeface="Poppins" panose="00000500000000000000" pitchFamily="2" charset="0"/>
                <a:cs typeface="Poppins" panose="00000500000000000000" pitchFamily="2" charset="0"/>
              </a:defRPr>
            </a:lvl5pPr>
          </a:lstStyle>
          <a:p>
            <a:pPr lvl="0"/>
            <a:r>
              <a:rPr lang="en-US" dirty="0"/>
              <a:t>Title for Presentation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B832FC8A-7029-CAD6-13B2-293F604723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37339"/>
          <a:stretch/>
        </p:blipFill>
        <p:spPr>
          <a:xfrm>
            <a:off x="-4503" y="4815922"/>
            <a:ext cx="1334539" cy="204207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B8A9994-B4B5-4AC0-DEEC-51F23AFBEB4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781" y="263008"/>
            <a:ext cx="2273818" cy="1041637"/>
          </a:xfrm>
          <a:prstGeom prst="rect">
            <a:avLst/>
          </a:prstGeom>
        </p:spPr>
      </p:pic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00B4492-4A55-0156-BBE1-FA60A2D0800B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>
          <a:xfrm>
            <a:off x="635289" y="4255765"/>
            <a:ext cx="1171132" cy="365125"/>
          </a:xfrm>
        </p:spPr>
        <p:txBody>
          <a:bodyPr anchor="ctr"/>
          <a:lstStyle>
            <a:lvl1pPr>
              <a:defRPr lang="en-US" sz="12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2EF11CD1-CC98-4B06-9F5B-C55318F93964}" type="datetime4">
              <a:rPr lang="en-IN" smtClean="0"/>
              <a:pPr/>
              <a:t>20 May 2025</a:t>
            </a:fld>
            <a:endParaRPr lang="en-IN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7D1E0834-5797-2DB8-2BA1-EDD5F860E2DB}"/>
              </a:ext>
            </a:extLst>
          </p:cNvPr>
          <p:cNvCxnSpPr/>
          <p:nvPr userDrawn="1"/>
        </p:nvCxnSpPr>
        <p:spPr>
          <a:xfrm>
            <a:off x="1959766" y="4291766"/>
            <a:ext cx="0" cy="2931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F3863F02-C8E3-30FC-3BA6-09FEE4E2CE35}"/>
              </a:ext>
            </a:extLst>
          </p:cNvPr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2107547" y="4271429"/>
            <a:ext cx="2909456" cy="350982"/>
          </a:xfr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buNone/>
              <a:defRPr lang="en-US" sz="12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buNone/>
              <a:defRPr lang="en-US" sz="12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buNone/>
              <a:defRPr lang="en-US" sz="12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buNone/>
              <a:defRPr lang="en-US" sz="12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buNone/>
              <a:defRPr lang="en-IN" sz="1200" kern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Author Name</a:t>
            </a:r>
            <a:endParaRPr lang="en-IN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B21718F-6DF4-65DB-C488-1AA078093E61}"/>
              </a:ext>
            </a:extLst>
          </p:cNvPr>
          <p:cNvSpPr/>
          <p:nvPr userDrawn="1"/>
        </p:nvSpPr>
        <p:spPr>
          <a:xfrm rot="1287004">
            <a:off x="7272010" y="-351332"/>
            <a:ext cx="155285" cy="7524000"/>
          </a:xfrm>
          <a:prstGeom prst="rect">
            <a:avLst/>
          </a:prstGeom>
          <a:solidFill>
            <a:srgbClr val="DBB3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9024EDD-A739-89B9-B9D5-83A7604227ED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7571" y="6159822"/>
            <a:ext cx="567055" cy="44958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7362BB0-6043-2DD0-D877-934C60C2D35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8849" y="6205542"/>
            <a:ext cx="1297305" cy="4038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A logo with text and a flag&#10;&#10;Description automatically generated">
            <a:extLst>
              <a:ext uri="{FF2B5EF4-FFF2-40B4-BE49-F238E27FC236}">
                <a16:creationId xmlns:a16="http://schemas.microsoft.com/office/drawing/2014/main" id="{E6241DF2-970E-729D-1BEC-40D67753EAEA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119" y="5963329"/>
            <a:ext cx="1057275" cy="70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493545"/>
      </p:ext>
    </p:extLst>
  </p:cSld>
  <p:clrMapOvr>
    <a:masterClrMapping/>
  </p:clrMapOvr>
  <p:hf sldNum="0" hdr="0" ftr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13A1E00-1B6D-3D66-0B66-78714606AE7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498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DB560747-45B5-E70E-9894-9EDB7ED0F87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1963" y="179977"/>
            <a:ext cx="11788073" cy="6489234"/>
          </a:xfrm>
          <a:prstGeom prst="rect">
            <a:avLst/>
          </a:prstGeom>
        </p:spPr>
      </p:pic>
      <p:sp>
        <p:nvSpPr>
          <p:cNvPr id="16" name="Subtitle 2">
            <a:extLst>
              <a:ext uri="{FF2B5EF4-FFF2-40B4-BE49-F238E27FC236}">
                <a16:creationId xmlns:a16="http://schemas.microsoft.com/office/drawing/2014/main" id="{76B267D6-EC6B-2026-E531-972927DBF3CD}"/>
              </a:ext>
            </a:extLst>
          </p:cNvPr>
          <p:cNvSpPr txBox="1">
            <a:spLocks/>
          </p:cNvSpPr>
          <p:nvPr userDrawn="1"/>
        </p:nvSpPr>
        <p:spPr>
          <a:xfrm>
            <a:off x="3663042" y="2107201"/>
            <a:ext cx="4865915" cy="17794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6000" dirty="0">
                <a:solidFill>
                  <a:srgbClr val="016E50"/>
                </a:solidFill>
                <a:latin typeface="Satoshi" pitchFamily="50" charset="0"/>
              </a:rPr>
              <a:t>Thank You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E76E8982-B124-E16A-F120-3E940415973F}"/>
              </a:ext>
            </a:extLst>
          </p:cNvPr>
          <p:cNvCxnSpPr>
            <a:cxnSpLocks/>
          </p:cNvCxnSpPr>
          <p:nvPr userDrawn="1"/>
        </p:nvCxnSpPr>
        <p:spPr>
          <a:xfrm>
            <a:off x="1442581" y="5246255"/>
            <a:ext cx="9306839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Graphic 46">
            <a:extLst>
              <a:ext uri="{FF2B5EF4-FFF2-40B4-BE49-F238E27FC236}">
                <a16:creationId xmlns:a16="http://schemas.microsoft.com/office/drawing/2014/main" id="{06B056A2-8426-8FDA-12B8-D2AE0E9F8A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37339"/>
          <a:stretch/>
        </p:blipFill>
        <p:spPr>
          <a:xfrm>
            <a:off x="201963" y="5210774"/>
            <a:ext cx="953118" cy="1458437"/>
          </a:xfrm>
          <a:prstGeom prst="rect">
            <a:avLst/>
          </a:prstGeom>
        </p:spPr>
      </p:pic>
      <p:pic>
        <p:nvPicPr>
          <p:cNvPr id="49" name="Graphic 48">
            <a:extLst>
              <a:ext uri="{FF2B5EF4-FFF2-40B4-BE49-F238E27FC236}">
                <a16:creationId xmlns:a16="http://schemas.microsoft.com/office/drawing/2014/main" id="{25284A2D-2303-E087-DD12-5AD38C79F31F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31905" y="5679327"/>
            <a:ext cx="200025" cy="200025"/>
          </a:xfrm>
          <a:prstGeom prst="rect">
            <a:avLst/>
          </a:prstGeom>
        </p:spPr>
      </p:pic>
      <p:pic>
        <p:nvPicPr>
          <p:cNvPr id="56" name="Graphic 55">
            <a:extLst>
              <a:ext uri="{FF2B5EF4-FFF2-40B4-BE49-F238E27FC236}">
                <a16:creationId xmlns:a16="http://schemas.microsoft.com/office/drawing/2014/main" id="{AFB2DFCB-F269-509F-60F5-960BF5779045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300180" y="5708871"/>
            <a:ext cx="200025" cy="1524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82F55DA-4467-A2A7-D4B1-86BA6A1128D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3666" y="985418"/>
            <a:ext cx="2264669" cy="103937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1B0E318-BED2-6101-8D39-4D8C4E4D8091}"/>
              </a:ext>
            </a:extLst>
          </p:cNvPr>
          <p:cNvCxnSpPr>
            <a:cxnSpLocks/>
          </p:cNvCxnSpPr>
          <p:nvPr userDrawn="1"/>
        </p:nvCxnSpPr>
        <p:spPr>
          <a:xfrm>
            <a:off x="4378036" y="2207492"/>
            <a:ext cx="3389746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6717FA2D-B3D6-4560-5CC5-4CF37A16B98E}"/>
              </a:ext>
            </a:extLst>
          </p:cNvPr>
          <p:cNvSpPr txBox="1"/>
          <p:nvPr userDrawn="1"/>
        </p:nvSpPr>
        <p:spPr>
          <a:xfrm>
            <a:off x="3676458" y="5643809"/>
            <a:ext cx="21953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Roboto Light" panose="02000000000000000000" pitchFamily="2" charset="0"/>
                <a:ea typeface="Roboto Light" panose="02000000000000000000" pitchFamily="2" charset="0"/>
              </a:rPr>
              <a:t>www.thrivechildevidence.org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463D62-8A0B-B1DB-C787-1EF699E09924}"/>
              </a:ext>
            </a:extLst>
          </p:cNvPr>
          <p:cNvSpPr txBox="1"/>
          <p:nvPr userDrawn="1"/>
        </p:nvSpPr>
        <p:spPr>
          <a:xfrm>
            <a:off x="6576675" y="5643809"/>
            <a:ext cx="25303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rPr>
              <a:t>thriveprogramme@opml.co.uk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E357C5F-844E-7527-6657-BBF85476F33B}"/>
              </a:ext>
            </a:extLst>
          </p:cNvPr>
          <p:cNvGrpSpPr/>
          <p:nvPr userDrawn="1"/>
        </p:nvGrpSpPr>
        <p:grpSpPr>
          <a:xfrm>
            <a:off x="1484748" y="3989699"/>
            <a:ext cx="9317318" cy="1057779"/>
            <a:chOff x="333028" y="-5816"/>
            <a:chExt cx="5425521" cy="6159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948D138-FEC7-B2EB-C909-86DF28C149D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67754" y="92396"/>
              <a:ext cx="567055" cy="4495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CB04916-F6F9-5A13-FCDE-9318DFBEA0B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34549" y="92396"/>
              <a:ext cx="1524000" cy="4743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9163BBD-0C67-C95B-AB95-098F438D530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29"/>
            <a:stretch/>
          </p:blipFill>
          <p:spPr bwMode="auto">
            <a:xfrm>
              <a:off x="1723820" y="-5816"/>
              <a:ext cx="1270000" cy="61595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257B723-213B-6035-FF52-406001B6211F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581" b="22581"/>
            <a:stretch/>
          </p:blipFill>
          <p:spPr bwMode="auto">
            <a:xfrm>
              <a:off x="333028" y="84776"/>
              <a:ext cx="1250315" cy="45720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596767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CED25CDA-C8EC-81F5-8F4D-C69EC9697E96}"/>
              </a:ext>
            </a:extLst>
          </p:cNvPr>
          <p:cNvSpPr/>
          <p:nvPr userDrawn="1"/>
        </p:nvSpPr>
        <p:spPr>
          <a:xfrm>
            <a:off x="-12283" y="0"/>
            <a:ext cx="12216565" cy="6858000"/>
          </a:xfrm>
          <a:prstGeom prst="rect">
            <a:avLst/>
          </a:prstGeom>
          <a:solidFill>
            <a:srgbClr val="DBEAB7">
              <a:alpha val="20000"/>
            </a:srgbClr>
          </a:solidFill>
          <a:ln w="10470" cap="flat">
            <a:noFill/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77AF95E-D80F-CBB2-7247-6FBC3E00A4FB}"/>
              </a:ext>
            </a:extLst>
          </p:cNvPr>
          <p:cNvSpPr/>
          <p:nvPr userDrawn="1"/>
        </p:nvSpPr>
        <p:spPr>
          <a:xfrm>
            <a:off x="0" y="332253"/>
            <a:ext cx="908767" cy="45719"/>
          </a:xfrm>
          <a:prstGeom prst="rect">
            <a:avLst/>
          </a:prstGeom>
          <a:solidFill>
            <a:srgbClr val="016E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C16FA20-5562-C1A4-21CF-F0A201EE524F}"/>
              </a:ext>
            </a:extLst>
          </p:cNvPr>
          <p:cNvSpPr/>
          <p:nvPr userDrawn="1"/>
        </p:nvSpPr>
        <p:spPr>
          <a:xfrm>
            <a:off x="2125980" y="343427"/>
            <a:ext cx="10066020" cy="45719"/>
          </a:xfrm>
          <a:prstGeom prst="rect">
            <a:avLst/>
          </a:prstGeom>
          <a:solidFill>
            <a:srgbClr val="016E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1F1749E4-6AD1-F82A-5D1F-C7BFE9F073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60" r="10496" b="10625"/>
          <a:stretch/>
        </p:blipFill>
        <p:spPr>
          <a:xfrm>
            <a:off x="1023241" y="82154"/>
            <a:ext cx="963235" cy="500199"/>
          </a:xfrm>
          <a:prstGeom prst="rect">
            <a:avLst/>
          </a:prstGeom>
        </p:spPr>
      </p:pic>
      <p:sp>
        <p:nvSpPr>
          <p:cNvPr id="40" name="Oval 39">
            <a:extLst>
              <a:ext uri="{FF2B5EF4-FFF2-40B4-BE49-F238E27FC236}">
                <a16:creationId xmlns:a16="http://schemas.microsoft.com/office/drawing/2014/main" id="{7EC9A383-2F1C-4E77-822F-5D0E7C8FD845}"/>
              </a:ext>
            </a:extLst>
          </p:cNvPr>
          <p:cNvSpPr/>
          <p:nvPr userDrawn="1"/>
        </p:nvSpPr>
        <p:spPr>
          <a:xfrm>
            <a:off x="11600873" y="6267751"/>
            <a:ext cx="498763" cy="498763"/>
          </a:xfrm>
          <a:prstGeom prst="ellipse">
            <a:avLst/>
          </a:prstGeom>
          <a:solidFill>
            <a:srgbClr val="DBB3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1" name="Slide Number Placeholder 8">
            <a:extLst>
              <a:ext uri="{FF2B5EF4-FFF2-40B4-BE49-F238E27FC236}">
                <a16:creationId xmlns:a16="http://schemas.microsoft.com/office/drawing/2014/main" id="{1D03A122-4E89-9196-0324-CED373D3AC47}"/>
              </a:ext>
            </a:extLst>
          </p:cNvPr>
          <p:cNvSpPr>
            <a:spLocks noGrp="1"/>
          </p:cNvSpPr>
          <p:nvPr userDrawn="1"/>
        </p:nvSpPr>
        <p:spPr>
          <a:xfrm>
            <a:off x="11648364" y="6335929"/>
            <a:ext cx="378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ECC3E25-E2EE-4244-BAD8-B476F9D2D528}" type="slidenum">
              <a:rPr lang="en-US" smtClean="0">
                <a:solidFill>
                  <a:schemeClr val="bg1">
                    <a:lumMod val="95000"/>
                  </a:schemeClr>
                </a:solidFill>
              </a:rPr>
              <a:pPr algn="ctr"/>
              <a:t>‹#›</a:t>
            </a:fld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9555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7D93DD6-F742-FE8A-A96C-96C8FE02588D}"/>
              </a:ext>
            </a:extLst>
          </p:cNvPr>
          <p:cNvSpPr/>
          <p:nvPr userDrawn="1"/>
        </p:nvSpPr>
        <p:spPr>
          <a:xfrm>
            <a:off x="-12283" y="0"/>
            <a:ext cx="12216565" cy="6858000"/>
          </a:xfrm>
          <a:prstGeom prst="rect">
            <a:avLst/>
          </a:prstGeom>
          <a:solidFill>
            <a:srgbClr val="0498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8CF1A2F1-E96A-2754-18BA-4DAE0A2BADA0}"/>
              </a:ext>
            </a:extLst>
          </p:cNvPr>
          <p:cNvSpPr/>
          <p:nvPr userDrawn="1"/>
        </p:nvSpPr>
        <p:spPr>
          <a:xfrm>
            <a:off x="11600873" y="6267751"/>
            <a:ext cx="498763" cy="498763"/>
          </a:xfrm>
          <a:prstGeom prst="ellipse">
            <a:avLst/>
          </a:prstGeom>
          <a:solidFill>
            <a:srgbClr val="DBB3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Slide Number Placeholder 8">
            <a:extLst>
              <a:ext uri="{FF2B5EF4-FFF2-40B4-BE49-F238E27FC236}">
                <a16:creationId xmlns:a16="http://schemas.microsoft.com/office/drawing/2014/main" id="{8FF48B4B-F77B-C271-8C26-6B4698CD2D59}"/>
              </a:ext>
            </a:extLst>
          </p:cNvPr>
          <p:cNvSpPr>
            <a:spLocks noGrp="1"/>
          </p:cNvSpPr>
          <p:nvPr userDrawn="1"/>
        </p:nvSpPr>
        <p:spPr>
          <a:xfrm>
            <a:off x="11648364" y="6335929"/>
            <a:ext cx="378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ECC3E25-E2EE-4244-BAD8-B476F9D2D528}" type="slidenum">
              <a:rPr lang="en-US" smtClean="0">
                <a:solidFill>
                  <a:schemeClr val="bg1">
                    <a:lumMod val="95000"/>
                  </a:schemeClr>
                </a:solidFill>
              </a:rPr>
              <a:pPr algn="ctr"/>
              <a:t>‹#›</a:t>
            </a:fld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D5BD79A-348D-C550-A06A-905D525FBEBA}"/>
              </a:ext>
            </a:extLst>
          </p:cNvPr>
          <p:cNvSpPr/>
          <p:nvPr userDrawn="1"/>
        </p:nvSpPr>
        <p:spPr>
          <a:xfrm>
            <a:off x="0" y="332253"/>
            <a:ext cx="908767" cy="45719"/>
          </a:xfrm>
          <a:prstGeom prst="rect">
            <a:avLst/>
          </a:prstGeom>
          <a:solidFill>
            <a:srgbClr val="DBB3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729FAA8-9F3D-DF70-42F8-86569C186810}"/>
              </a:ext>
            </a:extLst>
          </p:cNvPr>
          <p:cNvSpPr/>
          <p:nvPr userDrawn="1"/>
        </p:nvSpPr>
        <p:spPr>
          <a:xfrm>
            <a:off x="2125980" y="343427"/>
            <a:ext cx="10066020" cy="45719"/>
          </a:xfrm>
          <a:prstGeom prst="rect">
            <a:avLst/>
          </a:prstGeom>
          <a:solidFill>
            <a:srgbClr val="DBB3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5D5E911-114F-7DB5-773E-EA06F32C924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54" t="20518" r="15472" b="15640"/>
          <a:stretch/>
        </p:blipFill>
        <p:spPr>
          <a:xfrm>
            <a:off x="1011326" y="154222"/>
            <a:ext cx="1008000" cy="419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00026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3FEFA018-19BF-3514-F0E2-0628FFD3BED2}"/>
              </a:ext>
            </a:extLst>
          </p:cNvPr>
          <p:cNvSpPr/>
          <p:nvPr userDrawn="1"/>
        </p:nvSpPr>
        <p:spPr>
          <a:xfrm>
            <a:off x="11600873" y="6267751"/>
            <a:ext cx="498763" cy="498763"/>
          </a:xfrm>
          <a:prstGeom prst="ellipse">
            <a:avLst/>
          </a:prstGeom>
          <a:solidFill>
            <a:srgbClr val="DBB3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Slide Number Placeholder 8">
            <a:extLst>
              <a:ext uri="{FF2B5EF4-FFF2-40B4-BE49-F238E27FC236}">
                <a16:creationId xmlns:a16="http://schemas.microsoft.com/office/drawing/2014/main" id="{0F49B0C8-CC5E-96C4-69F8-6DB6C02C8D91}"/>
              </a:ext>
            </a:extLst>
          </p:cNvPr>
          <p:cNvSpPr>
            <a:spLocks noGrp="1"/>
          </p:cNvSpPr>
          <p:nvPr userDrawn="1"/>
        </p:nvSpPr>
        <p:spPr>
          <a:xfrm>
            <a:off x="11648364" y="6335929"/>
            <a:ext cx="378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ECC3E25-E2EE-4244-BAD8-B476F9D2D528}" type="slidenum">
              <a:rPr lang="en-US" smtClean="0">
                <a:solidFill>
                  <a:schemeClr val="bg1">
                    <a:lumMod val="95000"/>
                  </a:schemeClr>
                </a:solidFill>
              </a:rPr>
              <a:pPr algn="ctr"/>
              <a:t>‹#›</a:t>
            </a:fld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8483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AA5C59-0B22-D2E2-7D83-169D18901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021AA6-85A0-55EE-4079-F3ED518AB6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F77E54-645A-E31B-5D52-4AF217230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CACFD-1323-4D08-8679-C88F654DAF73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14BE35-9866-E20C-9390-08FBA4A3A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A761ED-609A-3384-DBEA-2C883F981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C3E25-E2EE-4244-BAD8-B476F9D2D5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62429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1E4864D-B1D7-DA57-028C-2811EF6A83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28FCB7-5CA5-FE6E-78B9-488D80A9FA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0FEE6D-58D3-7275-836A-140E52B4B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CACFD-1323-4D08-8679-C88F654DAF73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19D7A9-EE4E-2A64-03C5-70D86ABFD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AAA3CC-4F77-0F2D-EFF0-C4EA06854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C3E25-E2EE-4244-BAD8-B476F9D2D5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273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y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FA3A4FC-11E7-EDAB-4702-51AB0A9D1A0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4E7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B09952E-4588-A3FB-878F-57891EE22BBC}"/>
              </a:ext>
            </a:extLst>
          </p:cNvPr>
          <p:cNvSpPr/>
          <p:nvPr userDrawn="1"/>
        </p:nvSpPr>
        <p:spPr>
          <a:xfrm>
            <a:off x="0" y="332253"/>
            <a:ext cx="908767" cy="45719"/>
          </a:xfrm>
          <a:prstGeom prst="rect">
            <a:avLst/>
          </a:prstGeom>
          <a:solidFill>
            <a:srgbClr val="016E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5AD5BAF-BFEF-ADE8-F7ED-4BCCC5F9CDCD}"/>
              </a:ext>
            </a:extLst>
          </p:cNvPr>
          <p:cNvSpPr/>
          <p:nvPr userDrawn="1"/>
        </p:nvSpPr>
        <p:spPr>
          <a:xfrm>
            <a:off x="2125980" y="343427"/>
            <a:ext cx="10066020" cy="45719"/>
          </a:xfrm>
          <a:prstGeom prst="rect">
            <a:avLst/>
          </a:prstGeom>
          <a:solidFill>
            <a:srgbClr val="016E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37F80A9-83A9-4B24-EAFF-5218F0FE469A}"/>
              </a:ext>
            </a:extLst>
          </p:cNvPr>
          <p:cNvSpPr/>
          <p:nvPr userDrawn="1"/>
        </p:nvSpPr>
        <p:spPr>
          <a:xfrm>
            <a:off x="1440872" y="1219200"/>
            <a:ext cx="10751128" cy="4609408"/>
          </a:xfrm>
          <a:prstGeom prst="rect">
            <a:avLst/>
          </a:prstGeom>
          <a:solidFill>
            <a:srgbClr val="0498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C8AD707A-EF70-7F0C-8684-E1FCAB524D1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23274" y="1400649"/>
            <a:ext cx="9241889" cy="3998913"/>
          </a:xfrm>
        </p:spPr>
        <p:txBody>
          <a:bodyPr>
            <a:normAutofit/>
          </a:bodyPr>
          <a:lstStyle>
            <a:lvl1pPr marL="342900" indent="-342900">
              <a:lnSpc>
                <a:spcPct val="150000"/>
              </a:lnSpc>
              <a:buFont typeface="+mj-lt"/>
              <a:buAutoNum type="arabicPeriod"/>
              <a:defRPr sz="18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pPr lvl="0"/>
            <a:r>
              <a:rPr lang="en-US" sz="1800" dirty="0"/>
              <a:t>First Content Item</a:t>
            </a:r>
          </a:p>
          <a:p>
            <a:pPr lvl="0"/>
            <a:r>
              <a:rPr lang="en-US" sz="1800" dirty="0"/>
              <a:t>Second Content Item </a:t>
            </a:r>
          </a:p>
          <a:p>
            <a:pPr lvl="0"/>
            <a:r>
              <a:rPr lang="en-US" sz="1800" dirty="0"/>
              <a:t>Third Content Item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3E718434-6852-A1A7-E449-BABFDF957A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7339"/>
          <a:stretch/>
        </p:blipFill>
        <p:spPr>
          <a:xfrm>
            <a:off x="0" y="5399563"/>
            <a:ext cx="953118" cy="145843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09A8861-185B-AFA2-3830-F5C01FE41CD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60" r="10496" b="10625"/>
          <a:stretch/>
        </p:blipFill>
        <p:spPr>
          <a:xfrm>
            <a:off x="1023241" y="82154"/>
            <a:ext cx="963235" cy="50019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EFF8C64-4B3B-590A-63D5-F66D39681FEE}"/>
              </a:ext>
            </a:extLst>
          </p:cNvPr>
          <p:cNvSpPr txBox="1"/>
          <p:nvPr userDrawn="1"/>
        </p:nvSpPr>
        <p:spPr>
          <a:xfrm rot="16200000">
            <a:off x="485143" y="1380781"/>
            <a:ext cx="14147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solidFill>
                  <a:srgbClr val="016E50">
                    <a:alpha val="32000"/>
                  </a:srgbClr>
                </a:solidFill>
                <a:latin typeface="Satoshi Black" pitchFamily="50" charset="0"/>
              </a:rPr>
              <a:t>CONTENTS</a:t>
            </a:r>
          </a:p>
        </p:txBody>
      </p:sp>
    </p:spTree>
    <p:extLst>
      <p:ext uri="{BB962C8B-B14F-4D97-AF65-F5344CB8AC3E}">
        <p14:creationId xmlns:p14="http://schemas.microsoft.com/office/powerpoint/2010/main" val="1259556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1F740BC9-B194-D778-B052-DB70D6BA330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4E7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D2DA347-3655-6CEB-86AA-E845369F289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" y="1249388"/>
            <a:ext cx="6217920" cy="47244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82200A9-015D-0E91-BA7F-3CAF0A095225}"/>
              </a:ext>
            </a:extLst>
          </p:cNvPr>
          <p:cNvSpPr/>
          <p:nvPr userDrawn="1"/>
        </p:nvSpPr>
        <p:spPr>
          <a:xfrm>
            <a:off x="6218620" y="1244138"/>
            <a:ext cx="5973380" cy="4729480"/>
          </a:xfrm>
          <a:prstGeom prst="rect">
            <a:avLst/>
          </a:prstGeom>
          <a:solidFill>
            <a:srgbClr val="04987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DD5353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5C3EC0D-191E-F2D9-47E9-FADD366BAAE5}"/>
              </a:ext>
            </a:extLst>
          </p:cNvPr>
          <p:cNvSpPr/>
          <p:nvPr userDrawn="1"/>
        </p:nvSpPr>
        <p:spPr>
          <a:xfrm>
            <a:off x="-2" y="5958101"/>
            <a:ext cx="12192000" cy="79707"/>
          </a:xfrm>
          <a:prstGeom prst="rect">
            <a:avLst/>
          </a:prstGeom>
          <a:solidFill>
            <a:srgbClr val="DBB3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894C2E-2A73-E1B9-D7F0-97AA11676F8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00825" y="2967126"/>
            <a:ext cx="1812925" cy="412994"/>
          </a:xfrm>
        </p:spPr>
        <p:txBody>
          <a:bodyPr>
            <a:normAutofit/>
          </a:bodyPr>
          <a:lstStyle>
            <a:lvl1pPr marL="0" indent="0">
              <a:buNone/>
              <a:defRPr lang="en-US" sz="2800" b="1" kern="1200" dirty="0">
                <a:solidFill>
                  <a:srgbClr val="FFF3E5"/>
                </a:solidFill>
                <a:latin typeface="Satoshi Black" pitchFamily="50" charset="0"/>
                <a:ea typeface="+mn-ea"/>
                <a:cs typeface="Poppins" panose="00000500000000000000" pitchFamily="2" charset="0"/>
              </a:defRPr>
            </a:lvl1pPr>
          </a:lstStyle>
          <a:p>
            <a:pPr lvl="0"/>
            <a:r>
              <a:rPr lang="en-US" sz="2800" b="1" kern="1200" dirty="0">
                <a:solidFill>
                  <a:srgbClr val="FFF3E5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01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976ABB6-5FF0-FA57-675F-0DC249166E9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01546" y="3530985"/>
            <a:ext cx="4094163" cy="518461"/>
          </a:xfrm>
        </p:spPr>
        <p:txBody>
          <a:bodyPr>
            <a:noAutofit/>
          </a:bodyPr>
          <a:lstStyle>
            <a:lvl1pPr marL="0" indent="0">
              <a:buNone/>
              <a:defRPr lang="en-US" sz="3200" b="1" kern="1200" dirty="0">
                <a:solidFill>
                  <a:srgbClr val="FFF3E5"/>
                </a:solidFill>
                <a:latin typeface="Satoshi Black" pitchFamily="50" charset="0"/>
                <a:ea typeface="+mn-ea"/>
                <a:cs typeface="Poppins" panose="00000500000000000000" pitchFamily="2" charset="0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n-US" dirty="0"/>
              <a:t>Section heading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46DA99A3-C4F4-8853-8611-ED9CC2761B8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00825" y="4227581"/>
            <a:ext cx="4094163" cy="1495425"/>
          </a:xfrm>
        </p:spPr>
        <p:txBody>
          <a:bodyPr>
            <a:noAutofit/>
          </a:bodyPr>
          <a:lstStyle>
            <a:lvl1pPr marL="0" indent="0">
              <a:buNone/>
              <a:defRPr lang="en-US" sz="1400" kern="1200" dirty="0">
                <a:solidFill>
                  <a:srgbClr val="FFF3E5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diam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dolore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57D4E6C-80A8-742C-05D6-804B354E2FF1}"/>
              </a:ext>
            </a:extLst>
          </p:cNvPr>
          <p:cNvSpPr/>
          <p:nvPr userDrawn="1"/>
        </p:nvSpPr>
        <p:spPr>
          <a:xfrm>
            <a:off x="0" y="332253"/>
            <a:ext cx="908767" cy="45719"/>
          </a:xfrm>
          <a:prstGeom prst="rect">
            <a:avLst/>
          </a:prstGeom>
          <a:solidFill>
            <a:srgbClr val="016E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BF491E7-891D-9894-A9A1-A2D0A09C9656}"/>
              </a:ext>
            </a:extLst>
          </p:cNvPr>
          <p:cNvSpPr/>
          <p:nvPr userDrawn="1"/>
        </p:nvSpPr>
        <p:spPr>
          <a:xfrm>
            <a:off x="2125980" y="343427"/>
            <a:ext cx="10066020" cy="45719"/>
          </a:xfrm>
          <a:prstGeom prst="rect">
            <a:avLst/>
          </a:prstGeom>
          <a:solidFill>
            <a:srgbClr val="016E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63AF98A-7D1D-DC54-971D-791057113CB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60" r="10496" b="10625"/>
          <a:stretch/>
        </p:blipFill>
        <p:spPr>
          <a:xfrm>
            <a:off x="1023241" y="82154"/>
            <a:ext cx="963235" cy="500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074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1F740BC9-B194-D778-B052-DB70D6BA330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8FB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82200A9-015D-0E91-BA7F-3CAF0A095225}"/>
              </a:ext>
            </a:extLst>
          </p:cNvPr>
          <p:cNvSpPr/>
          <p:nvPr userDrawn="1"/>
        </p:nvSpPr>
        <p:spPr>
          <a:xfrm>
            <a:off x="6218620" y="1244138"/>
            <a:ext cx="5973380" cy="4729480"/>
          </a:xfrm>
          <a:prstGeom prst="rect">
            <a:avLst/>
          </a:prstGeom>
          <a:solidFill>
            <a:srgbClr val="04987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DD5353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5C3EC0D-191E-F2D9-47E9-FADD366BAAE5}"/>
              </a:ext>
            </a:extLst>
          </p:cNvPr>
          <p:cNvSpPr/>
          <p:nvPr userDrawn="1"/>
        </p:nvSpPr>
        <p:spPr>
          <a:xfrm>
            <a:off x="-2" y="5958101"/>
            <a:ext cx="12192000" cy="79707"/>
          </a:xfrm>
          <a:prstGeom prst="rect">
            <a:avLst/>
          </a:prstGeom>
          <a:solidFill>
            <a:srgbClr val="DBB3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894C2E-2A73-E1B9-D7F0-97AA11676F8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00825" y="2967126"/>
            <a:ext cx="1812925" cy="412994"/>
          </a:xfrm>
        </p:spPr>
        <p:txBody>
          <a:bodyPr>
            <a:normAutofit/>
          </a:bodyPr>
          <a:lstStyle>
            <a:lvl1pPr marL="0" indent="0">
              <a:buNone/>
              <a:defRPr lang="en-US" sz="2800" b="1" kern="1200" dirty="0">
                <a:solidFill>
                  <a:srgbClr val="FFF3E5"/>
                </a:solidFill>
                <a:latin typeface="Satoshi Black" pitchFamily="50" charset="0"/>
                <a:ea typeface="+mn-ea"/>
                <a:cs typeface="Poppins" panose="00000500000000000000" pitchFamily="2" charset="0"/>
              </a:defRPr>
            </a:lvl1pPr>
          </a:lstStyle>
          <a:p>
            <a:pPr lvl="0"/>
            <a:r>
              <a:rPr lang="en-US" sz="2800" b="1" kern="1200" dirty="0">
                <a:solidFill>
                  <a:srgbClr val="FFF3E5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01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976ABB6-5FF0-FA57-675F-0DC249166E9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01546" y="3530985"/>
            <a:ext cx="4094163" cy="518461"/>
          </a:xfrm>
        </p:spPr>
        <p:txBody>
          <a:bodyPr>
            <a:noAutofit/>
          </a:bodyPr>
          <a:lstStyle>
            <a:lvl1pPr marL="0" indent="0">
              <a:buNone/>
              <a:defRPr lang="en-US" sz="3200" b="1" kern="1200" dirty="0">
                <a:solidFill>
                  <a:srgbClr val="FFF3E5"/>
                </a:solidFill>
                <a:latin typeface="Satoshi Black" pitchFamily="50" charset="0"/>
                <a:ea typeface="+mn-ea"/>
                <a:cs typeface="Poppins" panose="00000500000000000000" pitchFamily="2" charset="0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</a:pPr>
            <a:r>
              <a:rPr lang="en-US" dirty="0"/>
              <a:t>Section heading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46DA99A3-C4F4-8853-8611-ED9CC2761B8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00825" y="4227581"/>
            <a:ext cx="4094163" cy="1495425"/>
          </a:xfrm>
        </p:spPr>
        <p:txBody>
          <a:bodyPr>
            <a:noAutofit/>
          </a:bodyPr>
          <a:lstStyle>
            <a:lvl1pPr marL="0" indent="0">
              <a:buNone/>
              <a:defRPr lang="en-US" sz="1400" kern="1200" dirty="0">
                <a:solidFill>
                  <a:srgbClr val="FFF3E5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diam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dolore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57D4E6C-80A8-742C-05D6-804B354E2FF1}"/>
              </a:ext>
            </a:extLst>
          </p:cNvPr>
          <p:cNvSpPr/>
          <p:nvPr userDrawn="1"/>
        </p:nvSpPr>
        <p:spPr>
          <a:xfrm>
            <a:off x="0" y="332253"/>
            <a:ext cx="908767" cy="45719"/>
          </a:xfrm>
          <a:prstGeom prst="rect">
            <a:avLst/>
          </a:prstGeom>
          <a:solidFill>
            <a:srgbClr val="016E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BF491E7-891D-9894-A9A1-A2D0A09C9656}"/>
              </a:ext>
            </a:extLst>
          </p:cNvPr>
          <p:cNvSpPr/>
          <p:nvPr userDrawn="1"/>
        </p:nvSpPr>
        <p:spPr>
          <a:xfrm>
            <a:off x="2125980" y="343427"/>
            <a:ext cx="10066020" cy="45719"/>
          </a:xfrm>
          <a:prstGeom prst="rect">
            <a:avLst/>
          </a:prstGeom>
          <a:solidFill>
            <a:srgbClr val="016E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63AF98A-7D1D-DC54-971D-791057113CB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60" r="10496" b="10625"/>
          <a:stretch/>
        </p:blipFill>
        <p:spPr>
          <a:xfrm>
            <a:off x="1023241" y="82154"/>
            <a:ext cx="963235" cy="500199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8F28E55-FA11-ED5B-5577-8E3BB8681DD8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-4" y="1244600"/>
            <a:ext cx="6218238" cy="4713288"/>
          </a:xfrm>
        </p:spPr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13765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7CFACB22-8F32-856F-7317-727D54C28A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5205" y="228600"/>
            <a:ext cx="11715754" cy="6449423"/>
          </a:xfrm>
          <a:prstGeom prst="rect">
            <a:avLst/>
          </a:prstGeom>
        </p:spPr>
      </p:pic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FA07150F-3848-D2D6-E6DD-C7B14747C4C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1861795"/>
            <a:ext cx="4244975" cy="1997558"/>
          </a:xfrm>
        </p:spPr>
        <p:txBody>
          <a:bodyPr>
            <a:noAutofit/>
          </a:bodyPr>
          <a:lstStyle>
            <a:lvl1pPr marL="0" indent="0" algn="l" defTabSz="914400" rtl="0" eaLnBrk="1" latinLnBrk="0" hangingPunct="1">
              <a:buNone/>
              <a:defRPr lang="en-US" sz="16600" kern="1200" dirty="0" smtClean="0">
                <a:solidFill>
                  <a:srgbClr val="DBEAB7"/>
                </a:solidFill>
                <a:latin typeface="Satoshi Black" pitchFamily="50" charset="0"/>
                <a:ea typeface="+mn-ea"/>
                <a:cs typeface="+mn-cs"/>
              </a:defRPr>
            </a:lvl1pPr>
            <a:lvl2pPr marL="0" algn="l" defTabSz="914400" rtl="0" eaLnBrk="1" latinLnBrk="0" hangingPunct="1">
              <a:defRPr lang="en-US" sz="16600" kern="1200" dirty="0" smtClean="0">
                <a:solidFill>
                  <a:srgbClr val="DBEAB7"/>
                </a:solidFill>
                <a:latin typeface="Satoshi Black" pitchFamily="50" charset="0"/>
                <a:ea typeface="+mn-ea"/>
                <a:cs typeface="+mn-cs"/>
              </a:defRPr>
            </a:lvl2pPr>
            <a:lvl3pPr marL="0" algn="l" defTabSz="914400" rtl="0" eaLnBrk="1" latinLnBrk="0" hangingPunct="1">
              <a:defRPr lang="en-US" sz="16600" kern="1200" dirty="0" smtClean="0">
                <a:solidFill>
                  <a:srgbClr val="DBEAB7"/>
                </a:solidFill>
                <a:latin typeface="Satoshi Black" pitchFamily="50" charset="0"/>
                <a:ea typeface="+mn-ea"/>
                <a:cs typeface="+mn-cs"/>
              </a:defRPr>
            </a:lvl3pPr>
            <a:lvl4pPr marL="0" algn="l" defTabSz="914400" rtl="0" eaLnBrk="1" latinLnBrk="0" hangingPunct="1">
              <a:defRPr lang="en-US" sz="16600" kern="1200" dirty="0" smtClean="0">
                <a:solidFill>
                  <a:srgbClr val="DBEAB7"/>
                </a:solidFill>
                <a:latin typeface="Satoshi Black" pitchFamily="50" charset="0"/>
                <a:ea typeface="+mn-ea"/>
                <a:cs typeface="+mn-cs"/>
              </a:defRPr>
            </a:lvl4pPr>
            <a:lvl5pPr marL="0" algn="l" defTabSz="914400" rtl="0" eaLnBrk="1" latinLnBrk="0" hangingPunct="1">
              <a:defRPr lang="en-US" sz="16600" kern="1200" dirty="0">
                <a:solidFill>
                  <a:srgbClr val="DBEAB7"/>
                </a:solidFill>
                <a:latin typeface="Satoshi Black" pitchFamily="50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D0FD477A-A75C-FC3D-3B79-4189E8201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E523574-0B04-4E9F-B3B5-B0EDF31B8C55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0D7F4311-EFFC-4E05-A0CA-D53F83ADA1E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14400" y="419486"/>
            <a:ext cx="978721" cy="380613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4E6EB7B7-5323-DF9E-3079-A534207A6E5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19843" y="6068423"/>
            <a:ext cx="952500" cy="609600"/>
          </a:xfrm>
          <a:prstGeom prst="rect">
            <a:avLst/>
          </a:prstGeom>
        </p:spPr>
      </p:pic>
      <p:sp>
        <p:nvSpPr>
          <p:cNvPr id="13" name="Subtitle 2">
            <a:extLst>
              <a:ext uri="{FF2B5EF4-FFF2-40B4-BE49-F238E27FC236}">
                <a16:creationId xmlns:a16="http://schemas.microsoft.com/office/drawing/2014/main" id="{F43B46D8-1A70-B9AE-2CF1-9B914C2FA552}"/>
              </a:ext>
            </a:extLst>
          </p:cNvPr>
          <p:cNvSpPr txBox="1">
            <a:spLocks/>
          </p:cNvSpPr>
          <p:nvPr userDrawn="1"/>
        </p:nvSpPr>
        <p:spPr>
          <a:xfrm>
            <a:off x="8341353" y="3543311"/>
            <a:ext cx="3139447" cy="860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3600" dirty="0">
                <a:solidFill>
                  <a:srgbClr val="F8FBF1"/>
                </a:solidFill>
                <a:latin typeface="Satoshi" pitchFamily="50" charset="0"/>
              </a:rPr>
              <a:t>Image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8082128E-B68E-147E-EF2C-4D4D5C5245F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96020" y="3377506"/>
            <a:ext cx="8865610" cy="671754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kern="1200" dirty="0">
                <a:solidFill>
                  <a:srgbClr val="009972"/>
                </a:solidFill>
                <a:latin typeface="Satoshi Black" pitchFamily="50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Headline here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5E62B9A-03A0-3EA9-296F-F925E1BC5C5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4400" y="4251609"/>
            <a:ext cx="4386263" cy="2046287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diam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dolore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8E0DBF0-CB8E-18B7-232F-14CC305B1A36}"/>
              </a:ext>
            </a:extLst>
          </p:cNvPr>
          <p:cNvCxnSpPr/>
          <p:nvPr userDrawn="1"/>
        </p:nvCxnSpPr>
        <p:spPr>
          <a:xfrm flipH="1">
            <a:off x="10855573" y="6477000"/>
            <a:ext cx="609596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049A6012-3FB8-4D93-A9F8-4B5DBC70149D}"/>
              </a:ext>
            </a:extLst>
          </p:cNvPr>
          <p:cNvSpPr txBox="1">
            <a:spLocks/>
          </p:cNvSpPr>
          <p:nvPr userDrawn="1"/>
        </p:nvSpPr>
        <p:spPr>
          <a:xfrm>
            <a:off x="9217759" y="62761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lang="en-US" sz="1800" kern="1200" smtClean="0">
                <a:solidFill>
                  <a:schemeClr val="bg1">
                    <a:lumMod val="85000"/>
                  </a:schemeClr>
                </a:solidFill>
                <a:latin typeface="Satoshi" pitchFamily="50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E523574-0B04-4E9F-B3B5-B0EDF31B8C5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Rectangle 10">
            <a:extLst>
              <a:ext uri="{FF2B5EF4-FFF2-40B4-BE49-F238E27FC236}">
                <a16:creationId xmlns:a16="http://schemas.microsoft.com/office/drawing/2014/main" id="{01B98F2B-2DE5-15B4-3F03-357A859831B3}"/>
              </a:ext>
            </a:extLst>
          </p:cNvPr>
          <p:cNvSpPr/>
          <p:nvPr userDrawn="1"/>
        </p:nvSpPr>
        <p:spPr>
          <a:xfrm>
            <a:off x="4712605" y="0"/>
            <a:ext cx="7499275" cy="6831408"/>
          </a:xfrm>
          <a:custGeom>
            <a:avLst/>
            <a:gdLst>
              <a:gd name="connsiteX0" fmla="*/ 0 w 5216060"/>
              <a:gd name="connsiteY0" fmla="*/ 0 h 7296727"/>
              <a:gd name="connsiteX1" fmla="*/ 5216060 w 5216060"/>
              <a:gd name="connsiteY1" fmla="*/ 0 h 7296727"/>
              <a:gd name="connsiteX2" fmla="*/ 5216060 w 5216060"/>
              <a:gd name="connsiteY2" fmla="*/ 7296727 h 7296727"/>
              <a:gd name="connsiteX3" fmla="*/ 0 w 5216060"/>
              <a:gd name="connsiteY3" fmla="*/ 7296727 h 7296727"/>
              <a:gd name="connsiteX4" fmla="*/ 0 w 5216060"/>
              <a:gd name="connsiteY4" fmla="*/ 0 h 7296727"/>
              <a:gd name="connsiteX0" fmla="*/ 2673751 w 7889811"/>
              <a:gd name="connsiteY0" fmla="*/ 0 h 7296727"/>
              <a:gd name="connsiteX1" fmla="*/ 7889811 w 7889811"/>
              <a:gd name="connsiteY1" fmla="*/ 0 h 7296727"/>
              <a:gd name="connsiteX2" fmla="*/ 7889811 w 7889811"/>
              <a:gd name="connsiteY2" fmla="*/ 7296727 h 7296727"/>
              <a:gd name="connsiteX3" fmla="*/ 0 w 7889811"/>
              <a:gd name="connsiteY3" fmla="*/ 6984211 h 7296727"/>
              <a:gd name="connsiteX4" fmla="*/ 2673751 w 7889811"/>
              <a:gd name="connsiteY4" fmla="*/ 0 h 7296727"/>
              <a:gd name="connsiteX0" fmla="*/ 2673751 w 7889811"/>
              <a:gd name="connsiteY0" fmla="*/ 0 h 7042084"/>
              <a:gd name="connsiteX1" fmla="*/ 7889811 w 7889811"/>
              <a:gd name="connsiteY1" fmla="*/ 0 h 7042084"/>
              <a:gd name="connsiteX2" fmla="*/ 7727765 w 7889811"/>
              <a:gd name="connsiteY2" fmla="*/ 7042084 h 7042084"/>
              <a:gd name="connsiteX3" fmla="*/ 0 w 7889811"/>
              <a:gd name="connsiteY3" fmla="*/ 6984211 h 7042084"/>
              <a:gd name="connsiteX4" fmla="*/ 2673751 w 7889811"/>
              <a:gd name="connsiteY4" fmla="*/ 0 h 7042084"/>
              <a:gd name="connsiteX0" fmla="*/ 2673751 w 7889811"/>
              <a:gd name="connsiteY0" fmla="*/ 0 h 6984211"/>
              <a:gd name="connsiteX1" fmla="*/ 7889811 w 7889811"/>
              <a:gd name="connsiteY1" fmla="*/ 0 h 6984211"/>
              <a:gd name="connsiteX2" fmla="*/ 7878236 w 7889811"/>
              <a:gd name="connsiteY2" fmla="*/ 6949486 h 6984211"/>
              <a:gd name="connsiteX3" fmla="*/ 0 w 7889811"/>
              <a:gd name="connsiteY3" fmla="*/ 6984211 h 6984211"/>
              <a:gd name="connsiteX4" fmla="*/ 2673751 w 7889811"/>
              <a:gd name="connsiteY4" fmla="*/ 0 h 6984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89811" h="6984211">
                <a:moveTo>
                  <a:pt x="2673751" y="0"/>
                </a:moveTo>
                <a:lnTo>
                  <a:pt x="7889811" y="0"/>
                </a:lnTo>
                <a:cubicBezTo>
                  <a:pt x="7885953" y="2316495"/>
                  <a:pt x="7882094" y="4632991"/>
                  <a:pt x="7878236" y="6949486"/>
                </a:cubicBezTo>
                <a:lnTo>
                  <a:pt x="0" y="6984211"/>
                </a:lnTo>
                <a:lnTo>
                  <a:pt x="2673751" y="0"/>
                </a:lnTo>
                <a:close/>
              </a:path>
            </a:pathLst>
          </a:custGeom>
          <a:solidFill>
            <a:srgbClr val="0099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5">
            <a:extLst>
              <a:ext uri="{FF2B5EF4-FFF2-40B4-BE49-F238E27FC236}">
                <a16:creationId xmlns:a16="http://schemas.microsoft.com/office/drawing/2014/main" id="{83512BCA-4C8D-D484-E33E-C3D27C9CD6D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712605" y="0"/>
            <a:ext cx="7479396" cy="6831408"/>
          </a:xfrm>
          <a:custGeom>
            <a:avLst/>
            <a:gdLst>
              <a:gd name="connsiteX0" fmla="*/ 0 w 7889811"/>
              <a:gd name="connsiteY0" fmla="*/ 6984210 h 6984210"/>
              <a:gd name="connsiteX1" fmla="*/ 1746053 w 7889811"/>
              <a:gd name="connsiteY1" fmla="*/ 0 h 6984210"/>
              <a:gd name="connsiteX2" fmla="*/ 7889811 w 7889811"/>
              <a:gd name="connsiteY2" fmla="*/ 0 h 6984210"/>
              <a:gd name="connsiteX3" fmla="*/ 6143759 w 7889811"/>
              <a:gd name="connsiteY3" fmla="*/ 6984210 h 6984210"/>
              <a:gd name="connsiteX4" fmla="*/ 0 w 7889811"/>
              <a:gd name="connsiteY4" fmla="*/ 6984210 h 6984210"/>
              <a:gd name="connsiteX0" fmla="*/ 0 w 8868865"/>
              <a:gd name="connsiteY0" fmla="*/ 6974974 h 6984210"/>
              <a:gd name="connsiteX1" fmla="*/ 2725107 w 8868865"/>
              <a:gd name="connsiteY1" fmla="*/ 0 h 6984210"/>
              <a:gd name="connsiteX2" fmla="*/ 8868865 w 8868865"/>
              <a:gd name="connsiteY2" fmla="*/ 0 h 6984210"/>
              <a:gd name="connsiteX3" fmla="*/ 7122813 w 8868865"/>
              <a:gd name="connsiteY3" fmla="*/ 6984210 h 6984210"/>
              <a:gd name="connsiteX4" fmla="*/ 0 w 8868865"/>
              <a:gd name="connsiteY4" fmla="*/ 6974974 h 6984210"/>
              <a:gd name="connsiteX0" fmla="*/ 0 w 8868865"/>
              <a:gd name="connsiteY0" fmla="*/ 6974974 h 6974974"/>
              <a:gd name="connsiteX1" fmla="*/ 2725107 w 8868865"/>
              <a:gd name="connsiteY1" fmla="*/ 0 h 6974974"/>
              <a:gd name="connsiteX2" fmla="*/ 8868865 w 8868865"/>
              <a:gd name="connsiteY2" fmla="*/ 0 h 6974974"/>
              <a:gd name="connsiteX3" fmla="*/ 7926377 w 8868865"/>
              <a:gd name="connsiteY3" fmla="*/ 6947264 h 6974974"/>
              <a:gd name="connsiteX4" fmla="*/ 0 w 8868865"/>
              <a:gd name="connsiteY4" fmla="*/ 6974974 h 6974974"/>
              <a:gd name="connsiteX0" fmla="*/ 0 w 7926377"/>
              <a:gd name="connsiteY0" fmla="*/ 6974974 h 6974974"/>
              <a:gd name="connsiteX1" fmla="*/ 2725107 w 7926377"/>
              <a:gd name="connsiteY1" fmla="*/ 0 h 6974974"/>
              <a:gd name="connsiteX2" fmla="*/ 7888477 w 7926377"/>
              <a:gd name="connsiteY2" fmla="*/ 28281 h 6974974"/>
              <a:gd name="connsiteX3" fmla="*/ 7926377 w 7926377"/>
              <a:gd name="connsiteY3" fmla="*/ 6947264 h 6974974"/>
              <a:gd name="connsiteX4" fmla="*/ 0 w 7926377"/>
              <a:gd name="connsiteY4" fmla="*/ 6974974 h 6974974"/>
              <a:gd name="connsiteX0" fmla="*/ 0 w 7926377"/>
              <a:gd name="connsiteY0" fmla="*/ 6956121 h 6956121"/>
              <a:gd name="connsiteX1" fmla="*/ 2640266 w 7926377"/>
              <a:gd name="connsiteY1" fmla="*/ 0 h 6956121"/>
              <a:gd name="connsiteX2" fmla="*/ 7888477 w 7926377"/>
              <a:gd name="connsiteY2" fmla="*/ 9428 h 6956121"/>
              <a:gd name="connsiteX3" fmla="*/ 7926377 w 7926377"/>
              <a:gd name="connsiteY3" fmla="*/ 6928411 h 6956121"/>
              <a:gd name="connsiteX4" fmla="*/ 0 w 7926377"/>
              <a:gd name="connsiteY4" fmla="*/ 6956121 h 6956121"/>
              <a:gd name="connsiteX0" fmla="*/ 0 w 7888477"/>
              <a:gd name="connsiteY0" fmla="*/ 6956121 h 7030011"/>
              <a:gd name="connsiteX1" fmla="*/ 2640266 w 7888477"/>
              <a:gd name="connsiteY1" fmla="*/ 0 h 7030011"/>
              <a:gd name="connsiteX2" fmla="*/ 7888477 w 7888477"/>
              <a:gd name="connsiteY2" fmla="*/ 9428 h 7030011"/>
              <a:gd name="connsiteX3" fmla="*/ 7865417 w 7888477"/>
              <a:gd name="connsiteY3" fmla="*/ 7030011 h 7030011"/>
              <a:gd name="connsiteX4" fmla="*/ 0 w 7888477"/>
              <a:gd name="connsiteY4" fmla="*/ 6956121 h 7030011"/>
              <a:gd name="connsiteX0" fmla="*/ 0 w 7949437"/>
              <a:gd name="connsiteY0" fmla="*/ 7037401 h 7037401"/>
              <a:gd name="connsiteX1" fmla="*/ 2701226 w 7949437"/>
              <a:gd name="connsiteY1" fmla="*/ 0 h 7037401"/>
              <a:gd name="connsiteX2" fmla="*/ 7949437 w 7949437"/>
              <a:gd name="connsiteY2" fmla="*/ 9428 h 7037401"/>
              <a:gd name="connsiteX3" fmla="*/ 7926377 w 7949437"/>
              <a:gd name="connsiteY3" fmla="*/ 7030011 h 7037401"/>
              <a:gd name="connsiteX4" fmla="*/ 0 w 7949437"/>
              <a:gd name="connsiteY4" fmla="*/ 7037401 h 7037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49437" h="7037401">
                <a:moveTo>
                  <a:pt x="0" y="7037401"/>
                </a:moveTo>
                <a:lnTo>
                  <a:pt x="2701226" y="0"/>
                </a:lnTo>
                <a:lnTo>
                  <a:pt x="7949437" y="9428"/>
                </a:lnTo>
                <a:cubicBezTo>
                  <a:pt x="7941750" y="2349622"/>
                  <a:pt x="7934064" y="4689817"/>
                  <a:pt x="7926377" y="7030011"/>
                </a:cubicBezTo>
                <a:lnTo>
                  <a:pt x="0" y="7037401"/>
                </a:lnTo>
                <a:close/>
              </a:path>
            </a:pathLst>
          </a:custGeom>
        </p:spPr>
        <p:txBody>
          <a:bodyPr/>
          <a:lstStyle/>
          <a:p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380F47A-6700-D962-5D55-646B222120A5}"/>
              </a:ext>
            </a:extLst>
          </p:cNvPr>
          <p:cNvSpPr/>
          <p:nvPr userDrawn="1"/>
        </p:nvSpPr>
        <p:spPr>
          <a:xfrm>
            <a:off x="-1191491" y="2105891"/>
            <a:ext cx="812800" cy="979054"/>
          </a:xfrm>
          <a:prstGeom prst="rect">
            <a:avLst/>
          </a:prstGeom>
          <a:solidFill>
            <a:srgbClr val="DBEAB7">
              <a:alpha val="20000"/>
            </a:srgbClr>
          </a:solidFill>
          <a:ln w="10470" cap="flat">
            <a:noFill/>
            <a:prstDash val="solid"/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41872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with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07CD3B4D-ADD5-BE4E-E26F-3D86EE04CA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5205" y="117961"/>
            <a:ext cx="11715754" cy="6449423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B915DA-A0E5-4653-10E4-5663A0C4E33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53028" y="419487"/>
            <a:ext cx="9405938" cy="671754"/>
          </a:xfrm>
        </p:spPr>
        <p:txBody>
          <a:bodyPr>
            <a:noAutofit/>
          </a:bodyPr>
          <a:lstStyle>
            <a:lvl1pPr marL="0" indent="0">
              <a:buNone/>
              <a:defRPr lang="en-US" sz="4000" kern="1200" dirty="0">
                <a:solidFill>
                  <a:srgbClr val="009972"/>
                </a:solidFill>
                <a:latin typeface="Satoshi Black" pitchFamily="50" charset="0"/>
                <a:ea typeface="+mj-ea"/>
                <a:cs typeface="+mj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dirty="0"/>
              <a:t>Text slide, heading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4FC853-AE49-6311-17FB-7B1D4CB567A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53028" y="1098834"/>
            <a:ext cx="9405938" cy="527050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600" kern="1200" dirty="0">
                <a:solidFill>
                  <a:srgbClr val="DBB327"/>
                </a:solidFill>
                <a:latin typeface="Roboto" pitchFamily="2" charset="0"/>
                <a:ea typeface="Roboto" pitchFamily="2" charset="0"/>
                <a:cs typeface="+mn-cs"/>
              </a:defRPr>
            </a:lvl1pPr>
          </a:lstStyle>
          <a:p>
            <a:pPr lvl="0"/>
            <a:r>
              <a:rPr lang="en-US" dirty="0"/>
              <a:t>Sub Heading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D535702-19DA-960F-1735-E1D13B00955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139944" y="401015"/>
            <a:ext cx="650449" cy="252952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84F36422-B96E-2020-B795-E51607A9D58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37339"/>
          <a:stretch/>
        </p:blipFill>
        <p:spPr>
          <a:xfrm flipH="1">
            <a:off x="10857461" y="4815922"/>
            <a:ext cx="1334539" cy="2042078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D7A6C54C-CC85-DD13-1E60-06904289BF29}"/>
              </a:ext>
            </a:extLst>
          </p:cNvPr>
          <p:cNvSpPr/>
          <p:nvPr userDrawn="1"/>
        </p:nvSpPr>
        <p:spPr>
          <a:xfrm>
            <a:off x="11600873" y="6267751"/>
            <a:ext cx="498763" cy="498763"/>
          </a:xfrm>
          <a:prstGeom prst="ellipse">
            <a:avLst/>
          </a:prstGeom>
          <a:solidFill>
            <a:srgbClr val="DBB3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Slide Number Placeholder 8">
            <a:extLst>
              <a:ext uri="{FF2B5EF4-FFF2-40B4-BE49-F238E27FC236}">
                <a16:creationId xmlns:a16="http://schemas.microsoft.com/office/drawing/2014/main" id="{9DF7F231-72B2-3A31-E54E-6C985B44F8A7}"/>
              </a:ext>
            </a:extLst>
          </p:cNvPr>
          <p:cNvSpPr>
            <a:spLocks noGrp="1"/>
          </p:cNvSpPr>
          <p:nvPr userDrawn="1"/>
        </p:nvSpPr>
        <p:spPr>
          <a:xfrm>
            <a:off x="11648364" y="6335929"/>
            <a:ext cx="378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ECC3E25-E2EE-4244-BAD8-B476F9D2D528}" type="slidenum">
              <a:rPr lang="en-US" smtClean="0">
                <a:solidFill>
                  <a:schemeClr val="bg1">
                    <a:lumMod val="95000"/>
                  </a:schemeClr>
                </a:solidFill>
              </a:rPr>
              <a:pPr algn="ctr"/>
              <a:t>‹#›</a:t>
            </a:fld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3323E4A-A8D2-8A30-3672-3A1015148565}"/>
              </a:ext>
            </a:extLst>
          </p:cNvPr>
          <p:cNvCxnSpPr>
            <a:cxnSpLocks/>
          </p:cNvCxnSpPr>
          <p:nvPr userDrawn="1"/>
        </p:nvCxnSpPr>
        <p:spPr>
          <a:xfrm>
            <a:off x="591134" y="1093950"/>
            <a:ext cx="11190023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E4921AC-E50C-6D8E-B03B-DC4FAC1641F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52450" y="1774252"/>
            <a:ext cx="9893300" cy="3985198"/>
          </a:xfrm>
        </p:spPr>
        <p:txBody>
          <a:bodyPr>
            <a:normAutofit/>
          </a:bodyPr>
          <a:lstStyle>
            <a:lvl1pPr marL="342900" indent="-342900">
              <a:buFont typeface="Arial" panose="020B0604020202020204" pitchFamily="34" charset="0"/>
              <a:buChar char="•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742950" indent="-285750">
              <a:buFont typeface="Arial" panose="020B0604020202020204" pitchFamily="34" charset="0"/>
              <a:buChar char="•"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2pPr>
            <a:lvl3pPr marL="1200150" indent="-285750"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3pPr>
            <a:lvl4pPr marL="1657350" indent="-285750">
              <a:buFont typeface="Arial" panose="020B0604020202020204" pitchFamily="34" charset="0"/>
              <a:buChar char="•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4pPr>
            <a:lvl5pPr marL="2114550" indent="-285750">
              <a:buFont typeface="Arial" panose="020B0604020202020204" pitchFamily="34" charset="0"/>
              <a:buChar char="•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007394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851E25A3-16DF-0BFF-7133-5E3117DDA93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5205" y="117961"/>
            <a:ext cx="11715754" cy="6449423"/>
          </a:xfrm>
          <a:prstGeom prst="rect">
            <a:avLst/>
          </a:prstGeom>
        </p:spPr>
      </p:pic>
      <p:sp>
        <p:nvSpPr>
          <p:cNvPr id="38" name="Chart Placeholder 37">
            <a:extLst>
              <a:ext uri="{FF2B5EF4-FFF2-40B4-BE49-F238E27FC236}">
                <a16:creationId xmlns:a16="http://schemas.microsoft.com/office/drawing/2014/main" id="{DC5FA449-8765-D589-E13A-F022E95222D3}"/>
              </a:ext>
            </a:extLst>
          </p:cNvPr>
          <p:cNvSpPr>
            <a:spLocks noGrp="1"/>
          </p:cNvSpPr>
          <p:nvPr>
            <p:ph type="chart" sz="quarter" idx="21"/>
          </p:nvPr>
        </p:nvSpPr>
        <p:spPr>
          <a:xfrm>
            <a:off x="5809673" y="1788440"/>
            <a:ext cx="5544127" cy="39671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207307BF-46BC-25EB-FD78-E1D127FCB2C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54182" y="399950"/>
            <a:ext cx="9643760" cy="693965"/>
          </a:xfrm>
        </p:spPr>
        <p:txBody>
          <a:bodyPr>
            <a:noAutofit/>
          </a:bodyPr>
          <a:lstStyle>
            <a:lvl1pPr marL="0" indent="0">
              <a:buNone/>
              <a:defRPr lang="en-US" sz="4000" kern="1200" dirty="0">
                <a:solidFill>
                  <a:srgbClr val="009972"/>
                </a:solidFill>
                <a:latin typeface="Satoshi Black" pitchFamily="50" charset="0"/>
                <a:ea typeface="+mj-ea"/>
                <a:cs typeface="+mj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dirty="0"/>
              <a:t>Chart Slide heading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845C63-A4DB-29FA-A459-2A653A85DA7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56791" y="1102397"/>
            <a:ext cx="9641149" cy="463550"/>
          </a:xfrm>
        </p:spPr>
        <p:txBody>
          <a:bodyPr>
            <a:normAutofit/>
          </a:bodyPr>
          <a:lstStyle>
            <a:lvl1pPr marL="0" indent="0">
              <a:buNone/>
              <a:defRPr lang="en-US" sz="1600" kern="1200" dirty="0">
                <a:solidFill>
                  <a:srgbClr val="DBB327"/>
                </a:solidFill>
                <a:latin typeface="Roboto" pitchFamily="2" charset="0"/>
                <a:ea typeface="Roboto" pitchFamily="2" charset="0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 dirty="0"/>
              <a:t>Sub Heading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8EDF6B5A-8162-99DB-29B7-EB722A19152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139944" y="401015"/>
            <a:ext cx="650449" cy="252952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F14D2A7C-B2AF-06B6-43C8-3ABA9C38A2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37339"/>
          <a:stretch/>
        </p:blipFill>
        <p:spPr>
          <a:xfrm flipH="1">
            <a:off x="10857461" y="4815922"/>
            <a:ext cx="1334539" cy="2042078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9E7A1337-EC0B-A67A-B6A7-526E41900720}"/>
              </a:ext>
            </a:extLst>
          </p:cNvPr>
          <p:cNvSpPr/>
          <p:nvPr userDrawn="1"/>
        </p:nvSpPr>
        <p:spPr>
          <a:xfrm>
            <a:off x="11600873" y="6267751"/>
            <a:ext cx="498763" cy="498763"/>
          </a:xfrm>
          <a:prstGeom prst="ellipse">
            <a:avLst/>
          </a:prstGeom>
          <a:solidFill>
            <a:srgbClr val="DBB3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Slide Number Placeholder 8">
            <a:extLst>
              <a:ext uri="{FF2B5EF4-FFF2-40B4-BE49-F238E27FC236}">
                <a16:creationId xmlns:a16="http://schemas.microsoft.com/office/drawing/2014/main" id="{7E6BF5A3-F29C-1991-1085-8121FFDB2C7C}"/>
              </a:ext>
            </a:extLst>
          </p:cNvPr>
          <p:cNvSpPr>
            <a:spLocks noGrp="1"/>
          </p:cNvSpPr>
          <p:nvPr userDrawn="1"/>
        </p:nvSpPr>
        <p:spPr>
          <a:xfrm>
            <a:off x="11648364" y="6335929"/>
            <a:ext cx="378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ECC3E25-E2EE-4244-BAD8-B476F9D2D528}" type="slidenum">
              <a:rPr lang="en-US" smtClean="0">
                <a:solidFill>
                  <a:schemeClr val="bg1">
                    <a:lumMod val="95000"/>
                  </a:schemeClr>
                </a:solidFill>
              </a:rPr>
              <a:pPr algn="ctr"/>
              <a:t>‹#›</a:t>
            </a:fld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82B75F2-4082-1589-742A-53116E8046F9}"/>
              </a:ext>
            </a:extLst>
          </p:cNvPr>
          <p:cNvCxnSpPr>
            <a:cxnSpLocks/>
          </p:cNvCxnSpPr>
          <p:nvPr userDrawn="1"/>
        </p:nvCxnSpPr>
        <p:spPr>
          <a:xfrm>
            <a:off x="600370" y="1093950"/>
            <a:ext cx="11190023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659F61-F159-117D-7A3D-A2FF1BAA0C9B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54182" y="1788439"/>
            <a:ext cx="5024450" cy="3947745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221392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34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B463485-A628-FDAD-C1C2-4225E27D2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A28A12-FDD7-4730-B1AB-13BB60DF58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98EE26-B38C-99F4-FFF4-027CE665F7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CACFD-1323-4D08-8679-C88F654DAF73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F8FE11-3B9B-4E42-CA59-ADBE222E56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D9960A-05EA-2FE3-06F6-62E2892F5D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C3E25-E2EE-4244-BAD8-B476F9D2D5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671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64" r:id="rId4"/>
    <p:sldLayoutId id="2147483665" r:id="rId5"/>
    <p:sldLayoutId id="2147483674" r:id="rId6"/>
    <p:sldLayoutId id="2147483675" r:id="rId7"/>
    <p:sldLayoutId id="2147483652" r:id="rId8"/>
    <p:sldLayoutId id="2147483653" r:id="rId9"/>
    <p:sldLayoutId id="2147483672" r:id="rId10"/>
    <p:sldLayoutId id="2147483673" r:id="rId11"/>
    <p:sldLayoutId id="2147483677" r:id="rId12"/>
    <p:sldLayoutId id="2147483678" r:id="rId13"/>
    <p:sldLayoutId id="2147483654" r:id="rId14"/>
    <p:sldLayoutId id="2147483663" r:id="rId15"/>
    <p:sldLayoutId id="2147483662" r:id="rId16"/>
    <p:sldLayoutId id="2147483658" r:id="rId17"/>
    <p:sldLayoutId id="2147483659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B463485-A628-FDAD-C1C2-4225E27D2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A28A12-FDD7-4730-B1AB-13BB60DF58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98EE26-B38C-99F4-FFF4-027CE665F7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CACFD-1323-4D08-8679-C88F654DAF73}" type="datetimeFigureOut">
              <a:rPr lang="en-US" smtClean="0"/>
              <a:t>5/20/2025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F8FE11-3B9B-4E42-CA59-ADBE222E56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D9960A-05EA-2FE3-06F6-62E2892F5D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C3E25-E2EE-4244-BAD8-B476F9D2D5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349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695" r:id="rId16"/>
    <p:sldLayoutId id="2147483696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A349171-5C53-4F4E-5735-02F89CA145A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/>
              <a:t>Situation analysis to inform scaling of ECD initiatives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82BE84-BAC6-97AA-3378-CD560D32F0D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Public financing of ECD in Tanzania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18ECC3-09F7-170B-EC60-D68463901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11CD1-CC98-4B06-9F5B-C55318F93964}" type="datetime4">
              <a:rPr lang="en-US" smtClean="0"/>
              <a:pPr/>
              <a:t>May 20, 2025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046541-D4F2-ABC9-0E92-5D922DDFB29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/>
              <a:t>Sadashiv Nayanpally</a:t>
            </a:r>
          </a:p>
        </p:txBody>
      </p:sp>
    </p:spTree>
    <p:extLst>
      <p:ext uri="{BB962C8B-B14F-4D97-AF65-F5344CB8AC3E}">
        <p14:creationId xmlns:p14="http://schemas.microsoft.com/office/powerpoint/2010/main" val="6062152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04A827-6C21-8A55-ABD6-A77BC9617B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CE8E5CE-E402-E2D2-DD90-A0933227DB3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b="1" dirty="0"/>
              <a:t>Strategic Framework for ECD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E55389-2B4E-4784-BD30-6D8E7792F3D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52449" y="1202635"/>
            <a:ext cx="11185895" cy="5347252"/>
          </a:xfrm>
        </p:spPr>
        <p:txBody>
          <a:bodyPr>
            <a:normAutofit/>
          </a:bodyPr>
          <a:lstStyle/>
          <a:p>
            <a:r>
              <a:rPr lang="en-GB" sz="2800" b="1" dirty="0">
                <a:sym typeface="Wingdings" panose="05000000000000000000" pitchFamily="2" charset="2"/>
              </a:rPr>
              <a:t>National</a:t>
            </a:r>
            <a:endParaRPr lang="en-GB" sz="2400" b="1" dirty="0">
              <a:sym typeface="Wingdings" panose="05000000000000000000" pitchFamily="2" charset="2"/>
            </a:endParaRPr>
          </a:p>
          <a:p>
            <a:pPr lvl="1"/>
            <a:r>
              <a:rPr lang="en-GB" sz="2600" dirty="0">
                <a:sym typeface="Wingdings" panose="05000000000000000000" pitchFamily="2" charset="2"/>
              </a:rPr>
              <a:t>NM-ECDP strategy executed by seven line ministries  coordinated by PMO and technical oversight from MOCDGWSG and PO-RALG</a:t>
            </a:r>
          </a:p>
          <a:p>
            <a:r>
              <a:rPr lang="en-GB" sz="2800" b="1" dirty="0">
                <a:sym typeface="Wingdings" panose="05000000000000000000" pitchFamily="2" charset="2"/>
              </a:rPr>
              <a:t>Regional and LGA level</a:t>
            </a:r>
          </a:p>
          <a:p>
            <a:pPr lvl="1"/>
            <a:r>
              <a:rPr lang="en-GB" sz="2600" dirty="0">
                <a:sym typeface="Wingdings" panose="05000000000000000000" pitchFamily="2" charset="2"/>
              </a:rPr>
              <a:t>Regional/District Social Welfare Officer expected to coordinate (as per new guidelines issued in December 2023)</a:t>
            </a:r>
          </a:p>
          <a:p>
            <a:pPr lvl="1"/>
            <a:r>
              <a:rPr lang="en-GB" sz="2600" dirty="0">
                <a:sym typeface="Wingdings" panose="05000000000000000000" pitchFamily="2" charset="2"/>
              </a:rPr>
              <a:t>Use of existing performance management platforms to advocate for ECD investments</a:t>
            </a:r>
          </a:p>
          <a:p>
            <a:pPr lvl="1"/>
            <a:r>
              <a:rPr lang="en-GB" sz="2600" dirty="0">
                <a:sym typeface="Wingdings" panose="05000000000000000000" pitchFamily="2" charset="2"/>
              </a:rPr>
              <a:t>Role on influencing planning and budgeting for ECD to be seen</a:t>
            </a:r>
            <a:endParaRPr lang="en-GB" sz="2400" dirty="0">
              <a:sym typeface="Wingdings" panose="05000000000000000000" pitchFamily="2" charset="2"/>
            </a:endParaRPr>
          </a:p>
          <a:p>
            <a:pPr lvl="1"/>
            <a:endParaRPr lang="en-GB" sz="26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066200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2FBD28-33A3-5BFF-95C9-1BF0E921B2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C504FC8-10B4-C18D-3904-82C0EB1491D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03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A4F321A-F42F-FB19-AEBD-54EE5D27E07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601546" y="3530985"/>
            <a:ext cx="5842245" cy="518461"/>
          </a:xfrm>
        </p:spPr>
        <p:txBody>
          <a:bodyPr/>
          <a:lstStyle/>
          <a:p>
            <a:r>
              <a:rPr lang="en-GB" dirty="0"/>
              <a:t>ECD Budget 2023/24 – by NCF pillar</a:t>
            </a:r>
          </a:p>
        </p:txBody>
      </p:sp>
    </p:spTree>
    <p:extLst>
      <p:ext uri="{BB962C8B-B14F-4D97-AF65-F5344CB8AC3E}">
        <p14:creationId xmlns:p14="http://schemas.microsoft.com/office/powerpoint/2010/main" val="1484411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C9BC74-869E-F4D3-C9B4-E3B1CBD62C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168B8DB-CEB3-C9CA-AB40-BA04BBD835B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53027" y="419487"/>
            <a:ext cx="10519163" cy="671754"/>
          </a:xfrm>
        </p:spPr>
        <p:txBody>
          <a:bodyPr/>
          <a:lstStyle/>
          <a:p>
            <a:r>
              <a:rPr lang="en-GB" b="1" dirty="0"/>
              <a:t>Budget Summary for FY 2023/24 (in TZS billion)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6387476-048E-B44F-5745-7B9F5F6ADC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1559617"/>
              </p:ext>
            </p:extLst>
          </p:nvPr>
        </p:nvGraphicFramePr>
        <p:xfrm>
          <a:off x="553028" y="1207770"/>
          <a:ext cx="11148390" cy="4974590"/>
        </p:xfrm>
        <a:graphic>
          <a:graphicData uri="http://schemas.openxmlformats.org/drawingml/2006/table">
            <a:tbl>
              <a:tblPr firstRow="1" firstCol="1" bandRow="1"/>
              <a:tblGrid>
                <a:gridCol w="4010991">
                  <a:extLst>
                    <a:ext uri="{9D8B030D-6E8A-4147-A177-3AD203B41FA5}">
                      <a16:colId xmlns:a16="http://schemas.microsoft.com/office/drawing/2014/main" val="3425901917"/>
                    </a:ext>
                  </a:extLst>
                </a:gridCol>
                <a:gridCol w="1753092">
                  <a:extLst>
                    <a:ext uri="{9D8B030D-6E8A-4147-A177-3AD203B41FA5}">
                      <a16:colId xmlns:a16="http://schemas.microsoft.com/office/drawing/2014/main" val="3601642732"/>
                    </a:ext>
                  </a:extLst>
                </a:gridCol>
                <a:gridCol w="3105185">
                  <a:extLst>
                    <a:ext uri="{9D8B030D-6E8A-4147-A177-3AD203B41FA5}">
                      <a16:colId xmlns:a16="http://schemas.microsoft.com/office/drawing/2014/main" val="2976711505"/>
                    </a:ext>
                  </a:extLst>
                </a:gridCol>
                <a:gridCol w="2279122">
                  <a:extLst>
                    <a:ext uri="{9D8B030D-6E8A-4147-A177-3AD203B41FA5}">
                      <a16:colId xmlns:a16="http://schemas.microsoft.com/office/drawing/2014/main" val="3681147209"/>
                    </a:ext>
                  </a:extLst>
                </a:gridCol>
              </a:tblGrid>
              <a:tr h="3365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NCF pillar</a:t>
                      </a:r>
                      <a:endParaRPr lang="en-GB" sz="2000" dirty="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BB32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Total budget</a:t>
                      </a:r>
                      <a:endParaRPr lang="en-GB" sz="2000" dirty="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BB32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ECD-relevant budget</a:t>
                      </a:r>
                      <a:endParaRPr lang="en-GB" sz="2000" dirty="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BB32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ECD Budget share</a:t>
                      </a:r>
                      <a:endParaRPr lang="en-GB" sz="2000" dirty="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BB32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316485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>
                          <a:solidFill>
                            <a:srgbClr val="262626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1.</a:t>
                      </a:r>
                      <a:r>
                        <a:rPr lang="en-GB" sz="2000" b="1">
                          <a:solidFill>
                            <a:srgbClr val="262626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2000" b="1">
                          <a:solidFill>
                            <a:srgbClr val="262626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Health including nutrition</a:t>
                      </a:r>
                      <a:endParaRPr lang="en-GB" sz="200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2,484</a:t>
                      </a:r>
                      <a:endParaRPr lang="en-GB" sz="2000" dirty="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846</a:t>
                      </a:r>
                      <a:endParaRPr lang="en-GB" sz="200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34.08%</a:t>
                      </a:r>
                      <a:endParaRPr lang="en-GB" sz="200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6681903"/>
                  </a:ext>
                </a:extLst>
              </a:tr>
              <a:tr h="3365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i="1" dirty="0">
                          <a:solidFill>
                            <a:srgbClr val="262626"/>
                          </a:solidFill>
                          <a:effectLst/>
                          <a:latin typeface="Roboto" panose="02000000000000000000" pitchFamily="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o/w PHC</a:t>
                      </a:r>
                      <a:endParaRPr lang="en-GB" sz="2000" dirty="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i="1" dirty="0">
                          <a:solidFill>
                            <a:srgbClr val="262626"/>
                          </a:solidFill>
                          <a:effectLst/>
                          <a:latin typeface="Roboto" panose="02000000000000000000" pitchFamily="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1,125 </a:t>
                      </a:r>
                      <a:endParaRPr lang="en-GB" sz="2000" dirty="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i="1" dirty="0">
                          <a:solidFill>
                            <a:srgbClr val="262626"/>
                          </a:solidFill>
                          <a:effectLst/>
                          <a:latin typeface="Roboto" panose="02000000000000000000" pitchFamily="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370</a:t>
                      </a:r>
                      <a:endParaRPr lang="en-GB" sz="2000" dirty="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i="1">
                          <a:solidFill>
                            <a:srgbClr val="262626"/>
                          </a:solidFill>
                          <a:effectLst/>
                          <a:latin typeface="Roboto" panose="02000000000000000000" pitchFamily="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32.88%</a:t>
                      </a:r>
                      <a:endParaRPr lang="en-GB" sz="200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53096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 dirty="0">
                          <a:solidFill>
                            <a:srgbClr val="262626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2.</a:t>
                      </a:r>
                      <a:r>
                        <a:rPr lang="en-GB" sz="2000" b="1" dirty="0">
                          <a:solidFill>
                            <a:srgbClr val="262626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2000" b="1" dirty="0">
                          <a:solidFill>
                            <a:srgbClr val="262626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Early learning</a:t>
                      </a:r>
                      <a:endParaRPr lang="en-GB" sz="2000" dirty="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5,918</a:t>
                      </a:r>
                      <a:endParaRPr lang="en-GB" sz="200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1,092</a:t>
                      </a:r>
                      <a:endParaRPr lang="en-GB" sz="2000" dirty="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18.46%</a:t>
                      </a:r>
                      <a:endParaRPr lang="en-GB" sz="200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9182703"/>
                  </a:ext>
                </a:extLst>
              </a:tr>
              <a:tr h="3124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i="1">
                          <a:solidFill>
                            <a:srgbClr val="262626"/>
                          </a:solidFill>
                          <a:effectLst/>
                          <a:latin typeface="Roboto" panose="02000000000000000000" pitchFamily="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o/w pre-primary and primary schooling</a:t>
                      </a:r>
                      <a:endParaRPr lang="en-GB" sz="200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i="1">
                          <a:solidFill>
                            <a:srgbClr val="262626"/>
                          </a:solidFill>
                          <a:effectLst/>
                          <a:latin typeface="Roboto" panose="02000000000000000000" pitchFamily="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2,404 </a:t>
                      </a:r>
                      <a:endParaRPr lang="en-GB" sz="200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i="1" dirty="0">
                          <a:solidFill>
                            <a:srgbClr val="262626"/>
                          </a:solidFill>
                          <a:effectLst/>
                          <a:latin typeface="Roboto" panose="02000000000000000000" pitchFamily="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962</a:t>
                      </a:r>
                      <a:endParaRPr lang="en-GB" sz="2000" dirty="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i="1">
                          <a:solidFill>
                            <a:srgbClr val="262626"/>
                          </a:solidFill>
                          <a:effectLst/>
                          <a:latin typeface="Roboto" panose="02000000000000000000" pitchFamily="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40.00%</a:t>
                      </a:r>
                      <a:endParaRPr lang="en-GB" sz="200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0537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 dirty="0">
                          <a:solidFill>
                            <a:srgbClr val="262626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3.</a:t>
                      </a:r>
                      <a:r>
                        <a:rPr lang="en-GB" sz="2000" b="1" dirty="0">
                          <a:solidFill>
                            <a:srgbClr val="262626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2000" b="1" dirty="0">
                          <a:solidFill>
                            <a:srgbClr val="262626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Nutrition (other)</a:t>
                      </a:r>
                      <a:endParaRPr lang="en-GB" sz="2000" dirty="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1,364</a:t>
                      </a:r>
                      <a:endParaRPr lang="en-GB" sz="200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54</a:t>
                      </a:r>
                      <a:endParaRPr lang="en-GB" sz="200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3.65%</a:t>
                      </a:r>
                      <a:endParaRPr lang="en-GB" sz="2000" dirty="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406404"/>
                  </a:ext>
                </a:extLst>
              </a:tr>
              <a:tr h="3365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i="1">
                          <a:solidFill>
                            <a:srgbClr val="262626"/>
                          </a:solidFill>
                          <a:effectLst/>
                          <a:latin typeface="Roboto" panose="02000000000000000000" pitchFamily="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o/w agricultural services</a:t>
                      </a:r>
                      <a:endParaRPr lang="en-GB" sz="200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i="1">
                          <a:solidFill>
                            <a:srgbClr val="262626"/>
                          </a:solidFill>
                          <a:effectLst/>
                          <a:latin typeface="Roboto" panose="02000000000000000000" pitchFamily="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1,338</a:t>
                      </a:r>
                      <a:endParaRPr lang="en-GB" sz="200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i="1">
                          <a:solidFill>
                            <a:srgbClr val="262626"/>
                          </a:solidFill>
                          <a:effectLst/>
                          <a:latin typeface="Roboto" panose="02000000000000000000" pitchFamily="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53 </a:t>
                      </a:r>
                      <a:endParaRPr lang="en-GB" sz="200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i="1" dirty="0">
                          <a:solidFill>
                            <a:srgbClr val="262626"/>
                          </a:solidFill>
                          <a:effectLst/>
                          <a:latin typeface="Roboto" panose="02000000000000000000" pitchFamily="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3.95%</a:t>
                      </a:r>
                      <a:endParaRPr lang="en-GB" sz="2000" dirty="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78069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>
                          <a:solidFill>
                            <a:srgbClr val="262626"/>
                          </a:solidFill>
                          <a:effectLst/>
                          <a:latin typeface="Roboto" panose="02000000000000000000" pitchFamily="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4. Security and Safety</a:t>
                      </a:r>
                      <a:endParaRPr lang="en-GB" sz="200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1,250</a:t>
                      </a:r>
                      <a:endParaRPr lang="en-GB" sz="200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412</a:t>
                      </a:r>
                      <a:endParaRPr lang="en-GB" sz="200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32.98%</a:t>
                      </a:r>
                      <a:endParaRPr lang="en-GB" sz="2000" dirty="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7128270"/>
                  </a:ext>
                </a:extLst>
              </a:tr>
              <a:tr h="3365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i="1">
                          <a:solidFill>
                            <a:srgbClr val="262626"/>
                          </a:solidFill>
                          <a:effectLst/>
                          <a:latin typeface="Roboto" panose="02000000000000000000" pitchFamily="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o/w social protection (cash transfers)</a:t>
                      </a:r>
                      <a:endParaRPr lang="en-GB" sz="200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i="1">
                          <a:solidFill>
                            <a:srgbClr val="262626"/>
                          </a:solidFill>
                          <a:effectLst/>
                          <a:latin typeface="Roboto" panose="02000000000000000000" pitchFamily="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410 </a:t>
                      </a:r>
                      <a:endParaRPr lang="en-GB" sz="200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i="1" dirty="0">
                          <a:solidFill>
                            <a:srgbClr val="262626"/>
                          </a:solidFill>
                          <a:effectLst/>
                          <a:latin typeface="Roboto" panose="02000000000000000000" pitchFamily="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142.5 </a:t>
                      </a:r>
                      <a:endParaRPr lang="en-GB" sz="2000" dirty="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i="1" dirty="0">
                          <a:solidFill>
                            <a:srgbClr val="262626"/>
                          </a:solidFill>
                          <a:effectLst/>
                          <a:latin typeface="Roboto" panose="02000000000000000000" pitchFamily="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34.55%</a:t>
                      </a:r>
                      <a:endParaRPr lang="en-GB" sz="2000" dirty="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45078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i="1">
                          <a:solidFill>
                            <a:srgbClr val="262626"/>
                          </a:solidFill>
                          <a:effectLst/>
                          <a:latin typeface="Roboto" panose="02000000000000000000" pitchFamily="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o/w WASH</a:t>
                      </a:r>
                      <a:endParaRPr lang="en-GB" sz="200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i="1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764</a:t>
                      </a:r>
                      <a:endParaRPr lang="en-GB" sz="200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i="1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244</a:t>
                      </a:r>
                      <a:endParaRPr lang="en-GB" sz="200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i="1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32.00%</a:t>
                      </a:r>
                      <a:endParaRPr lang="en-GB" sz="2000" dirty="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80012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i="1">
                          <a:solidFill>
                            <a:srgbClr val="262626"/>
                          </a:solidFill>
                          <a:effectLst/>
                          <a:latin typeface="Roboto" panose="02000000000000000000" pitchFamily="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o/w Other security and safety</a:t>
                      </a:r>
                      <a:endParaRPr lang="en-GB" sz="200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i="1">
                          <a:solidFill>
                            <a:srgbClr val="262626"/>
                          </a:solidFill>
                          <a:effectLst/>
                          <a:latin typeface="Roboto" panose="02000000000000000000" pitchFamily="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76</a:t>
                      </a:r>
                      <a:endParaRPr lang="en-GB" sz="200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i="1">
                          <a:solidFill>
                            <a:srgbClr val="262626"/>
                          </a:solidFill>
                          <a:effectLst/>
                          <a:latin typeface="Roboto" panose="02000000000000000000" pitchFamily="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26</a:t>
                      </a:r>
                      <a:endParaRPr lang="en-GB" sz="200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i="1" dirty="0">
                          <a:solidFill>
                            <a:srgbClr val="262626"/>
                          </a:solidFill>
                          <a:effectLst/>
                          <a:latin typeface="Roboto" panose="02000000000000000000" pitchFamily="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33.53%</a:t>
                      </a:r>
                      <a:endParaRPr lang="en-GB" sz="2000" dirty="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43663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>
                          <a:solidFill>
                            <a:srgbClr val="262626"/>
                          </a:solidFill>
                          <a:effectLst/>
                          <a:latin typeface="Roboto" panose="02000000000000000000" pitchFamily="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5. Responsive caregiving</a:t>
                      </a:r>
                      <a:endParaRPr lang="en-GB" sz="200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>
                          <a:solidFill>
                            <a:srgbClr val="262626"/>
                          </a:solidFill>
                          <a:effectLst/>
                          <a:latin typeface="Roboto" panose="02000000000000000000" pitchFamily="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Not estimated </a:t>
                      </a:r>
                      <a:endParaRPr lang="en-GB" sz="200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>
                          <a:solidFill>
                            <a:srgbClr val="262626"/>
                          </a:solidFill>
                          <a:effectLst/>
                          <a:latin typeface="Roboto" panose="02000000000000000000" pitchFamily="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Not estimated </a:t>
                      </a:r>
                      <a:endParaRPr lang="en-GB" sz="200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 dirty="0">
                          <a:solidFill>
                            <a:srgbClr val="262626"/>
                          </a:solidFill>
                          <a:effectLst/>
                          <a:latin typeface="Roboto" panose="02000000000000000000" pitchFamily="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NA</a:t>
                      </a:r>
                      <a:endParaRPr lang="en-GB" sz="2000" dirty="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692049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>
                          <a:solidFill>
                            <a:srgbClr val="262626"/>
                          </a:solidFill>
                          <a:effectLst/>
                          <a:latin typeface="Roboto" panose="02000000000000000000" pitchFamily="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TOTAL</a:t>
                      </a:r>
                      <a:endParaRPr lang="en-GB" sz="200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11,015</a:t>
                      </a:r>
                      <a:endParaRPr lang="en-GB" sz="200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2,405</a:t>
                      </a:r>
                      <a:endParaRPr lang="en-GB" sz="200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b="1" dirty="0">
                          <a:solidFill>
                            <a:srgbClr val="000000"/>
                          </a:solidFill>
                          <a:effectLst/>
                          <a:latin typeface="Roboto" panose="02000000000000000000" pitchFamily="2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21.83%</a:t>
                      </a:r>
                      <a:endParaRPr lang="en-GB" sz="2000" dirty="0">
                        <a:solidFill>
                          <a:srgbClr val="262626"/>
                        </a:solidFill>
                        <a:effectLst/>
                        <a:latin typeface="Roboto" panose="02000000000000000000" pitchFamily="2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54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7215446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DFCB4AF4-4611-31A6-836E-2102FD598119}"/>
              </a:ext>
            </a:extLst>
          </p:cNvPr>
          <p:cNvSpPr/>
          <p:nvPr/>
        </p:nvSpPr>
        <p:spPr>
          <a:xfrm>
            <a:off x="7414591" y="5874026"/>
            <a:ext cx="914400" cy="30833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0685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BE5F24-9C2E-033B-8133-9FDFD660F2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BF2D3A2-A55E-2752-BC5D-016B9A067FD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b="1" dirty="0"/>
              <a:t>1. Health (incl. nutrition)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422F10-30AF-A5BA-925D-4DA4CE1F7FF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52448" y="1202635"/>
            <a:ext cx="8015081" cy="5347252"/>
          </a:xfrm>
        </p:spPr>
        <p:txBody>
          <a:bodyPr>
            <a:normAutofit lnSpcReduction="10000"/>
          </a:bodyPr>
          <a:lstStyle/>
          <a:p>
            <a:r>
              <a:rPr lang="en-GB" sz="2800" b="1" dirty="0">
                <a:sym typeface="Wingdings" panose="05000000000000000000" pitchFamily="2" charset="2"/>
              </a:rPr>
              <a:t>Total budget: TZS 2,484 bn (~US$ 920 </a:t>
            </a:r>
            <a:r>
              <a:rPr lang="en-GB" sz="2800" b="1" dirty="0" err="1">
                <a:sym typeface="Wingdings" panose="05000000000000000000" pitchFamily="2" charset="2"/>
              </a:rPr>
              <a:t>mn</a:t>
            </a:r>
            <a:r>
              <a:rPr lang="en-GB" sz="2800" b="1" dirty="0">
                <a:sym typeface="Wingdings" panose="05000000000000000000" pitchFamily="2" charset="2"/>
              </a:rPr>
              <a:t>)</a:t>
            </a:r>
          </a:p>
          <a:p>
            <a:pPr lvl="1"/>
            <a:r>
              <a:rPr lang="en-GB" sz="2500" dirty="0">
                <a:sym typeface="Wingdings" panose="05000000000000000000" pitchFamily="2" charset="2"/>
              </a:rPr>
              <a:t>Central– MOH (largest), PO-RALG, TACAIDS</a:t>
            </a:r>
          </a:p>
          <a:p>
            <a:pPr lvl="2"/>
            <a:r>
              <a:rPr lang="en-GB" sz="2300" dirty="0">
                <a:sym typeface="Wingdings" panose="05000000000000000000" pitchFamily="2" charset="2"/>
              </a:rPr>
              <a:t>Mainly curative services (referral care), drugs procurement</a:t>
            </a:r>
          </a:p>
          <a:p>
            <a:pPr lvl="1"/>
            <a:r>
              <a:rPr lang="en-GB" sz="2500" dirty="0">
                <a:sym typeface="Wingdings" panose="05000000000000000000" pitchFamily="2" charset="2"/>
              </a:rPr>
              <a:t>LGA – goes towards PHC (dispensaries, HCs and DHs)</a:t>
            </a:r>
          </a:p>
          <a:p>
            <a:pPr lvl="1"/>
            <a:r>
              <a:rPr lang="en-GB" sz="2500" dirty="0">
                <a:sym typeface="Wingdings" panose="05000000000000000000" pitchFamily="2" charset="2"/>
              </a:rPr>
              <a:t>Recurrent: 49%, Development: 51%</a:t>
            </a:r>
          </a:p>
          <a:p>
            <a:pPr lvl="1"/>
            <a:endParaRPr lang="en-GB" sz="2600" dirty="0">
              <a:sym typeface="Wingdings" panose="05000000000000000000" pitchFamily="2" charset="2"/>
            </a:endParaRPr>
          </a:p>
          <a:p>
            <a:r>
              <a:rPr lang="en-GB" sz="2800" b="1" dirty="0">
                <a:sym typeface="Wingdings" panose="05000000000000000000" pitchFamily="2" charset="2"/>
              </a:rPr>
              <a:t>Total ECD budget: TZS 846 bn (~US$ 313 </a:t>
            </a:r>
            <a:r>
              <a:rPr lang="en-GB" sz="2800" b="1" dirty="0" err="1">
                <a:sym typeface="Wingdings" panose="05000000000000000000" pitchFamily="2" charset="2"/>
              </a:rPr>
              <a:t>mn</a:t>
            </a:r>
            <a:r>
              <a:rPr lang="en-GB" sz="2800" b="1" dirty="0">
                <a:sym typeface="Wingdings" panose="05000000000000000000" pitchFamily="2" charset="2"/>
              </a:rPr>
              <a:t>)</a:t>
            </a:r>
            <a:endParaRPr lang="en-GB" sz="2400" b="1" dirty="0">
              <a:sym typeface="Wingdings" panose="05000000000000000000" pitchFamily="2" charset="2"/>
            </a:endParaRPr>
          </a:p>
          <a:p>
            <a:pPr lvl="1"/>
            <a:r>
              <a:rPr lang="en-GB" sz="2500" dirty="0">
                <a:sym typeface="Wingdings" panose="05000000000000000000" pitchFamily="2" charset="2"/>
              </a:rPr>
              <a:t>User data unavailable and so used population estimates of ECD population</a:t>
            </a:r>
          </a:p>
          <a:p>
            <a:pPr lvl="1"/>
            <a:r>
              <a:rPr lang="en-GB" sz="2500" dirty="0">
                <a:sym typeface="Wingdings" panose="05000000000000000000" pitchFamily="2" charset="2"/>
              </a:rPr>
              <a:t>Apportionment of ECD population  0-8 years (27%) of population + 5% pregnant women</a:t>
            </a:r>
          </a:p>
          <a:p>
            <a:pPr lvl="1"/>
            <a:r>
              <a:rPr lang="en-GB" sz="2500" dirty="0">
                <a:sym typeface="Wingdings" panose="05000000000000000000" pitchFamily="2" charset="2"/>
              </a:rPr>
              <a:t>Some line items had higher apportionment (e.g. Dept. of RCH, RCH-related programmes)</a:t>
            </a:r>
          </a:p>
          <a:p>
            <a:pPr lvl="1"/>
            <a:endParaRPr lang="en-GB" sz="2600" dirty="0">
              <a:sym typeface="Wingdings" panose="05000000000000000000" pitchFamily="2" charset="2"/>
            </a:endParaRPr>
          </a:p>
          <a:p>
            <a:pPr lvl="1"/>
            <a:endParaRPr lang="en-GB" sz="2600" dirty="0">
              <a:sym typeface="Wingdings" panose="05000000000000000000" pitchFamily="2" charset="2"/>
            </a:endParaRP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267BB85E-A3AA-5632-1C63-0131DC9220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6820472"/>
              </p:ext>
            </p:extLst>
          </p:nvPr>
        </p:nvGraphicFramePr>
        <p:xfrm>
          <a:off x="8199783" y="1091241"/>
          <a:ext cx="3439189" cy="26458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77D98A2E-6888-42FA-F01C-C7A50F92E5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7477859"/>
              </p:ext>
            </p:extLst>
          </p:nvPr>
        </p:nvGraphicFramePr>
        <p:xfrm>
          <a:off x="8199782" y="3627782"/>
          <a:ext cx="3439189" cy="31208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91891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Graphic spid="6" grpId="0">
        <p:bldAsOne/>
      </p:bldGraphic>
      <p:bldGraphic spid="7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EC7D0A-08F5-4F49-272E-AADB6A4779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5CAE290-139F-7003-E6EC-4EA3683177B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b="1" dirty="0"/>
              <a:t>2. Early Learning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93ADBF-B63D-8B50-18B5-A0BA6EC42A6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52448" y="1202635"/>
            <a:ext cx="8015081" cy="5347252"/>
          </a:xfrm>
        </p:spPr>
        <p:txBody>
          <a:bodyPr>
            <a:normAutofit/>
          </a:bodyPr>
          <a:lstStyle/>
          <a:p>
            <a:r>
              <a:rPr lang="en-GB" sz="2800" b="1" dirty="0">
                <a:sym typeface="Wingdings" panose="05000000000000000000" pitchFamily="2" charset="2"/>
              </a:rPr>
              <a:t>Total budget: TZS 5,918 bn (~US$ 2.2 bn)</a:t>
            </a:r>
          </a:p>
          <a:p>
            <a:pPr lvl="1"/>
            <a:r>
              <a:rPr lang="en-GB" sz="2500" dirty="0">
                <a:sym typeface="Wingdings" panose="05000000000000000000" pitchFamily="2" charset="2"/>
              </a:rPr>
              <a:t>Central– MOEST (largest), PO-RALG</a:t>
            </a:r>
          </a:p>
          <a:p>
            <a:pPr lvl="2"/>
            <a:r>
              <a:rPr lang="en-GB" sz="2300" dirty="0">
                <a:sym typeface="Wingdings" panose="05000000000000000000" pitchFamily="2" charset="2"/>
              </a:rPr>
              <a:t>Mainly Higher Education, TVET</a:t>
            </a:r>
          </a:p>
          <a:p>
            <a:pPr lvl="1"/>
            <a:r>
              <a:rPr lang="en-GB" sz="2500" dirty="0">
                <a:sym typeface="Wingdings" panose="05000000000000000000" pitchFamily="2" charset="2"/>
              </a:rPr>
              <a:t>LGA – goes towards primary and secondary education (via block transfers)</a:t>
            </a:r>
          </a:p>
          <a:p>
            <a:pPr lvl="1"/>
            <a:r>
              <a:rPr lang="en-GB" sz="2500" dirty="0">
                <a:sym typeface="Wingdings" panose="05000000000000000000" pitchFamily="2" charset="2"/>
              </a:rPr>
              <a:t>Recurrent: 61%; Development: 39%</a:t>
            </a:r>
          </a:p>
          <a:p>
            <a:pPr lvl="1"/>
            <a:endParaRPr lang="en-GB" sz="2600" dirty="0">
              <a:sym typeface="Wingdings" panose="05000000000000000000" pitchFamily="2" charset="2"/>
            </a:endParaRPr>
          </a:p>
          <a:p>
            <a:r>
              <a:rPr lang="en-GB" sz="2800" b="1" dirty="0">
                <a:sym typeface="Wingdings" panose="05000000000000000000" pitchFamily="2" charset="2"/>
              </a:rPr>
              <a:t>Total ECD budget: TZS 1,092 bn (~US$ 404 </a:t>
            </a:r>
            <a:r>
              <a:rPr lang="en-GB" sz="2800" b="1" dirty="0" err="1">
                <a:sym typeface="Wingdings" panose="05000000000000000000" pitchFamily="2" charset="2"/>
              </a:rPr>
              <a:t>mn</a:t>
            </a:r>
            <a:r>
              <a:rPr lang="en-GB" sz="2800" b="1" dirty="0">
                <a:sym typeface="Wingdings" panose="05000000000000000000" pitchFamily="2" charset="2"/>
              </a:rPr>
              <a:t>)</a:t>
            </a:r>
            <a:endParaRPr lang="en-GB" sz="2400" b="1" dirty="0">
              <a:sym typeface="Wingdings" panose="05000000000000000000" pitchFamily="2" charset="2"/>
            </a:endParaRPr>
          </a:p>
          <a:p>
            <a:pPr lvl="1"/>
            <a:r>
              <a:rPr lang="en-GB" sz="2500" dirty="0">
                <a:sym typeface="Wingdings" panose="05000000000000000000" pitchFamily="2" charset="2"/>
              </a:rPr>
              <a:t>Apportionment: Enrolment of 5 – 8-year-olds in pre-primary and primary education  40% of total enrolments in basic education</a:t>
            </a:r>
          </a:p>
          <a:p>
            <a:pPr lvl="1"/>
            <a:endParaRPr lang="en-GB" sz="2500" dirty="0">
              <a:sym typeface="Wingdings" panose="05000000000000000000" pitchFamily="2" charset="2"/>
            </a:endParaRPr>
          </a:p>
          <a:p>
            <a:pPr lvl="1"/>
            <a:endParaRPr lang="en-GB" sz="2600" dirty="0">
              <a:sym typeface="Wingdings" panose="05000000000000000000" pitchFamily="2" charset="2"/>
            </a:endParaRPr>
          </a:p>
          <a:p>
            <a:pPr lvl="1"/>
            <a:endParaRPr lang="en-GB" sz="2600" dirty="0">
              <a:sym typeface="Wingdings" panose="05000000000000000000" pitchFamily="2" charset="2"/>
            </a:endParaRP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464F4063-FFAB-4FE9-F588-A6C7B274A1E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20710527"/>
              </p:ext>
            </p:extLst>
          </p:nvPr>
        </p:nvGraphicFramePr>
        <p:xfrm>
          <a:off x="8358809" y="1091241"/>
          <a:ext cx="3568148" cy="27651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8E61BBD2-1801-C7BA-CDF4-21DDB15306D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045183"/>
              </p:ext>
            </p:extLst>
          </p:nvPr>
        </p:nvGraphicFramePr>
        <p:xfrm>
          <a:off x="8239539" y="3737113"/>
          <a:ext cx="3687418" cy="3021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6866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Graphic spid="6" grpId="0">
        <p:bldAsOne/>
      </p:bldGraphic>
      <p:bldGraphic spid="3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230007-0AF6-7468-F17E-2852ED8B26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9A6B7B2-6E1E-61E6-F909-2970C212947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b="1" dirty="0"/>
              <a:t>3. Nutrition (other)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D86654-1AE6-1CC6-D493-DC8172A2985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52448" y="1202635"/>
            <a:ext cx="8253622" cy="5347252"/>
          </a:xfrm>
        </p:spPr>
        <p:txBody>
          <a:bodyPr>
            <a:normAutofit/>
          </a:bodyPr>
          <a:lstStyle/>
          <a:p>
            <a:r>
              <a:rPr lang="en-GB" sz="2800" b="1" dirty="0">
                <a:sym typeface="Wingdings" panose="05000000000000000000" pitchFamily="2" charset="2"/>
              </a:rPr>
              <a:t>Total budget: TZS 1,364 bn (~US$ 505 </a:t>
            </a:r>
            <a:r>
              <a:rPr lang="en-GB" sz="2800" b="1" dirty="0" err="1">
                <a:sym typeface="Wingdings" panose="05000000000000000000" pitchFamily="2" charset="2"/>
              </a:rPr>
              <a:t>mn</a:t>
            </a:r>
            <a:r>
              <a:rPr lang="en-GB" sz="2800" b="1" dirty="0">
                <a:sym typeface="Wingdings" panose="05000000000000000000" pitchFamily="2" charset="2"/>
              </a:rPr>
              <a:t>)</a:t>
            </a:r>
          </a:p>
          <a:p>
            <a:pPr lvl="1"/>
            <a:r>
              <a:rPr lang="en-GB" sz="2500" dirty="0">
                <a:sym typeface="Wingdings" panose="05000000000000000000" pitchFamily="2" charset="2"/>
              </a:rPr>
              <a:t>Central– ASLMs, PO-RALG, environment (VP’s Office)</a:t>
            </a:r>
          </a:p>
          <a:p>
            <a:pPr lvl="2"/>
            <a:r>
              <a:rPr lang="en-GB" sz="2100" dirty="0">
                <a:sym typeface="Wingdings" panose="05000000000000000000" pitchFamily="2" charset="2"/>
              </a:rPr>
              <a:t>Majority is for ASLMs (98%)</a:t>
            </a:r>
          </a:p>
          <a:p>
            <a:pPr lvl="1"/>
            <a:r>
              <a:rPr lang="en-GB" sz="2500" dirty="0">
                <a:sym typeface="Wingdings" panose="05000000000000000000" pitchFamily="2" charset="2"/>
              </a:rPr>
              <a:t>LGA – block transfers for </a:t>
            </a:r>
            <a:r>
              <a:rPr lang="en-GB" sz="2500" dirty="0" err="1">
                <a:sym typeface="Wingdings" panose="05000000000000000000" pitchFamily="2" charset="2"/>
              </a:rPr>
              <a:t>agri</a:t>
            </a:r>
            <a:r>
              <a:rPr lang="en-GB" sz="2500" dirty="0">
                <a:sym typeface="Wingdings" panose="05000000000000000000" pitchFamily="2" charset="2"/>
              </a:rPr>
              <a:t>, livestock and fisheries  mainly for </a:t>
            </a:r>
            <a:r>
              <a:rPr lang="en-GB" sz="2500" dirty="0" err="1">
                <a:sym typeface="Wingdings" panose="05000000000000000000" pitchFamily="2" charset="2"/>
              </a:rPr>
              <a:t>agri</a:t>
            </a:r>
            <a:r>
              <a:rPr lang="en-GB" sz="2500" dirty="0">
                <a:sym typeface="Wingdings" panose="05000000000000000000" pitchFamily="2" charset="2"/>
              </a:rPr>
              <a:t> extension services</a:t>
            </a:r>
          </a:p>
          <a:p>
            <a:pPr lvl="1"/>
            <a:r>
              <a:rPr lang="en-GB" sz="2500" dirty="0">
                <a:sym typeface="Wingdings" panose="05000000000000000000" pitchFamily="2" charset="2"/>
              </a:rPr>
              <a:t>Recurrent: 32%; Development: 68%</a:t>
            </a:r>
          </a:p>
          <a:p>
            <a:pPr lvl="1"/>
            <a:endParaRPr lang="en-GB" sz="2600" dirty="0">
              <a:sym typeface="Wingdings" panose="05000000000000000000" pitchFamily="2" charset="2"/>
            </a:endParaRPr>
          </a:p>
          <a:p>
            <a:r>
              <a:rPr lang="en-GB" sz="2800" b="1" dirty="0">
                <a:sym typeface="Wingdings" panose="05000000000000000000" pitchFamily="2" charset="2"/>
              </a:rPr>
              <a:t>Total ECD budget: TZS 54 bn (~US$ 20 </a:t>
            </a:r>
            <a:r>
              <a:rPr lang="en-GB" sz="2800" b="1" dirty="0" err="1">
                <a:sym typeface="Wingdings" panose="05000000000000000000" pitchFamily="2" charset="2"/>
              </a:rPr>
              <a:t>mn</a:t>
            </a:r>
            <a:r>
              <a:rPr lang="en-GB" sz="2800" b="1" dirty="0">
                <a:sym typeface="Wingdings" panose="05000000000000000000" pitchFamily="2" charset="2"/>
              </a:rPr>
              <a:t>)</a:t>
            </a:r>
            <a:endParaRPr lang="en-GB" sz="2400" b="1" dirty="0">
              <a:sym typeface="Wingdings" panose="05000000000000000000" pitchFamily="2" charset="2"/>
            </a:endParaRPr>
          </a:p>
          <a:p>
            <a:pPr lvl="1"/>
            <a:r>
              <a:rPr lang="en-GB" sz="2500" dirty="0">
                <a:sym typeface="Wingdings" panose="05000000000000000000" pitchFamily="2" charset="2"/>
              </a:rPr>
              <a:t>Two apportionments used</a:t>
            </a:r>
          </a:p>
          <a:p>
            <a:pPr lvl="2"/>
            <a:r>
              <a:rPr lang="en-GB" sz="2300" dirty="0">
                <a:sym typeface="Wingdings" panose="05000000000000000000" pitchFamily="2" charset="2"/>
              </a:rPr>
              <a:t>Estimating nutrition from total budget (10 – 35%)</a:t>
            </a:r>
          </a:p>
          <a:p>
            <a:pPr lvl="2"/>
            <a:r>
              <a:rPr lang="en-GB" sz="2300" dirty="0">
                <a:sym typeface="Wingdings" panose="05000000000000000000" pitchFamily="2" charset="2"/>
              </a:rPr>
              <a:t>Further apportioning for target age group (32%)</a:t>
            </a:r>
          </a:p>
          <a:p>
            <a:pPr lvl="1"/>
            <a:endParaRPr lang="en-GB" sz="2500" dirty="0">
              <a:sym typeface="Wingdings" panose="05000000000000000000" pitchFamily="2" charset="2"/>
            </a:endParaRPr>
          </a:p>
          <a:p>
            <a:pPr lvl="1"/>
            <a:endParaRPr lang="en-GB" sz="2600" dirty="0">
              <a:sym typeface="Wingdings" panose="05000000000000000000" pitchFamily="2" charset="2"/>
            </a:endParaRPr>
          </a:p>
          <a:p>
            <a:pPr lvl="1"/>
            <a:endParaRPr lang="en-GB" sz="2600" dirty="0">
              <a:sym typeface="Wingdings" panose="05000000000000000000" pitchFamily="2" charset="2"/>
            </a:endParaRP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D86634DB-F80D-10CE-1060-833D1B7EACC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06769673"/>
              </p:ext>
            </p:extLst>
          </p:nvPr>
        </p:nvGraphicFramePr>
        <p:xfrm>
          <a:off x="8358809" y="1091241"/>
          <a:ext cx="3568148" cy="27651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2E1E3DEB-F652-97A8-CEE5-D04E882F7C1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26407473"/>
              </p:ext>
            </p:extLst>
          </p:nvPr>
        </p:nvGraphicFramePr>
        <p:xfrm>
          <a:off x="8239539" y="3737113"/>
          <a:ext cx="3687418" cy="3021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22378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Graphic spid="6" grpId="0">
        <p:bldAsOne/>
      </p:bldGraphic>
      <p:bldGraphic spid="3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2BD465-8552-D2BB-E6ED-78FAB5A7D0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6D0A537-14F4-F8FB-9276-5272AFAEDB6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b="1" dirty="0"/>
              <a:t>4. Security and safety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DCBD3F-C804-6F66-D7D2-7F7A1F6C561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52448" y="1202635"/>
            <a:ext cx="8015082" cy="5347252"/>
          </a:xfrm>
        </p:spPr>
        <p:txBody>
          <a:bodyPr>
            <a:normAutofit/>
          </a:bodyPr>
          <a:lstStyle/>
          <a:p>
            <a:r>
              <a:rPr lang="en-GB" sz="2800" b="1" dirty="0">
                <a:sym typeface="Wingdings" panose="05000000000000000000" pitchFamily="2" charset="2"/>
              </a:rPr>
              <a:t>Total budget: TZS 1,250 bn (~US$ 463 </a:t>
            </a:r>
            <a:r>
              <a:rPr lang="en-GB" sz="2800" b="1" dirty="0" err="1">
                <a:sym typeface="Wingdings" panose="05000000000000000000" pitchFamily="2" charset="2"/>
              </a:rPr>
              <a:t>mn</a:t>
            </a:r>
            <a:r>
              <a:rPr lang="en-GB" sz="2800" b="1" dirty="0">
                <a:sym typeface="Wingdings" panose="05000000000000000000" pitchFamily="2" charset="2"/>
              </a:rPr>
              <a:t>)</a:t>
            </a:r>
          </a:p>
          <a:p>
            <a:pPr lvl="1"/>
            <a:r>
              <a:rPr lang="en-GB" sz="2500" dirty="0">
                <a:sym typeface="Wingdings" panose="05000000000000000000" pitchFamily="2" charset="2"/>
              </a:rPr>
              <a:t>WASH (61%)&gt; Social protection (33%) &gt; Others (6%)</a:t>
            </a:r>
          </a:p>
          <a:p>
            <a:pPr lvl="1"/>
            <a:r>
              <a:rPr lang="en-GB" sz="2500" dirty="0">
                <a:sym typeface="Wingdings" panose="05000000000000000000" pitchFamily="2" charset="2"/>
              </a:rPr>
              <a:t>Recurrent: 13%; Development: 87%</a:t>
            </a:r>
          </a:p>
          <a:p>
            <a:pPr lvl="1"/>
            <a:endParaRPr lang="en-GB" sz="2600" dirty="0">
              <a:sym typeface="Wingdings" panose="05000000000000000000" pitchFamily="2" charset="2"/>
            </a:endParaRPr>
          </a:p>
          <a:p>
            <a:r>
              <a:rPr lang="en-GB" sz="2800" b="1" dirty="0">
                <a:sym typeface="Wingdings" panose="05000000000000000000" pitchFamily="2" charset="2"/>
              </a:rPr>
              <a:t>Total ECD budget: TZS  412 bn (~US$ 153 </a:t>
            </a:r>
            <a:r>
              <a:rPr lang="en-GB" sz="2800" b="1" dirty="0" err="1">
                <a:sym typeface="Wingdings" panose="05000000000000000000" pitchFamily="2" charset="2"/>
              </a:rPr>
              <a:t>mn</a:t>
            </a:r>
            <a:r>
              <a:rPr lang="en-GB" sz="2800" b="1" dirty="0">
                <a:sym typeface="Wingdings" panose="05000000000000000000" pitchFamily="2" charset="2"/>
              </a:rPr>
              <a:t>)</a:t>
            </a:r>
            <a:endParaRPr lang="en-GB" sz="2400" b="1" dirty="0">
              <a:sym typeface="Wingdings" panose="05000000000000000000" pitchFamily="2" charset="2"/>
            </a:endParaRPr>
          </a:p>
          <a:p>
            <a:pPr lvl="1"/>
            <a:r>
              <a:rPr lang="en-GB" sz="2500" dirty="0">
                <a:sym typeface="Wingdings" panose="05000000000000000000" pitchFamily="2" charset="2"/>
              </a:rPr>
              <a:t>Varying apportionments used</a:t>
            </a:r>
          </a:p>
          <a:p>
            <a:pPr lvl="2"/>
            <a:r>
              <a:rPr lang="en-GB" sz="2300" dirty="0">
                <a:sym typeface="Wingdings" panose="05000000000000000000" pitchFamily="2" charset="2"/>
              </a:rPr>
              <a:t>WASH: 32% (target population only)</a:t>
            </a:r>
          </a:p>
          <a:p>
            <a:pPr lvl="2"/>
            <a:r>
              <a:rPr lang="en-GB" sz="2300" dirty="0">
                <a:sym typeface="Wingdings" panose="05000000000000000000" pitchFamily="2" charset="2"/>
              </a:rPr>
              <a:t>Social protection (PSSN): 35% (based on prev. expenditure on target population)</a:t>
            </a:r>
          </a:p>
          <a:p>
            <a:pPr lvl="2"/>
            <a:r>
              <a:rPr lang="en-GB" sz="2300" dirty="0">
                <a:sym typeface="Wingdings" panose="05000000000000000000" pitchFamily="2" charset="2"/>
              </a:rPr>
              <a:t>Others: varying from 5% - 100% depending on programme/line item </a:t>
            </a:r>
          </a:p>
          <a:p>
            <a:pPr lvl="1"/>
            <a:endParaRPr lang="en-GB" sz="2500" dirty="0">
              <a:sym typeface="Wingdings" panose="05000000000000000000" pitchFamily="2" charset="2"/>
            </a:endParaRPr>
          </a:p>
          <a:p>
            <a:pPr lvl="1"/>
            <a:endParaRPr lang="en-GB" sz="2600" dirty="0">
              <a:sym typeface="Wingdings" panose="05000000000000000000" pitchFamily="2" charset="2"/>
            </a:endParaRPr>
          </a:p>
          <a:p>
            <a:pPr lvl="1"/>
            <a:endParaRPr lang="en-GB" sz="2600" dirty="0">
              <a:sym typeface="Wingdings" panose="05000000000000000000" pitchFamily="2" charset="2"/>
            </a:endParaRP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1E11EAFD-7F54-2F70-9A39-46AF1D307FF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922593"/>
              </p:ext>
            </p:extLst>
          </p:nvPr>
        </p:nvGraphicFramePr>
        <p:xfrm>
          <a:off x="8358809" y="1091241"/>
          <a:ext cx="3568148" cy="27651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5C17A04E-B908-81BB-A807-3EB2ACE9865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00118755"/>
              </p:ext>
            </p:extLst>
          </p:nvPr>
        </p:nvGraphicFramePr>
        <p:xfrm>
          <a:off x="8239539" y="3737113"/>
          <a:ext cx="3687418" cy="3021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41704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Graphic spid="6" grpId="0">
        <p:bldAsOne/>
      </p:bldGraphic>
      <p:bldGraphic spid="3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F568D5-8E63-50FC-F5CF-50BFCBA299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CAC7811-1FE9-0C38-7D9F-DC0640B015C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b="1" dirty="0"/>
              <a:t>5. Responsive Caregiving (not estimated)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669154-1DD3-9612-0672-4D0BE5ED1E4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52447" y="1202634"/>
            <a:ext cx="11324813" cy="5655366"/>
          </a:xfrm>
        </p:spPr>
        <p:txBody>
          <a:bodyPr>
            <a:normAutofit/>
          </a:bodyPr>
          <a:lstStyle/>
          <a:p>
            <a:r>
              <a:rPr lang="en-GB" sz="2800" b="1" dirty="0">
                <a:sym typeface="Wingdings" panose="05000000000000000000" pitchFamily="2" charset="2"/>
              </a:rPr>
              <a:t>Content of service rather than a distinct service platform</a:t>
            </a:r>
            <a:endParaRPr lang="en-GB" sz="2500" dirty="0">
              <a:sym typeface="Wingdings" panose="05000000000000000000" pitchFamily="2" charset="2"/>
            </a:endParaRPr>
          </a:p>
          <a:p>
            <a:pPr lvl="1"/>
            <a:r>
              <a:rPr lang="en-GB" sz="2300" dirty="0">
                <a:sym typeface="Wingdings" panose="05000000000000000000" pitchFamily="2" charset="2"/>
              </a:rPr>
              <a:t>CHWs (covered under health) and childcare services (covered under Security and safety)</a:t>
            </a:r>
          </a:p>
          <a:p>
            <a:pPr lvl="1"/>
            <a:r>
              <a:rPr lang="en-GB" sz="2300" dirty="0">
                <a:sym typeface="Wingdings" panose="05000000000000000000" pitchFamily="2" charset="2"/>
              </a:rPr>
              <a:t>Needs activity-level details and time use – unable to estimate from budget books</a:t>
            </a:r>
          </a:p>
          <a:p>
            <a:r>
              <a:rPr lang="en-GB" sz="2800" b="1" dirty="0">
                <a:sym typeface="Wingdings" panose="05000000000000000000" pitchFamily="2" charset="2"/>
              </a:rPr>
              <a:t>CHWs</a:t>
            </a:r>
            <a:endParaRPr lang="en-GB" sz="2400" b="1" dirty="0">
              <a:sym typeface="Wingdings" panose="05000000000000000000" pitchFamily="2" charset="2"/>
            </a:endParaRPr>
          </a:p>
          <a:p>
            <a:pPr lvl="1"/>
            <a:r>
              <a:rPr lang="en-GB" sz="2300" dirty="0">
                <a:sym typeface="Wingdings" panose="05000000000000000000" pitchFamily="2" charset="2"/>
              </a:rPr>
              <a:t>Funding – stipends through health facility budgets + NGO interventions </a:t>
            </a:r>
          </a:p>
          <a:p>
            <a:pPr lvl="1"/>
            <a:r>
              <a:rPr lang="en-GB" sz="2300" dirty="0">
                <a:sym typeface="Wingdings" panose="05000000000000000000" pitchFamily="2" charset="2"/>
              </a:rPr>
              <a:t>Policy directive to make them healthcare cadre (like in Zanzibar) – unclear funding sources</a:t>
            </a:r>
          </a:p>
          <a:p>
            <a:r>
              <a:rPr lang="en-GB" sz="2500" b="1" dirty="0">
                <a:sym typeface="Wingdings" panose="05000000000000000000" pitchFamily="2" charset="2"/>
              </a:rPr>
              <a:t>Childcare services (CB-ECD centres)</a:t>
            </a:r>
            <a:endParaRPr lang="en-GB" sz="2500" dirty="0">
              <a:sym typeface="Wingdings" panose="05000000000000000000" pitchFamily="2" charset="2"/>
            </a:endParaRPr>
          </a:p>
          <a:p>
            <a:pPr lvl="1"/>
            <a:r>
              <a:rPr lang="en-GB" sz="2300" dirty="0">
                <a:sym typeface="Wingdings" panose="05000000000000000000" pitchFamily="2" charset="2"/>
              </a:rPr>
              <a:t>Direct funding – limited (mainly private sector provision) </a:t>
            </a:r>
          </a:p>
          <a:p>
            <a:pPr lvl="1"/>
            <a:r>
              <a:rPr lang="en-GB" sz="2300" dirty="0">
                <a:sym typeface="Wingdings" panose="05000000000000000000" pitchFamily="2" charset="2"/>
              </a:rPr>
              <a:t>Small public provision (e.g. childcare centres being established in </a:t>
            </a:r>
            <a:r>
              <a:rPr lang="en-GB" sz="2300" dirty="0" err="1">
                <a:sym typeface="Wingdings" panose="05000000000000000000" pitchFamily="2" charset="2"/>
              </a:rPr>
              <a:t>Mtumba</a:t>
            </a:r>
            <a:r>
              <a:rPr lang="en-GB" sz="2300" dirty="0">
                <a:sym typeface="Wingdings" panose="05000000000000000000" pitchFamily="2" charset="2"/>
              </a:rPr>
              <a:t> City), creches in public institutions (e.g. some folk development colleges)  plans to scale up but funding sources remain unclear</a:t>
            </a:r>
            <a:endParaRPr lang="en-GB" sz="26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850824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F3D398-0480-F882-59B2-797E53A9E2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CE5ABF-F775-33D1-71AF-EB92D9D5269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04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D233518-FEF5-B892-7183-F0D586A60C1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601546" y="3530985"/>
            <a:ext cx="5842245" cy="518461"/>
          </a:xfrm>
        </p:spPr>
        <p:txBody>
          <a:bodyPr/>
          <a:lstStyle/>
          <a:p>
            <a:r>
              <a:rPr lang="en-GB" dirty="0"/>
              <a:t>Learnings</a:t>
            </a:r>
          </a:p>
        </p:txBody>
      </p:sp>
    </p:spTree>
    <p:extLst>
      <p:ext uri="{BB962C8B-B14F-4D97-AF65-F5344CB8AC3E}">
        <p14:creationId xmlns:p14="http://schemas.microsoft.com/office/powerpoint/2010/main" val="14095126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28F451-7B8B-58A2-74B0-BE85C61A93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79D9D47-EBB0-8AC4-B498-536BC0EBBBC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b="1" dirty="0"/>
              <a:t>1. Institutional Landscape of ECD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F0EE06-A839-CD15-082C-A083164B52A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53028" y="1091241"/>
            <a:ext cx="11324813" cy="5655366"/>
          </a:xfrm>
        </p:spPr>
        <p:txBody>
          <a:bodyPr>
            <a:normAutofit lnSpcReduction="10000"/>
          </a:bodyPr>
          <a:lstStyle/>
          <a:p>
            <a:r>
              <a:rPr lang="en-GB" sz="2800" b="1" dirty="0">
                <a:sym typeface="Wingdings" panose="05000000000000000000" pitchFamily="2" charset="2"/>
              </a:rPr>
              <a:t>Some sectoral analysis of budget available but has limitations</a:t>
            </a:r>
            <a:endParaRPr lang="en-GB" sz="2800" dirty="0">
              <a:sym typeface="Wingdings" panose="05000000000000000000" pitchFamily="2" charset="2"/>
            </a:endParaRPr>
          </a:p>
          <a:p>
            <a:pPr lvl="1"/>
            <a:r>
              <a:rPr lang="en-GB" sz="2400" dirty="0">
                <a:sym typeface="Wingdings" panose="05000000000000000000" pitchFamily="2" charset="2"/>
              </a:rPr>
              <a:t>MOF publishes Citizens’ Budget with sectoral distributions – opportunity to include ECD</a:t>
            </a:r>
          </a:p>
          <a:p>
            <a:pPr lvl="1"/>
            <a:r>
              <a:rPr lang="en-GB" sz="2400" dirty="0">
                <a:sym typeface="Wingdings" panose="05000000000000000000" pitchFamily="2" charset="2"/>
              </a:rPr>
              <a:t>Visibility of LGA-level budgets in the budget books to be improved for understanding ECD implications</a:t>
            </a:r>
          </a:p>
          <a:p>
            <a:r>
              <a:rPr lang="en-GB" sz="2600" b="1" dirty="0">
                <a:sym typeface="Wingdings" panose="05000000000000000000" pitchFamily="2" charset="2"/>
              </a:rPr>
              <a:t>Budget systems have ability to tag items to certain cross-cutting budget objectives </a:t>
            </a:r>
          </a:p>
          <a:p>
            <a:pPr lvl="1"/>
            <a:r>
              <a:rPr lang="en-GB" sz="2400" dirty="0">
                <a:sym typeface="Wingdings" panose="05000000000000000000" pitchFamily="2" charset="2"/>
              </a:rPr>
              <a:t>E.g. ‘improve nutrition’ – these are not reliable and needs further study on how they are being used (opportunity for systemic ECD tracking)</a:t>
            </a:r>
          </a:p>
          <a:p>
            <a:r>
              <a:rPr lang="en-GB" sz="2600" b="1" dirty="0">
                <a:sym typeface="Wingdings" panose="05000000000000000000" pitchFamily="2" charset="2"/>
              </a:rPr>
              <a:t>Nutrition is a good example to emulate for ECD</a:t>
            </a:r>
          </a:p>
          <a:p>
            <a:pPr lvl="1"/>
            <a:r>
              <a:rPr lang="en-GB" sz="2400" dirty="0">
                <a:sym typeface="Wingdings" panose="05000000000000000000" pitchFamily="2" charset="2"/>
              </a:rPr>
              <a:t>Clear responsibilities, KPIs and activities assigned at all levels via NMNAP</a:t>
            </a:r>
          </a:p>
          <a:p>
            <a:pPr lvl="1"/>
            <a:r>
              <a:rPr lang="en-GB" sz="2400" dirty="0">
                <a:sym typeface="Wingdings" panose="05000000000000000000" pitchFamily="2" charset="2"/>
              </a:rPr>
              <a:t>Strong political commitment via nutrition compacts with RCs and DCs</a:t>
            </a:r>
          </a:p>
          <a:p>
            <a:pPr lvl="1"/>
            <a:r>
              <a:rPr lang="en-GB" sz="2400" dirty="0">
                <a:sym typeface="Wingdings" panose="05000000000000000000" pitchFamily="2" charset="2"/>
              </a:rPr>
              <a:t>Dedicated capacity at LGA-level for multisectoral coordination and performance management (nutrition officers, nutrition scorecards)</a:t>
            </a:r>
          </a:p>
          <a:p>
            <a:pPr lvl="1"/>
            <a:r>
              <a:rPr lang="en-GB" sz="2400" dirty="0">
                <a:sym typeface="Wingdings" panose="05000000000000000000" pitchFamily="2" charset="2"/>
              </a:rPr>
              <a:t>National guidance to budget for nutrition via MOF guidelines</a:t>
            </a:r>
          </a:p>
        </p:txBody>
      </p:sp>
    </p:spTree>
    <p:extLst>
      <p:ext uri="{BB962C8B-B14F-4D97-AF65-F5344CB8AC3E}">
        <p14:creationId xmlns:p14="http://schemas.microsoft.com/office/powerpoint/2010/main" val="1413266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9A3F50-ED08-77CA-3EE7-0F57B0B503F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fontScale="92500" lnSpcReduction="10000"/>
          </a:bodyPr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2711CF9-5D05-F913-0408-7014D3FF94A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 dirty="0"/>
              <a:t>Objectives and Methodology</a:t>
            </a:r>
          </a:p>
        </p:txBody>
      </p:sp>
    </p:spTree>
    <p:extLst>
      <p:ext uri="{BB962C8B-B14F-4D97-AF65-F5344CB8AC3E}">
        <p14:creationId xmlns:p14="http://schemas.microsoft.com/office/powerpoint/2010/main" val="17304871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614A3B-8583-7E0C-F521-0B6A3AE0CA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2B326E4-FD11-606F-53AF-C34A5EFB9DA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b="1" dirty="0"/>
              <a:t>1. Institutional Landscape of ECD (Contd.)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09ED9B-E8D6-391A-B6F5-AEAE752AC14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53028" y="1091241"/>
            <a:ext cx="11324813" cy="5655366"/>
          </a:xfrm>
        </p:spPr>
        <p:txBody>
          <a:bodyPr>
            <a:normAutofit/>
          </a:bodyPr>
          <a:lstStyle/>
          <a:p>
            <a:r>
              <a:rPr lang="en-GB" sz="2800" b="1" dirty="0">
                <a:sym typeface="Wingdings" panose="05000000000000000000" pitchFamily="2" charset="2"/>
              </a:rPr>
              <a:t>Improvement in consistent definition of early childhood needed</a:t>
            </a:r>
          </a:p>
          <a:p>
            <a:pPr lvl="1"/>
            <a:r>
              <a:rPr lang="en-GB" sz="2600" dirty="0">
                <a:sym typeface="Wingdings" panose="05000000000000000000" pitchFamily="2" charset="2"/>
              </a:rPr>
              <a:t>Few ministries define and plan for this age group  only MOH has under-five as a category (not consistent with NM-ECDP)</a:t>
            </a:r>
          </a:p>
          <a:p>
            <a:r>
              <a:rPr lang="en-GB" sz="2800" b="1" dirty="0">
                <a:sym typeface="Wingdings" panose="05000000000000000000" pitchFamily="2" charset="2"/>
              </a:rPr>
              <a:t>Social Welfare as ECD coordinator is promising but has issues</a:t>
            </a:r>
          </a:p>
          <a:p>
            <a:pPr lvl="1"/>
            <a:r>
              <a:rPr lang="en-GB" sz="2400" dirty="0">
                <a:sym typeface="Wingdings" panose="05000000000000000000" pitchFamily="2" charset="2"/>
              </a:rPr>
              <a:t>Guidelines give Social Welfare office responsibility for ECD sub-nationally</a:t>
            </a:r>
          </a:p>
          <a:p>
            <a:pPr lvl="1"/>
            <a:r>
              <a:rPr lang="en-GB" sz="2400" dirty="0">
                <a:sym typeface="Wingdings" panose="05000000000000000000" pitchFamily="2" charset="2"/>
              </a:rPr>
              <a:t>National: fragmented social welfare functions across ministries</a:t>
            </a:r>
          </a:p>
          <a:p>
            <a:pPr lvl="1"/>
            <a:r>
              <a:rPr lang="en-GB" sz="2400" dirty="0">
                <a:sym typeface="Wingdings" panose="05000000000000000000" pitchFamily="2" charset="2"/>
              </a:rPr>
              <a:t>Sub-national: managing dept. of health vs other priorities; broader staffing and resourcing constraints for multi-sectoral coordination</a:t>
            </a:r>
            <a:endParaRPr lang="en-GB" sz="2400" b="1" dirty="0">
              <a:sym typeface="Wingdings" panose="05000000000000000000" pitchFamily="2" charset="2"/>
            </a:endParaRPr>
          </a:p>
          <a:p>
            <a:r>
              <a:rPr lang="en-GB" sz="2800" b="1" dirty="0">
                <a:sym typeface="Wingdings" panose="05000000000000000000" pitchFamily="2" charset="2"/>
              </a:rPr>
              <a:t>Engagement on ECD exists but may not be comprehensive</a:t>
            </a:r>
          </a:p>
          <a:p>
            <a:pPr lvl="1"/>
            <a:r>
              <a:rPr lang="en-GB" sz="2400" dirty="0">
                <a:sym typeface="Wingdings" panose="05000000000000000000" pitchFamily="2" charset="2"/>
              </a:rPr>
              <a:t>National: Ministry of Water (WASH), </a:t>
            </a:r>
            <a:r>
              <a:rPr lang="en-GB" sz="2400" i="1" dirty="0" err="1">
                <a:sym typeface="Wingdings" panose="05000000000000000000" pitchFamily="2" charset="2"/>
              </a:rPr>
              <a:t>Ikulu</a:t>
            </a:r>
            <a:r>
              <a:rPr lang="en-GB" sz="2400" dirty="0">
                <a:sym typeface="Wingdings" panose="05000000000000000000" pitchFamily="2" charset="2"/>
              </a:rPr>
              <a:t> (TASAF), Agriculture sector line ministries missing in NM-ECDP  These ministries contribute to 18% of ECD budget share</a:t>
            </a:r>
          </a:p>
          <a:p>
            <a:pPr lvl="1"/>
            <a:r>
              <a:rPr lang="en-GB" sz="2400" dirty="0">
                <a:sym typeface="Wingdings" panose="05000000000000000000" pitchFamily="2" charset="2"/>
              </a:rPr>
              <a:t>Sub-national: needs further examination of engagement on ECD beyond donor-funded programme (</a:t>
            </a:r>
            <a:r>
              <a:rPr lang="en-GB" sz="2400" i="1" dirty="0" err="1">
                <a:sym typeface="Wingdings" panose="05000000000000000000" pitchFamily="2" charset="2"/>
              </a:rPr>
              <a:t>Mtoto</a:t>
            </a:r>
            <a:r>
              <a:rPr lang="en-GB" sz="2400" i="1" dirty="0">
                <a:sym typeface="Wingdings" panose="05000000000000000000" pitchFamily="2" charset="2"/>
              </a:rPr>
              <a:t> Kwanza</a:t>
            </a:r>
            <a:r>
              <a:rPr lang="en-GB" sz="2400" dirty="0">
                <a:sym typeface="Wingdings" panose="05000000000000000000" pitchFamily="2" charset="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642847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40D9DC-7B81-B171-C4EC-55BF39CCD6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8D2F0E0-FAA2-1B1F-1855-21889AEFEA9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b="1" dirty="0"/>
              <a:t>2. Public investments in ECD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9970C2-8EFB-E8B7-65BF-734562A67CD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53028" y="1091241"/>
            <a:ext cx="11324813" cy="5655366"/>
          </a:xfrm>
        </p:spPr>
        <p:txBody>
          <a:bodyPr>
            <a:normAutofit/>
          </a:bodyPr>
          <a:lstStyle/>
          <a:p>
            <a:r>
              <a:rPr lang="en-GB" sz="2800" b="1" dirty="0">
                <a:sym typeface="Wingdings" panose="05000000000000000000" pitchFamily="2" charset="2"/>
              </a:rPr>
              <a:t>Substantial investments being made but sufficiency and efficiency needs to be understood</a:t>
            </a:r>
          </a:p>
          <a:p>
            <a:pPr lvl="1"/>
            <a:r>
              <a:rPr lang="en-GB" sz="2600" dirty="0">
                <a:sym typeface="Wingdings" panose="05000000000000000000" pitchFamily="2" charset="2"/>
              </a:rPr>
              <a:t>Absence of user-level data also makes estimates imprecise</a:t>
            </a:r>
          </a:p>
          <a:p>
            <a:pPr lvl="1"/>
            <a:r>
              <a:rPr lang="en-GB" sz="2600" dirty="0">
                <a:sym typeface="Wingdings" panose="05000000000000000000" pitchFamily="2" charset="2"/>
              </a:rPr>
              <a:t>Linking investments with ECD outputs and outcomes needs to be established</a:t>
            </a:r>
          </a:p>
          <a:p>
            <a:r>
              <a:rPr lang="en-GB" sz="2800" b="1" dirty="0">
                <a:sym typeface="Wingdings" panose="05000000000000000000" pitchFamily="2" charset="2"/>
              </a:rPr>
              <a:t>Approach and trends more important than actual investment estimates</a:t>
            </a:r>
          </a:p>
          <a:p>
            <a:pPr lvl="1"/>
            <a:r>
              <a:rPr lang="en-GB" sz="2600" dirty="0">
                <a:sym typeface="Wingdings" panose="05000000000000000000" pitchFamily="2" charset="2"/>
              </a:rPr>
              <a:t>Provides a framework to track investments over time</a:t>
            </a:r>
          </a:p>
          <a:p>
            <a:r>
              <a:rPr lang="en-GB" sz="2800" b="1" dirty="0">
                <a:sym typeface="Wingdings" panose="05000000000000000000" pitchFamily="2" charset="2"/>
              </a:rPr>
              <a:t>LGA practices on planning and budgeting needs further study</a:t>
            </a:r>
            <a:endParaRPr lang="en-GB" sz="2800" dirty="0">
              <a:sym typeface="Wingdings" panose="05000000000000000000" pitchFamily="2" charset="2"/>
            </a:endParaRPr>
          </a:p>
          <a:p>
            <a:pPr lvl="1"/>
            <a:r>
              <a:rPr lang="en-GB" sz="2600" dirty="0">
                <a:sym typeface="Wingdings" panose="05000000000000000000" pitchFamily="2" charset="2"/>
              </a:rPr>
              <a:t>On implementation of sector planning guidance, allocation and execution of own-source revenue</a:t>
            </a:r>
          </a:p>
        </p:txBody>
      </p:sp>
    </p:spTree>
    <p:extLst>
      <p:ext uri="{BB962C8B-B14F-4D97-AF65-F5344CB8AC3E}">
        <p14:creationId xmlns:p14="http://schemas.microsoft.com/office/powerpoint/2010/main" val="2513314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256FA2-EFAB-C547-BDC5-1C8E65C1AB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7FB1483-0C61-F401-E059-F6A9CA1644F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53028" y="419487"/>
            <a:ext cx="11085944" cy="671754"/>
          </a:xfrm>
        </p:spPr>
        <p:txBody>
          <a:bodyPr/>
          <a:lstStyle/>
          <a:p>
            <a:r>
              <a:rPr lang="en-GB" b="1" dirty="0"/>
              <a:t>3. Govt. appetite for budget tracking using AMPERA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5799B2-2F46-3A8D-36D5-DB56F4DE42C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53028" y="1091241"/>
            <a:ext cx="11324813" cy="5655366"/>
          </a:xfrm>
        </p:spPr>
        <p:txBody>
          <a:bodyPr>
            <a:normAutofit/>
          </a:bodyPr>
          <a:lstStyle/>
          <a:p>
            <a:r>
              <a:rPr lang="en-GB" sz="2600" b="1" dirty="0">
                <a:sym typeface="Wingdings" panose="05000000000000000000" pitchFamily="2" charset="2"/>
              </a:rPr>
              <a:t>Budget structure suitable for using AMPERA</a:t>
            </a:r>
          </a:p>
          <a:p>
            <a:pPr lvl="1"/>
            <a:r>
              <a:rPr lang="en-GB" sz="2400" dirty="0" err="1">
                <a:sym typeface="Wingdings" panose="05000000000000000000" pitchFamily="2" charset="2"/>
              </a:rPr>
              <a:t>PlanRep</a:t>
            </a:r>
            <a:r>
              <a:rPr lang="en-GB" sz="2400" dirty="0">
                <a:sym typeface="Wingdings" panose="05000000000000000000" pitchFamily="2" charset="2"/>
              </a:rPr>
              <a:t> and MUSE have detailed activity descriptions to categorize line items as ECD or not (and further by NCF pillar)</a:t>
            </a:r>
          </a:p>
          <a:p>
            <a:pPr marL="457200" lvl="1" indent="0">
              <a:buNone/>
            </a:pPr>
            <a:endParaRPr lang="en-GB" sz="2400" dirty="0">
              <a:sym typeface="Wingdings" panose="05000000000000000000" pitchFamily="2" charset="2"/>
            </a:endParaRPr>
          </a:p>
          <a:p>
            <a:r>
              <a:rPr lang="en-GB" sz="2600" b="1" dirty="0">
                <a:sym typeface="Wingdings" panose="05000000000000000000" pitchFamily="2" charset="2"/>
              </a:rPr>
              <a:t>Strong interest among policy &amp; planning staff on cross-sectoral budget allocation and tracking (such as ECD)</a:t>
            </a:r>
          </a:p>
          <a:p>
            <a:pPr lvl="1"/>
            <a:r>
              <a:rPr lang="en-GB" sz="2400" dirty="0">
                <a:sym typeface="Wingdings" panose="05000000000000000000" pitchFamily="2" charset="2"/>
              </a:rPr>
              <a:t>Find it useful for QA of LGA plans (PO-RALG) or for policy-level tracking of national commitments (Planning Commission)</a:t>
            </a:r>
          </a:p>
          <a:p>
            <a:endParaRPr lang="en-GB" sz="2600" b="1" dirty="0">
              <a:sym typeface="Wingdings" panose="05000000000000000000" pitchFamily="2" charset="2"/>
            </a:endParaRPr>
          </a:p>
          <a:p>
            <a:r>
              <a:rPr lang="en-GB" sz="2600" b="1" dirty="0">
                <a:sym typeface="Wingdings" panose="05000000000000000000" pitchFamily="2" charset="2"/>
              </a:rPr>
              <a:t>Senior Management buy-in is mixed</a:t>
            </a:r>
          </a:p>
          <a:p>
            <a:pPr lvl="1"/>
            <a:r>
              <a:rPr lang="en-GB" sz="2400" dirty="0">
                <a:sym typeface="Wingdings" panose="05000000000000000000" pitchFamily="2" charset="2"/>
              </a:rPr>
              <a:t>Unclear about trialling AMPERA</a:t>
            </a:r>
          </a:p>
        </p:txBody>
      </p:sp>
    </p:spTree>
    <p:extLst>
      <p:ext uri="{BB962C8B-B14F-4D97-AF65-F5344CB8AC3E}">
        <p14:creationId xmlns:p14="http://schemas.microsoft.com/office/powerpoint/2010/main" val="3151781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0A206F-3A6A-3957-A527-33B30D0EA9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6D5B8D6-CE77-81DA-6AB0-CF2DA8663C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b="1" dirty="0"/>
              <a:t>Future analysis and ECD entry points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0F8BDA-E456-CC80-BE1C-EEF13EFFC12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53028" y="1091241"/>
            <a:ext cx="11324813" cy="5655366"/>
          </a:xfrm>
        </p:spPr>
        <p:txBody>
          <a:bodyPr>
            <a:normAutofit/>
          </a:bodyPr>
          <a:lstStyle/>
          <a:p>
            <a:r>
              <a:rPr lang="en-GB" sz="2800" b="1" dirty="0">
                <a:sym typeface="Wingdings" panose="05000000000000000000" pitchFamily="2" charset="2"/>
              </a:rPr>
              <a:t>Use of activity-level datasets to refine estimates and track ECD investments accurately</a:t>
            </a:r>
          </a:p>
          <a:p>
            <a:r>
              <a:rPr lang="en-GB" sz="2800" b="1" dirty="0">
                <a:sym typeface="Wingdings" panose="05000000000000000000" pitchFamily="2" charset="2"/>
              </a:rPr>
              <a:t>Better understanding sub-national planning and budgeting practices for ECD</a:t>
            </a:r>
          </a:p>
          <a:p>
            <a:pPr lvl="1"/>
            <a:r>
              <a:rPr lang="en-US" sz="2400" dirty="0">
                <a:sym typeface="Wingdings" panose="05000000000000000000" pitchFamily="2" charset="2"/>
              </a:rPr>
              <a:t>Track the planning and budgeting process at a sample of LGA for the key ECD-relevant service delivery platforms and understand specific challenges for ECD</a:t>
            </a:r>
            <a:endParaRPr lang="en-GB" sz="2400" dirty="0">
              <a:sym typeface="Wingdings" panose="05000000000000000000" pitchFamily="2" charset="2"/>
            </a:endParaRPr>
          </a:p>
          <a:p>
            <a:r>
              <a:rPr lang="en-GB" sz="2800" b="1" dirty="0">
                <a:sym typeface="Wingdings" panose="05000000000000000000" pitchFamily="2" charset="2"/>
              </a:rPr>
              <a:t>Opportunities to engage on key programmes and initiatives to influence ECD investments</a:t>
            </a:r>
          </a:p>
          <a:p>
            <a:pPr lvl="1"/>
            <a:r>
              <a:rPr lang="en-GB" sz="2400" dirty="0">
                <a:sym typeface="Wingdings" panose="05000000000000000000" pitchFamily="2" charset="2"/>
              </a:rPr>
              <a:t>Development programmes – e.g. PAMOJA (World Bank) and UNICEF on ECD centres; design of PSSN third phase on social protection</a:t>
            </a:r>
          </a:p>
          <a:p>
            <a:pPr lvl="1"/>
            <a:r>
              <a:rPr lang="en-GB" sz="2400" dirty="0">
                <a:sym typeface="Wingdings" panose="05000000000000000000" pitchFamily="2" charset="2"/>
              </a:rPr>
              <a:t>National Social Protection Policy – currently being developed, opportunity to mainstream ECD into the proposed harmonised social welfare function.</a:t>
            </a:r>
          </a:p>
        </p:txBody>
      </p:sp>
    </p:spTree>
    <p:extLst>
      <p:ext uri="{BB962C8B-B14F-4D97-AF65-F5344CB8AC3E}">
        <p14:creationId xmlns:p14="http://schemas.microsoft.com/office/powerpoint/2010/main" val="2190172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080C4E6-3068-E93E-EC41-9756F9C014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18945" y="1783168"/>
            <a:ext cx="2750904" cy="224657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7B01A76-C360-22CC-EC49-EB83E2BF17B6}"/>
              </a:ext>
            </a:extLst>
          </p:cNvPr>
          <p:cNvSpPr txBox="1"/>
          <p:nvPr/>
        </p:nvSpPr>
        <p:spPr>
          <a:xfrm>
            <a:off x="8918945" y="1321503"/>
            <a:ext cx="30302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16E5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Feedback Survey</a:t>
            </a:r>
          </a:p>
        </p:txBody>
      </p:sp>
    </p:spTree>
    <p:extLst>
      <p:ext uri="{BB962C8B-B14F-4D97-AF65-F5344CB8AC3E}">
        <p14:creationId xmlns:p14="http://schemas.microsoft.com/office/powerpoint/2010/main" val="2855910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A0D244-2BF6-5E58-E558-3FF639AE20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ADCE6B9-8B42-1E06-9506-CC699BB36CA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b="1" dirty="0"/>
              <a:t>Goal: Support scaling agenda for ECD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9E9C2E-9B62-8E0D-8870-3C1B6F796D6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52864" y="1361661"/>
            <a:ext cx="7050571" cy="5146426"/>
          </a:xfrm>
        </p:spPr>
        <p:txBody>
          <a:bodyPr>
            <a:normAutofit/>
          </a:bodyPr>
          <a:lstStyle/>
          <a:p>
            <a:r>
              <a:rPr lang="en-GB" sz="2400" b="1" dirty="0"/>
              <a:t>Situation analysis of service delivery PFM for ECD services</a:t>
            </a:r>
          </a:p>
          <a:p>
            <a:pPr lvl="1"/>
            <a:r>
              <a:rPr lang="en-GB" sz="2200" dirty="0"/>
              <a:t>Understanding planning, budgeting and funding flows for key platforms delivering ECD services</a:t>
            </a:r>
          </a:p>
          <a:p>
            <a:r>
              <a:rPr lang="en-GB" sz="2400" b="1" dirty="0"/>
              <a:t>Estimate </a:t>
            </a:r>
            <a:r>
              <a:rPr lang="en-GB" sz="2400" b="1" dirty="0" err="1"/>
              <a:t>GoT</a:t>
            </a:r>
            <a:r>
              <a:rPr lang="en-GB" sz="2400" b="1" dirty="0"/>
              <a:t> budgets for ECD services, by NCF pillar</a:t>
            </a:r>
          </a:p>
          <a:p>
            <a:pPr lvl="1"/>
            <a:r>
              <a:rPr lang="en-GB" sz="2200" dirty="0"/>
              <a:t>Understand resource envelope available</a:t>
            </a:r>
          </a:p>
          <a:p>
            <a:pPr lvl="1"/>
            <a:r>
              <a:rPr lang="en-GB" sz="2200" dirty="0"/>
              <a:t>Inform conversations on resource use efficiencies</a:t>
            </a:r>
          </a:p>
          <a:p>
            <a:r>
              <a:rPr lang="en-GB" sz="2400" b="1" dirty="0"/>
              <a:t>Identify entry points for scaling quality ECD</a:t>
            </a:r>
          </a:p>
          <a:p>
            <a:pPr lvl="1"/>
            <a:r>
              <a:rPr lang="en-GB" sz="2200" dirty="0"/>
              <a:t>Government priority areas – e.g. CHWs, community ECD centres</a:t>
            </a:r>
          </a:p>
          <a:p>
            <a:pPr lvl="1"/>
            <a:r>
              <a:rPr lang="en-GB" sz="2200" dirty="0"/>
              <a:t>Inform donor prioritization areas</a:t>
            </a:r>
            <a:endParaRPr lang="en-GB" sz="2400" dirty="0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DD727221-A9AA-B71D-6974-0BB705A98737}"/>
              </a:ext>
            </a:extLst>
          </p:cNvPr>
          <p:cNvSpPr txBox="1">
            <a:spLocks/>
          </p:cNvSpPr>
          <p:nvPr/>
        </p:nvSpPr>
        <p:spPr>
          <a:xfrm>
            <a:off x="7891670" y="1361661"/>
            <a:ext cx="3747466" cy="50768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2001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>
                <a:solidFill>
                  <a:srgbClr val="DBB327"/>
                </a:solidFill>
              </a:rPr>
              <a:t>“</a:t>
            </a:r>
            <a:r>
              <a:rPr lang="en-GB" sz="2400" b="1" i="1" dirty="0">
                <a:solidFill>
                  <a:srgbClr val="DBB327"/>
                </a:solidFill>
              </a:rPr>
              <a:t>Public finances are the fuel in the engine of development – without them, even the best plans can’t get nations moving towards sustainable development</a:t>
            </a:r>
            <a:r>
              <a:rPr lang="en-GB" sz="2400" dirty="0">
                <a:solidFill>
                  <a:srgbClr val="DBB327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45772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EB8C746-6D5D-0B65-F91B-656D8089C86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b="1" dirty="0"/>
              <a:t>Study Objectives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1F2B9B-0464-7856-0E37-C938C713418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52864" y="1361661"/>
            <a:ext cx="11086272" cy="5146426"/>
          </a:xfrm>
        </p:spPr>
        <p:txBody>
          <a:bodyPr>
            <a:normAutofit/>
          </a:bodyPr>
          <a:lstStyle/>
          <a:p>
            <a:r>
              <a:rPr lang="en-GB" sz="2400" b="1" dirty="0"/>
              <a:t>Planning and financing for multi-sectoral ECD has challenges</a:t>
            </a:r>
          </a:p>
          <a:p>
            <a:pPr lvl="1"/>
            <a:r>
              <a:rPr lang="en-GB" sz="2200" dirty="0"/>
              <a:t>Limited sight of funding across sectors </a:t>
            </a:r>
          </a:p>
          <a:p>
            <a:pPr lvl="1"/>
            <a:r>
              <a:rPr lang="en-GB" sz="2200" dirty="0"/>
              <a:t>Unclear mechanisms for coordinating funding streams across ministries</a:t>
            </a:r>
          </a:p>
          <a:p>
            <a:r>
              <a:rPr lang="en-GB" sz="2400" b="1" dirty="0"/>
              <a:t>Study commissioned by the </a:t>
            </a:r>
            <a:r>
              <a:rPr lang="en-GB" sz="2400" b="1" i="1" dirty="0"/>
              <a:t>Thrive</a:t>
            </a:r>
            <a:r>
              <a:rPr lang="en-GB" sz="2400" b="1" dirty="0"/>
              <a:t> Tanzania National Steering Committee</a:t>
            </a:r>
          </a:p>
          <a:p>
            <a:r>
              <a:rPr lang="en-GB" sz="2400" b="1" dirty="0"/>
              <a:t>Three key objectives</a:t>
            </a:r>
          </a:p>
          <a:p>
            <a:pPr lvl="1"/>
            <a:r>
              <a:rPr lang="en-GB" sz="2200" dirty="0"/>
              <a:t>Foundational assessment of institutional landscape for planning and financing ECD</a:t>
            </a:r>
          </a:p>
          <a:p>
            <a:pPr lvl="1"/>
            <a:r>
              <a:rPr lang="en-GB" sz="2200" dirty="0"/>
              <a:t>Obtain rough estimates of FY 2023/24 government budget for ECD</a:t>
            </a:r>
          </a:p>
          <a:p>
            <a:pPr lvl="1"/>
            <a:r>
              <a:rPr lang="en-GB" sz="2200" dirty="0"/>
              <a:t>Explore opportunities to routinely track ECD spending, including trailing AI-assisted PER (AMPERA)</a:t>
            </a:r>
          </a:p>
        </p:txBody>
      </p:sp>
    </p:spTree>
    <p:extLst>
      <p:ext uri="{BB962C8B-B14F-4D97-AF65-F5344CB8AC3E}">
        <p14:creationId xmlns:p14="http://schemas.microsoft.com/office/powerpoint/2010/main" val="503406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3AD0CD-CF3C-17CE-57E5-8CCDB8D817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59C2D02-DB23-54E4-2FA8-6EF8F96532A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b="1" dirty="0"/>
              <a:t>Methodology: service delivery platforms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762D04-D7A4-AC67-E3F2-FA67583FA2F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52449" y="4415479"/>
            <a:ext cx="8378899" cy="2229870"/>
          </a:xfrm>
        </p:spPr>
        <p:txBody>
          <a:bodyPr>
            <a:normAutofit fontScale="85000" lnSpcReduction="10000"/>
          </a:bodyPr>
          <a:lstStyle/>
          <a:p>
            <a:r>
              <a:rPr lang="en-GB" sz="2600" b="1" dirty="0"/>
              <a:t>Review budget books for these platforms </a:t>
            </a:r>
            <a:r>
              <a:rPr lang="en-GB" sz="2600" dirty="0">
                <a:sym typeface="Wingdings" panose="05000000000000000000" pitchFamily="2" charset="2"/>
              </a:rPr>
              <a:t> National + RAS</a:t>
            </a:r>
            <a:endParaRPr lang="en-GB" sz="2600" dirty="0"/>
          </a:p>
          <a:p>
            <a:r>
              <a:rPr lang="en-GB" sz="2600" b="1" dirty="0"/>
              <a:t>Identify ECD-relevant budget lines</a:t>
            </a:r>
            <a:r>
              <a:rPr lang="en-GB" sz="2600" dirty="0"/>
              <a:t> </a:t>
            </a:r>
            <a:r>
              <a:rPr lang="en-GB" sz="2600" dirty="0">
                <a:sym typeface="Wingdings" panose="05000000000000000000" pitchFamily="2" charset="2"/>
              </a:rPr>
              <a:t> ECD-sensitive total budget</a:t>
            </a:r>
          </a:p>
          <a:p>
            <a:r>
              <a:rPr lang="en-GB" sz="2600" b="1" dirty="0">
                <a:sym typeface="Wingdings" panose="05000000000000000000" pitchFamily="2" charset="2"/>
              </a:rPr>
              <a:t>Apportion using appropriate ratio</a:t>
            </a:r>
            <a:endParaRPr lang="en-GB" sz="2600" dirty="0">
              <a:sym typeface="Wingdings" panose="05000000000000000000" pitchFamily="2" charset="2"/>
            </a:endParaRPr>
          </a:p>
          <a:p>
            <a:pPr lvl="1"/>
            <a:r>
              <a:rPr lang="en-GB" sz="2400" dirty="0">
                <a:sym typeface="Wingdings" panose="05000000000000000000" pitchFamily="2" charset="2"/>
              </a:rPr>
              <a:t>Using user level data</a:t>
            </a:r>
          </a:p>
          <a:p>
            <a:pPr lvl="1"/>
            <a:r>
              <a:rPr lang="en-GB" sz="2400" dirty="0"/>
              <a:t>Using population-level data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F3802BF4-CFA0-97FE-B1B4-4F557F84EA2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0277348"/>
              </p:ext>
            </p:extLst>
          </p:nvPr>
        </p:nvGraphicFramePr>
        <p:xfrm>
          <a:off x="552449" y="1091241"/>
          <a:ext cx="9916160" cy="34401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B54D100B-381F-CA13-D25B-A0072678E2C6}"/>
              </a:ext>
            </a:extLst>
          </p:cNvPr>
          <p:cNvSpPr/>
          <p:nvPr/>
        </p:nvSpPr>
        <p:spPr>
          <a:xfrm>
            <a:off x="8771860" y="4415479"/>
            <a:ext cx="2867691" cy="202303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Informed by KIIs</a:t>
            </a:r>
          </a:p>
        </p:txBody>
      </p:sp>
    </p:spTree>
    <p:extLst>
      <p:ext uri="{BB962C8B-B14F-4D97-AF65-F5344CB8AC3E}">
        <p14:creationId xmlns:p14="http://schemas.microsoft.com/office/powerpoint/2010/main" val="4205521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Graphic spid="6" grpId="0">
        <p:bldAsOne/>
      </p:bldGraphic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D2D86B-B3C5-C35D-6D2A-BBBEDCA321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A0C11E9-3E19-44A5-D374-EEEEBF8C129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b="1" dirty="0"/>
              <a:t>Limitations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8B18DB-33A5-1388-2B58-095113D0740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52864" y="1361661"/>
            <a:ext cx="11086272" cy="5146426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DBB327"/>
                </a:solidFill>
              </a:rPr>
              <a:t>Rough estimates, not in any way actual</a:t>
            </a:r>
          </a:p>
          <a:p>
            <a:pPr lvl="1"/>
            <a:r>
              <a:rPr lang="en-GB" sz="2400" dirty="0"/>
              <a:t>Most pillars did not have user-level data and so used crude population estimates</a:t>
            </a:r>
          </a:p>
          <a:p>
            <a:pPr lvl="1"/>
            <a:r>
              <a:rPr lang="en-GB" sz="2400" dirty="0"/>
              <a:t>Activity-level data can help refine estimates </a:t>
            </a:r>
          </a:p>
          <a:p>
            <a:r>
              <a:rPr lang="en-GB" sz="3200" b="1" dirty="0">
                <a:solidFill>
                  <a:srgbClr val="DBB327"/>
                </a:solidFill>
              </a:rPr>
              <a:t>Methodology more important than actual numbers</a:t>
            </a:r>
          </a:p>
          <a:p>
            <a:pPr lvl="1"/>
            <a:r>
              <a:rPr lang="en-GB" sz="2400" dirty="0"/>
              <a:t>PFM issues faced by service delivery platforms would also influence ECD outcomes</a:t>
            </a:r>
          </a:p>
          <a:p>
            <a:pPr lvl="1"/>
            <a:r>
              <a:rPr lang="en-GB" sz="2400" dirty="0"/>
              <a:t>Incremental impact on ECD has been outlined where findings were available, but are not comprehensive</a:t>
            </a:r>
          </a:p>
          <a:p>
            <a:r>
              <a:rPr lang="en-GB" sz="3200" b="1" dirty="0">
                <a:solidFill>
                  <a:srgbClr val="DBB327"/>
                </a:solidFill>
              </a:rPr>
              <a:t>Findings from as of March 2024</a:t>
            </a:r>
          </a:p>
          <a:p>
            <a:pPr lvl="1"/>
            <a:r>
              <a:rPr lang="en-GB" sz="2400" dirty="0"/>
              <a:t>Many initiatives happening which may influence inferences of findings</a:t>
            </a:r>
            <a:endParaRPr lang="en-GB" sz="2400" b="1" dirty="0">
              <a:solidFill>
                <a:srgbClr val="DBB327"/>
              </a:solidFill>
            </a:endParaRPr>
          </a:p>
          <a:p>
            <a:pPr lvl="1"/>
            <a:endParaRPr lang="en-GB" sz="2400" dirty="0"/>
          </a:p>
          <a:p>
            <a:pPr marL="457200" lvl="1" indent="0">
              <a:buNone/>
            </a:pPr>
            <a:endParaRPr lang="en-GB" sz="3000" b="1" dirty="0">
              <a:solidFill>
                <a:srgbClr val="DBB32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92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395754-C060-9774-F3E4-D96CEB491FA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02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0CDB0B3-7011-E4AB-0FD2-B7F8EC657CD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601546" y="3530985"/>
            <a:ext cx="5842245" cy="518461"/>
          </a:xfrm>
        </p:spPr>
        <p:txBody>
          <a:bodyPr/>
          <a:lstStyle/>
          <a:p>
            <a:r>
              <a:rPr lang="en-GB" dirty="0"/>
              <a:t>Institutional Landscape for ECD</a:t>
            </a:r>
          </a:p>
        </p:txBody>
      </p:sp>
    </p:spTree>
    <p:extLst>
      <p:ext uri="{BB962C8B-B14F-4D97-AF65-F5344CB8AC3E}">
        <p14:creationId xmlns:p14="http://schemas.microsoft.com/office/powerpoint/2010/main" val="17925333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236BF9-6134-5AA5-2650-7CCAFA3D83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3BD91DC-2187-8F3B-EE94-16695D29E95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b="1" dirty="0"/>
              <a:t>Budgeting in Tanzania: Overview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EF61FB-FEAB-4BAB-6AC5-4DD878D6B2B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52449" y="1202635"/>
            <a:ext cx="11135967" cy="5347252"/>
          </a:xfrm>
        </p:spPr>
        <p:txBody>
          <a:bodyPr>
            <a:normAutofit/>
          </a:bodyPr>
          <a:lstStyle/>
          <a:p>
            <a:r>
              <a:rPr lang="en-GB" sz="2800" b="1" dirty="0"/>
              <a:t>Bottom-up planning with top-down prioritization</a:t>
            </a:r>
          </a:p>
          <a:p>
            <a:pPr lvl="1"/>
            <a:r>
              <a:rPr lang="en-GB" sz="2600" dirty="0"/>
              <a:t>Enables capturing local priorities, including ECD</a:t>
            </a:r>
          </a:p>
          <a:p>
            <a:pPr lvl="1"/>
            <a:r>
              <a:rPr lang="en-GB" sz="2600" dirty="0"/>
              <a:t>MOF budget guidelines + ceilings determine national priorities in practice (e.g. nutrition)</a:t>
            </a:r>
          </a:p>
          <a:p>
            <a:r>
              <a:rPr lang="en-GB" sz="2800" b="1" dirty="0"/>
              <a:t>Sub-national budget share most relevant to ECD</a:t>
            </a:r>
          </a:p>
          <a:p>
            <a:pPr lvl="1"/>
            <a:r>
              <a:rPr lang="en-GB" sz="2600" dirty="0"/>
              <a:t>Share has been ~18-19% of total budget in last three FYs</a:t>
            </a:r>
          </a:p>
          <a:p>
            <a:r>
              <a:rPr lang="en-GB" sz="2800" b="1" dirty="0"/>
              <a:t>Govt has robust PFM IT systems to capture ECD priorities</a:t>
            </a:r>
          </a:p>
          <a:p>
            <a:pPr lvl="1"/>
            <a:r>
              <a:rPr lang="en-GB" sz="2600" dirty="0"/>
              <a:t>LGA: </a:t>
            </a:r>
            <a:r>
              <a:rPr lang="en-GB" sz="2600" dirty="0" err="1"/>
              <a:t>PlanRep</a:t>
            </a:r>
            <a:r>
              <a:rPr lang="en-GB" sz="2600" dirty="0"/>
              <a:t> for budgets and MUSE for expenditure</a:t>
            </a:r>
          </a:p>
          <a:p>
            <a:pPr lvl="1"/>
            <a:r>
              <a:rPr lang="en-GB" sz="2600" dirty="0"/>
              <a:t>National: CBMS for budgets and MUSE for expenditure</a:t>
            </a:r>
          </a:p>
          <a:p>
            <a:pPr lvl="1"/>
            <a:r>
              <a:rPr lang="en-GB" sz="2600" dirty="0"/>
              <a:t>Mutual integrations + Have detailed activity descriptors </a:t>
            </a:r>
            <a:r>
              <a:rPr lang="en-GB" sz="2600" dirty="0">
                <a:sym typeface="Wingdings" panose="05000000000000000000" pitchFamily="2" charset="2"/>
              </a:rPr>
              <a:t> Easy to</a:t>
            </a:r>
            <a:r>
              <a:rPr lang="en-GB" sz="2600" dirty="0"/>
              <a:t> identify ECD-relevant spending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847956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0F5A07-8A98-DBA7-EB7C-D20B9B96EE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ECBE69C-AE4F-E87E-D466-FA558E57846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b="1" dirty="0"/>
              <a:t>Financial Performance Management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1AEA2F-AB95-12D8-5F0F-654E9A22967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52450" y="1202635"/>
            <a:ext cx="11122100" cy="5347252"/>
          </a:xfrm>
        </p:spPr>
        <p:txBody>
          <a:bodyPr>
            <a:normAutofit/>
          </a:bodyPr>
          <a:lstStyle/>
          <a:p>
            <a:r>
              <a:rPr lang="en-GB" sz="2800" b="1" dirty="0"/>
              <a:t>National level</a:t>
            </a:r>
          </a:p>
          <a:p>
            <a:pPr lvl="1"/>
            <a:r>
              <a:rPr lang="en-GB" sz="2600" dirty="0"/>
              <a:t>Departmental </a:t>
            </a:r>
            <a:r>
              <a:rPr lang="en-GB" sz="2600" dirty="0">
                <a:sym typeface="Wingdings" panose="05000000000000000000" pitchFamily="2" charset="2"/>
              </a:rPr>
              <a:t> DPPs and M&amp;E units</a:t>
            </a:r>
          </a:p>
          <a:p>
            <a:pPr lvl="1"/>
            <a:r>
              <a:rPr lang="en-GB" sz="2600" dirty="0">
                <a:sym typeface="Wingdings" panose="05000000000000000000" pitchFamily="2" charset="2"/>
              </a:rPr>
              <a:t>Joint/Multi-sectoral reviews – done in health, education, nutrition</a:t>
            </a:r>
          </a:p>
          <a:p>
            <a:r>
              <a:rPr lang="en-GB" sz="2800" b="1" dirty="0">
                <a:sym typeface="Wingdings" panose="05000000000000000000" pitchFamily="2" charset="2"/>
              </a:rPr>
              <a:t>Regional and LGA level</a:t>
            </a:r>
          </a:p>
          <a:p>
            <a:pPr lvl="1"/>
            <a:r>
              <a:rPr lang="en-GB" sz="2600" dirty="0">
                <a:sym typeface="Wingdings" panose="05000000000000000000" pitchFamily="2" charset="2"/>
              </a:rPr>
              <a:t>Political review – apex body for planning and decision making established by law (RCC, District councils)</a:t>
            </a:r>
          </a:p>
          <a:p>
            <a:pPr lvl="1"/>
            <a:r>
              <a:rPr lang="en-GB" sz="2600" dirty="0">
                <a:sym typeface="Wingdings" panose="05000000000000000000" pitchFamily="2" charset="2"/>
              </a:rPr>
              <a:t>Management teams – regular reviews of day-to-day plan execution comprising department heads + chief executive (e.g. CMT)</a:t>
            </a:r>
          </a:p>
          <a:p>
            <a:pPr lvl="1"/>
            <a:r>
              <a:rPr lang="en-GB" sz="2600" dirty="0">
                <a:sym typeface="Wingdings" panose="05000000000000000000" pitchFamily="2" charset="2"/>
              </a:rPr>
              <a:t>Technical teams – sector-specific (e.g. R/CHMT for health, NSCs for nutrition)</a:t>
            </a:r>
          </a:p>
          <a:p>
            <a:r>
              <a:rPr lang="en-GB" sz="2800" b="1" dirty="0">
                <a:sym typeface="Wingdings" panose="05000000000000000000" pitchFamily="2" charset="2"/>
              </a:rPr>
              <a:t>Review processes an opportunity to track ECD performance</a:t>
            </a:r>
          </a:p>
          <a:p>
            <a:pPr lvl="1"/>
            <a:r>
              <a:rPr lang="en-GB" sz="2600" dirty="0">
                <a:sym typeface="Wingdings" panose="05000000000000000000" pitchFamily="2" charset="2"/>
              </a:rPr>
              <a:t>MIS systems of national ministries support this process </a:t>
            </a:r>
          </a:p>
          <a:p>
            <a:pPr lvl="1"/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2363750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C2025"/>
      </a:accent1>
      <a:accent2>
        <a:srgbClr val="FFF3E5"/>
      </a:accent2>
      <a:accent3>
        <a:srgbClr val="DD5353"/>
      </a:accent3>
      <a:accent4>
        <a:srgbClr val="03A696"/>
      </a:accent4>
      <a:accent5>
        <a:srgbClr val="13368F"/>
      </a:accent5>
      <a:accent6>
        <a:srgbClr val="0B1F51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C2025"/>
      </a:accent1>
      <a:accent2>
        <a:srgbClr val="FFF3E5"/>
      </a:accent2>
      <a:accent3>
        <a:srgbClr val="DD5353"/>
      </a:accent3>
      <a:accent4>
        <a:srgbClr val="03A696"/>
      </a:accent4>
      <a:accent5>
        <a:srgbClr val="13368F"/>
      </a:accent5>
      <a:accent6>
        <a:srgbClr val="0B1F51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1FA6EC08C1CB84097E5BE4A51F9B5B2" ma:contentTypeVersion="21" ma:contentTypeDescription="Create a new document." ma:contentTypeScope="" ma:versionID="dd0620b0afcb4c756faf72d1874adef5">
  <xsd:schema xmlns:xsd="http://www.w3.org/2001/XMLSchema" xmlns:xs="http://www.w3.org/2001/XMLSchema" xmlns:p="http://schemas.microsoft.com/office/2006/metadata/properties" xmlns:ns1="http://schemas.microsoft.com/sharepoint/v3" xmlns:ns2="32deee2f-dc98-44d0-8388-e8adaece0697" xmlns:ns3="036f8150-817f-44bc-883a-abf026c3f7fa" targetNamespace="http://schemas.microsoft.com/office/2006/metadata/properties" ma:root="true" ma:fieldsID="4318ab23bab8405fab22982f8f07dd6a" ns1:_="" ns2:_="" ns3:_="">
    <xsd:import namespace="http://schemas.microsoft.com/sharepoint/v3"/>
    <xsd:import namespace="32deee2f-dc98-44d0-8388-e8adaece0697"/>
    <xsd:import namespace="036f8150-817f-44bc-883a-abf026c3f7fa"/>
    <xsd:element name="properties">
      <xsd:complexType>
        <xsd:sequence>
          <xsd:element name="documentManagement">
            <xsd:complexType>
              <xsd:all>
                <xsd:element ref="ns2:Project-Stage" minOccurs="0"/>
                <xsd:element ref="ns2:Project-Number" minOccurs="0"/>
                <xsd:element ref="ns2:Practice" minOccurs="0"/>
                <xsd:element ref="ns2:PM" minOccurs="0"/>
                <xsd:element ref="ns1:DocumentSetDescription" minOccurs="0"/>
                <xsd:element ref="ns2:PA" minOccurs="0"/>
                <xsd:element ref="ns3:MediaServiceMetadata" minOccurs="0"/>
                <xsd:element ref="ns3:MediaServiceFastMetadata" minOccurs="0"/>
                <xsd:element ref="ns2:SharedWithUsers" minOccurs="0"/>
                <xsd:element ref="ns2:SharedWithDetails" minOccurs="0"/>
                <xsd:element ref="ns3:lcf76f155ced4ddcb4097134ff3c332f" minOccurs="0"/>
                <xsd:element ref="ns2:TaxCatchAll" minOccurs="0"/>
                <xsd:element ref="ns3:MediaServiceDateTake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LengthInSeconds" minOccurs="0"/>
                <xsd:element ref="ns3:Link" minOccurs="0"/>
                <xsd:element ref="ns3:MediaServiceSearchProperties" minOccurs="0"/>
                <xsd:element ref="ns3:MediaServiceObjectDetectorVersions" minOccurs="0"/>
                <xsd:element ref="ns3:_Flow_SignoffStatus" minOccurs="0"/>
                <xsd:element ref="ns3:SuccessfulBid_x003f_" minOccurs="0"/>
                <xsd:element ref="ns3:Workstream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DocumentSetDescription" ma:index="12" nillable="true" ma:displayName="Description" ma:description="A description of the Document Set" ma:internalName="DocumentSetDescription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deee2f-dc98-44d0-8388-e8adaece0697" elementFormDefault="qualified">
    <xsd:import namespace="http://schemas.microsoft.com/office/2006/documentManagement/types"/>
    <xsd:import namespace="http://schemas.microsoft.com/office/infopath/2007/PartnerControls"/>
    <xsd:element name="Project-Stage" ma:index="8" nillable="true" ma:displayName="Project-Stage" ma:default="" ma:format="RadioButtons" ma:internalName="Project_x002d_Stage">
      <xsd:simpleType>
        <xsd:restriction base="dms:Choice">
          <xsd:enumeration value="EOI"/>
          <xsd:enumeration value="Tender"/>
          <xsd:enumeration value="Implementation"/>
          <xsd:enumeration value="Closed"/>
          <xsd:enumeration value="TBC"/>
        </xsd:restriction>
      </xsd:simpleType>
    </xsd:element>
    <xsd:element name="Project-Number" ma:index="9" nillable="true" ma:displayName="Project-Number" ma:default="" ma:internalName="Project_x002d_Number">
      <xsd:simpleType>
        <xsd:restriction base="dms:Text">
          <xsd:maxLength value="255"/>
        </xsd:restriction>
      </xsd:simpleType>
    </xsd:element>
    <xsd:element name="Practice" ma:index="10" nillable="true" ma:displayName="Practice" ma:default="" ma:format="Dropdown" ma:internalName="Practice">
      <xsd:simpleType>
        <xsd:restriction base="dms:Choice">
          <xsd:enumeration value="Climate-Resilience"/>
          <xsd:enumeration value="Education"/>
          <xsd:enumeration value="Governance"/>
          <xsd:enumeration value="Health"/>
          <xsd:enumeration value="Poverty-Social-Protection"/>
          <xsd:enumeration value="Research-Evidence"/>
        </xsd:restriction>
      </xsd:simpleType>
    </xsd:element>
    <xsd:element name="PM" ma:index="11" nillable="true" ma:displayName="PM" ma:list="UserInfo" ma:internalName="PM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PA" ma:index="13" nillable="true" ma:displayName="PA" ma:list="UserInfo" ma:internalName="PA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76db3011-7cd0-4697-aba7-27fa2fa3b5dd}" ma:internalName="TaxCatchAll" ma:showField="CatchAllData" ma:web="32deee2f-dc98-44d0-8388-e8adaece069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6f8150-817f-44bc-883a-abf026c3f7f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4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5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48245e64-faf6-4318-998e-7cfc72196ae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6" nillable="true" ma:displayName="MediaLengthInSeconds" ma:hidden="true" ma:internalName="MediaLengthInSeconds" ma:readOnly="true">
      <xsd:simpleType>
        <xsd:restriction base="dms:Unknown"/>
      </xsd:simpleType>
    </xsd:element>
    <xsd:element name="Link" ma:index="27" nillable="true" ma:displayName="Framework" ma:format="Dropdown" ma:internalName="Link">
      <xsd:simpleType>
        <xsd:restriction base="dms:Choice">
          <xsd:enumeration value="Framework"/>
          <xsd:enumeration value="Choice 2"/>
          <xsd:enumeration value="Choice 3"/>
        </xsd:restriction>
      </xsd:simpleType>
    </xsd:element>
    <xsd:element name="MediaServiceSearchProperties" ma:index="2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9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_Flow_SignoffStatus" ma:index="30" nillable="true" ma:displayName="Sign-off status" ma:internalName="Sign_x002d_off_x0020_status">
      <xsd:simpleType>
        <xsd:restriction base="dms:Text"/>
      </xsd:simpleType>
    </xsd:element>
    <xsd:element name="SuccessfulBid_x003f_" ma:index="31" nillable="true" ma:displayName="Successful Bid?" ma:default="0" ma:description="Yes if successful, No if it was an unsuccessful bid. Blank if unknown" ma:format="Dropdown" ma:internalName="SuccessfulBid_x003f_">
      <xsd:simpleType>
        <xsd:restriction base="dms:Boolean"/>
      </xsd:simpleType>
    </xsd:element>
    <xsd:element name="Workstream" ma:index="32" nillable="true" ma:displayName="Workstream" ma:format="Dropdown" ma:internalName="Workstream">
      <xsd:simpleType>
        <xsd:restriction base="dms:Choice">
          <xsd:enumeration value="WS1"/>
          <xsd:enumeration value="WS2"/>
          <xsd:enumeration value="WS3"/>
          <xsd:enumeration value="Cross Cutting"/>
        </xsd:restriction>
      </xsd:simpleType>
    </xsd:element>
    <xsd:element name="MediaServiceBillingMetadata" ma:index="3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M xmlns="32deee2f-dc98-44d0-8388-e8adaece0697">
      <UserInfo>
        <DisplayName>Anna Duncan-Grant</DisplayName>
        <AccountId>246</AccountId>
        <AccountType/>
      </UserInfo>
    </PM>
    <lcf76f155ced4ddcb4097134ff3c332f xmlns="036f8150-817f-44bc-883a-abf026c3f7fa">
      <Terms xmlns="http://schemas.microsoft.com/office/infopath/2007/PartnerControls"/>
    </lcf76f155ced4ddcb4097134ff3c332f>
    <DocumentSetDescription xmlns="http://schemas.microsoft.com/sharepoint/v3">Project Template folder structure
-Update after creation</DocumentSetDescription>
    <_Flow_SignoffStatus xmlns="036f8150-817f-44bc-883a-abf026c3f7fa" xsi:nil="true"/>
    <TaxCatchAll xmlns="32deee2f-dc98-44d0-8388-e8adaece0697" xsi:nil="true"/>
    <Project-Number xmlns="32deee2f-dc98-44d0-8388-e8adaece0697" xsi:nil="true"/>
    <Link xmlns="036f8150-817f-44bc-883a-abf026c3f7fa" xsi:nil="true"/>
    <Project-Stage xmlns="32deee2f-dc98-44d0-8388-e8adaece0697">EOI</Project-Stage>
    <PA xmlns="32deee2f-dc98-44d0-8388-e8adaece0697">
      <UserInfo>
        <DisplayName>Georgina Palmer</DisplayName>
        <AccountId>148</AccountId>
        <AccountType/>
      </UserInfo>
    </PA>
    <Practice xmlns="32deee2f-dc98-44d0-8388-e8adaece0697" xsi:nil="true"/>
    <SuccessfulBid_x003f_ xmlns="036f8150-817f-44bc-883a-abf026c3f7fa">false</SuccessfulBid_x003f_>
    <Workstream xmlns="036f8150-817f-44bc-883a-abf026c3f7fa" xsi:nil="true"/>
  </documentManagement>
</p:properties>
</file>

<file path=customXml/itemProps1.xml><?xml version="1.0" encoding="utf-8"?>
<ds:datastoreItem xmlns:ds="http://schemas.openxmlformats.org/officeDocument/2006/customXml" ds:itemID="{8D572043-5CC6-4848-BA16-EC6BF86191F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36398F9-9826-4022-817D-FEAEC5780C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32deee2f-dc98-44d0-8388-e8adaece0697"/>
    <ds:schemaRef ds:uri="036f8150-817f-44bc-883a-abf026c3f7f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2BA160F-BB63-4503-9057-CEB4431E40F3}">
  <ds:schemaRefs>
    <ds:schemaRef ds:uri="http://schemas.openxmlformats.org/package/2006/metadata/core-properties"/>
    <ds:schemaRef ds:uri="http://www.w3.org/XML/1998/namespace"/>
    <ds:schemaRef ds:uri="http://schemas.microsoft.com/sharepoint/v3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036f8150-817f-44bc-883a-abf026c3f7fa"/>
    <ds:schemaRef ds:uri="http://purl.org/dc/dcmitype/"/>
    <ds:schemaRef ds:uri="32deee2f-dc98-44d0-8388-e8adaece0697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6315</TotalTime>
  <Words>1883</Words>
  <Application>Microsoft Office PowerPoint</Application>
  <PresentationFormat>Widescreen</PresentationFormat>
  <Paragraphs>249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5" baseType="lpstr">
      <vt:lpstr>Arial</vt:lpstr>
      <vt:lpstr>Calibri</vt:lpstr>
      <vt:lpstr>Calibri Light</vt:lpstr>
      <vt:lpstr>Poppins</vt:lpstr>
      <vt:lpstr>Roboto</vt:lpstr>
      <vt:lpstr>Roboto Light</vt:lpstr>
      <vt:lpstr>Satoshi</vt:lpstr>
      <vt:lpstr>Satoshi Black</vt:lpstr>
      <vt:lpstr>Wingdings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Adarsh Sagar</dc:creator>
  <cp:lastModifiedBy>Sadashiv Nayanpally</cp:lastModifiedBy>
  <cp:revision>81</cp:revision>
  <dcterms:created xsi:type="dcterms:W3CDTF">2023-03-29T10:50:21Z</dcterms:created>
  <dcterms:modified xsi:type="dcterms:W3CDTF">2025-05-20T03:24:32Z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0x01010071FA6EC08C1CB84097E5BE4A51F9B5B2</vt:lpwstr>
  </property>
  <property fmtid="{D5CDD505-2E9C-101B-9397-08002B2CF9AE}" pid="3" name="MediaServiceImageTags">
    <vt:lpwstr/>
  </property>
</Properties>
</file>