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5" r:id="rId2"/>
  </p:sldMasterIdLst>
  <p:notesMasterIdLst>
    <p:notesMasterId r:id="rId36"/>
  </p:notesMasterIdLst>
  <p:sldIdLst>
    <p:sldId id="359" r:id="rId3"/>
    <p:sldId id="346" r:id="rId4"/>
    <p:sldId id="257" r:id="rId5"/>
    <p:sldId id="258" r:id="rId6"/>
    <p:sldId id="275" r:id="rId7"/>
    <p:sldId id="316" r:id="rId8"/>
    <p:sldId id="345" r:id="rId9"/>
    <p:sldId id="276" r:id="rId10"/>
    <p:sldId id="348" r:id="rId11"/>
    <p:sldId id="303" r:id="rId12"/>
    <p:sldId id="339" r:id="rId13"/>
    <p:sldId id="357" r:id="rId14"/>
    <p:sldId id="319" r:id="rId15"/>
    <p:sldId id="320" r:id="rId16"/>
    <p:sldId id="318" r:id="rId17"/>
    <p:sldId id="337" r:id="rId18"/>
    <p:sldId id="355" r:id="rId19"/>
    <p:sldId id="360" r:id="rId20"/>
    <p:sldId id="363" r:id="rId21"/>
    <p:sldId id="364" r:id="rId22"/>
    <p:sldId id="341" r:id="rId23"/>
    <p:sldId id="342" r:id="rId24"/>
    <p:sldId id="343" r:id="rId25"/>
    <p:sldId id="344" r:id="rId26"/>
    <p:sldId id="347" r:id="rId27"/>
    <p:sldId id="309" r:id="rId28"/>
    <p:sldId id="349" r:id="rId29"/>
    <p:sldId id="336" r:id="rId30"/>
    <p:sldId id="350" r:id="rId31"/>
    <p:sldId id="351" r:id="rId32"/>
    <p:sldId id="352" r:id="rId33"/>
    <p:sldId id="366" r:id="rId34"/>
    <p:sldId id="36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83871" autoAdjust="0"/>
  </p:normalViewPr>
  <p:slideViewPr>
    <p:cSldViewPr>
      <p:cViewPr varScale="1">
        <p:scale>
          <a:sx n="74" d="100"/>
          <a:sy n="74" d="100"/>
        </p:scale>
        <p:origin x="1738"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41BF21-7B51-44BC-BAAC-1114515DE713}"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18936FCA-88E8-4450-AC2C-E8E579882BF2}">
      <dgm:prSet phldrT="[Text]"/>
      <dgm:spPr/>
      <dgm:t>
        <a:bodyPr/>
        <a:lstStyle/>
        <a:p>
          <a:r>
            <a:rPr lang="en-US" dirty="0" err="1" smtClean="0"/>
            <a:t>Umasikini</a:t>
          </a:r>
          <a:r>
            <a:rPr lang="en-US" dirty="0" smtClean="0"/>
            <a:t> </a:t>
          </a:r>
          <a:endParaRPr lang="en-US" dirty="0"/>
        </a:p>
      </dgm:t>
    </dgm:pt>
    <dgm:pt modelId="{7607703A-1050-4E69-80AF-6D7F4DE949BF}" type="parTrans" cxnId="{A4C3101E-0F53-41BF-A040-D654D4B58A9C}">
      <dgm:prSet/>
      <dgm:spPr/>
      <dgm:t>
        <a:bodyPr/>
        <a:lstStyle/>
        <a:p>
          <a:endParaRPr lang="en-US"/>
        </a:p>
      </dgm:t>
    </dgm:pt>
    <dgm:pt modelId="{26BD0835-B654-42B8-BEC4-728B63E9E6B2}" type="sibTrans" cxnId="{A4C3101E-0F53-41BF-A040-D654D4B58A9C}">
      <dgm:prSet/>
      <dgm:spPr/>
      <dgm:t>
        <a:bodyPr/>
        <a:lstStyle/>
        <a:p>
          <a:endParaRPr lang="en-US"/>
        </a:p>
      </dgm:t>
    </dgm:pt>
    <dgm:pt modelId="{96AE55C8-02C5-43BD-99DB-9A6A0A11670C}">
      <dgm:prSet phldrT="[Text]"/>
      <dgm:spPr/>
      <dgm:t>
        <a:bodyPr/>
        <a:lstStyle/>
        <a:p>
          <a:r>
            <a:rPr lang="en-US" dirty="0" smtClean="0"/>
            <a:t>Lishe </a:t>
          </a:r>
          <a:r>
            <a:rPr lang="en-US" dirty="0" err="1" smtClean="0"/>
            <a:t>duni</a:t>
          </a:r>
          <a:endParaRPr lang="en-US" dirty="0"/>
        </a:p>
      </dgm:t>
    </dgm:pt>
    <dgm:pt modelId="{34BB9DE1-32DA-4349-ADED-C7938DA4FB95}" type="parTrans" cxnId="{F4486E73-75AA-48F9-B8A6-9B5DD31B1146}">
      <dgm:prSet/>
      <dgm:spPr/>
      <dgm:t>
        <a:bodyPr/>
        <a:lstStyle/>
        <a:p>
          <a:endParaRPr lang="en-US"/>
        </a:p>
      </dgm:t>
    </dgm:pt>
    <dgm:pt modelId="{4AB70AF6-4481-44CF-B00B-40F80DF1BBD0}" type="sibTrans" cxnId="{F4486E73-75AA-48F9-B8A6-9B5DD31B1146}">
      <dgm:prSet/>
      <dgm:spPr/>
      <dgm:t>
        <a:bodyPr/>
        <a:lstStyle/>
        <a:p>
          <a:endParaRPr lang="en-US"/>
        </a:p>
      </dgm:t>
    </dgm:pt>
    <dgm:pt modelId="{F134A6C1-F222-4C69-950F-4B23DAF5C161}">
      <dgm:prSet phldrT="[Text]"/>
      <dgm:spPr/>
      <dgm:t>
        <a:bodyPr/>
        <a:lstStyle/>
        <a:p>
          <a:r>
            <a:rPr lang="en-US" dirty="0" err="1" smtClean="0"/>
            <a:t>Ukatili</a:t>
          </a:r>
          <a:r>
            <a:rPr lang="en-US" dirty="0" smtClean="0"/>
            <a:t> </a:t>
          </a:r>
          <a:endParaRPr lang="en-US" dirty="0"/>
        </a:p>
      </dgm:t>
    </dgm:pt>
    <dgm:pt modelId="{2FFFF235-F246-48FF-894C-0736B1D71B7C}" type="parTrans" cxnId="{4B2BA084-2004-416C-85AC-A3700948CE21}">
      <dgm:prSet/>
      <dgm:spPr/>
      <dgm:t>
        <a:bodyPr/>
        <a:lstStyle/>
        <a:p>
          <a:endParaRPr lang="en-US"/>
        </a:p>
      </dgm:t>
    </dgm:pt>
    <dgm:pt modelId="{B493A6BC-D76E-44A0-8699-9290D2AF49C4}" type="sibTrans" cxnId="{4B2BA084-2004-416C-85AC-A3700948CE21}">
      <dgm:prSet/>
      <dgm:spPr/>
      <dgm:t>
        <a:bodyPr/>
        <a:lstStyle/>
        <a:p>
          <a:endParaRPr lang="en-US"/>
        </a:p>
      </dgm:t>
    </dgm:pt>
    <dgm:pt modelId="{AEB3E61E-0DB1-41CA-B38A-BA989BF203B3}">
      <dgm:prSet phldrT="[Text]"/>
      <dgm:spPr/>
      <dgm:t>
        <a:bodyPr/>
        <a:lstStyle/>
        <a:p>
          <a:r>
            <a:rPr lang="en-US" dirty="0" err="1" smtClean="0"/>
            <a:t>Msogo</a:t>
          </a:r>
          <a:r>
            <a:rPr lang="en-US" dirty="0" smtClean="0"/>
            <a:t> wa </a:t>
          </a:r>
          <a:r>
            <a:rPr lang="en-US" dirty="0" err="1" smtClean="0"/>
            <a:t>mawazo</a:t>
          </a:r>
          <a:r>
            <a:rPr lang="en-US" dirty="0" smtClean="0"/>
            <a:t> wa </a:t>
          </a:r>
          <a:r>
            <a:rPr lang="en-US" dirty="0" err="1" smtClean="0"/>
            <a:t>wanafamilia</a:t>
          </a:r>
          <a:r>
            <a:rPr lang="en-US" dirty="0" smtClean="0"/>
            <a:t> </a:t>
          </a:r>
          <a:endParaRPr lang="en-US" dirty="0"/>
        </a:p>
      </dgm:t>
    </dgm:pt>
    <dgm:pt modelId="{4AA26C04-FCA5-4BCD-B784-EC6DAE169CCC}" type="parTrans" cxnId="{DE3C3AAF-8F36-4A98-856F-2CAEE21ECD06}">
      <dgm:prSet/>
      <dgm:spPr/>
      <dgm:t>
        <a:bodyPr/>
        <a:lstStyle/>
        <a:p>
          <a:endParaRPr lang="en-US"/>
        </a:p>
      </dgm:t>
    </dgm:pt>
    <dgm:pt modelId="{0B1C0D5B-8653-422F-AEAD-482B915E6B94}" type="sibTrans" cxnId="{DE3C3AAF-8F36-4A98-856F-2CAEE21ECD06}">
      <dgm:prSet/>
      <dgm:spPr/>
      <dgm:t>
        <a:bodyPr/>
        <a:lstStyle/>
        <a:p>
          <a:endParaRPr lang="en-US"/>
        </a:p>
      </dgm:t>
    </dgm:pt>
    <dgm:pt modelId="{60B9B0A3-6425-4BCF-AF8B-3EDB96688BB0}">
      <dgm:prSet phldrT="[Text]"/>
      <dgm:spPr/>
      <dgm:t>
        <a:bodyPr/>
        <a:lstStyle/>
        <a:p>
          <a:endParaRPr lang="en-US" dirty="0"/>
        </a:p>
      </dgm:t>
    </dgm:pt>
    <dgm:pt modelId="{D2695F20-9BCA-415F-907B-866CC162F383}" type="parTrans" cxnId="{C5E15862-B17A-40DB-ABA0-01A612FB2ED7}">
      <dgm:prSet/>
      <dgm:spPr/>
      <dgm:t>
        <a:bodyPr/>
        <a:lstStyle/>
        <a:p>
          <a:endParaRPr lang="en-US"/>
        </a:p>
      </dgm:t>
    </dgm:pt>
    <dgm:pt modelId="{27C12BB9-786C-45FA-AD9D-BFF7EFCEDE84}" type="sibTrans" cxnId="{C5E15862-B17A-40DB-ABA0-01A612FB2ED7}">
      <dgm:prSet/>
      <dgm:spPr/>
      <dgm:t>
        <a:bodyPr/>
        <a:lstStyle/>
        <a:p>
          <a:endParaRPr lang="en-US"/>
        </a:p>
      </dgm:t>
    </dgm:pt>
    <dgm:pt modelId="{362A0F9A-BDBD-4EBC-ADB8-E6B782AB786B}">
      <dgm:prSet phldrT="[Text]"/>
      <dgm:spPr/>
      <dgm:t>
        <a:bodyPr/>
        <a:lstStyle/>
        <a:p>
          <a:r>
            <a:rPr lang="en-US" dirty="0" err="1" smtClean="0"/>
            <a:t>Msongo</a:t>
          </a:r>
          <a:r>
            <a:rPr lang="en-US" dirty="0" smtClean="0"/>
            <a:t> wa </a:t>
          </a:r>
          <a:r>
            <a:rPr lang="en-US" dirty="0" err="1" smtClean="0"/>
            <a:t>mawazo</a:t>
          </a:r>
          <a:r>
            <a:rPr lang="en-US" dirty="0" smtClean="0"/>
            <a:t> wakati wa </a:t>
          </a:r>
          <a:r>
            <a:rPr lang="en-US" dirty="0" err="1" smtClean="0"/>
            <a:t>ujauzito</a:t>
          </a:r>
          <a:r>
            <a:rPr lang="en-US" dirty="0" smtClean="0"/>
            <a:t> </a:t>
          </a:r>
          <a:endParaRPr lang="en-US" dirty="0"/>
        </a:p>
      </dgm:t>
    </dgm:pt>
    <dgm:pt modelId="{FAC4D945-489F-4CF2-A7CD-639D8DF07CB8}" type="parTrans" cxnId="{03C989E9-CDC2-4381-A1FE-FB5F92EF5316}">
      <dgm:prSet/>
      <dgm:spPr/>
      <dgm:t>
        <a:bodyPr/>
        <a:lstStyle/>
        <a:p>
          <a:endParaRPr lang="en-US"/>
        </a:p>
      </dgm:t>
    </dgm:pt>
    <dgm:pt modelId="{D641BB05-C45E-4093-B648-C749D0786CF4}" type="sibTrans" cxnId="{03C989E9-CDC2-4381-A1FE-FB5F92EF5316}">
      <dgm:prSet/>
      <dgm:spPr/>
      <dgm:t>
        <a:bodyPr/>
        <a:lstStyle/>
        <a:p>
          <a:endParaRPr lang="en-US"/>
        </a:p>
      </dgm:t>
    </dgm:pt>
    <dgm:pt modelId="{8F4E96AC-044B-4842-8539-311A20C6921D}">
      <dgm:prSet phldrT="[Text]"/>
      <dgm:spPr/>
      <dgm:t>
        <a:bodyPr/>
        <a:lstStyle/>
        <a:p>
          <a:r>
            <a:rPr lang="en-US" dirty="0" err="1" smtClean="0"/>
            <a:t>Utapiamlo</a:t>
          </a:r>
          <a:r>
            <a:rPr lang="en-US" dirty="0" smtClean="0"/>
            <a:t> </a:t>
          </a:r>
          <a:endParaRPr lang="en-US" dirty="0"/>
        </a:p>
      </dgm:t>
    </dgm:pt>
    <dgm:pt modelId="{6E37E159-C8BA-4236-9296-B65165DC3AC8}" type="parTrans" cxnId="{78F942A8-DDA4-4127-98E0-753D35011839}">
      <dgm:prSet/>
      <dgm:spPr/>
      <dgm:t>
        <a:bodyPr/>
        <a:lstStyle/>
        <a:p>
          <a:endParaRPr lang="en-US"/>
        </a:p>
      </dgm:t>
    </dgm:pt>
    <dgm:pt modelId="{51AC2D6E-B1A9-4041-9A9A-BBBBFF9D05F3}" type="sibTrans" cxnId="{78F942A8-DDA4-4127-98E0-753D35011839}">
      <dgm:prSet/>
      <dgm:spPr/>
      <dgm:t>
        <a:bodyPr/>
        <a:lstStyle/>
        <a:p>
          <a:endParaRPr lang="en-US"/>
        </a:p>
      </dgm:t>
    </dgm:pt>
    <dgm:pt modelId="{28DC9785-3645-4CEE-80F0-2A417A29C3CA}">
      <dgm:prSet phldrT="[Text]"/>
      <dgm:spPr/>
      <dgm:t>
        <a:bodyPr/>
        <a:lstStyle/>
        <a:p>
          <a:endParaRPr lang="en-US" dirty="0"/>
        </a:p>
      </dgm:t>
    </dgm:pt>
    <dgm:pt modelId="{748B17A3-F95B-4763-BF37-0B20A9EAB029}" type="sibTrans" cxnId="{70415DC9-C3BE-4DBE-A75E-BB6011778132}">
      <dgm:prSet/>
      <dgm:spPr/>
      <dgm:t>
        <a:bodyPr/>
        <a:lstStyle/>
        <a:p>
          <a:endParaRPr lang="en-US"/>
        </a:p>
      </dgm:t>
    </dgm:pt>
    <dgm:pt modelId="{94854061-FBA3-48ED-BDE9-856EE236308D}" type="parTrans" cxnId="{70415DC9-C3BE-4DBE-A75E-BB6011778132}">
      <dgm:prSet/>
      <dgm:spPr/>
      <dgm:t>
        <a:bodyPr/>
        <a:lstStyle/>
        <a:p>
          <a:endParaRPr lang="en-US"/>
        </a:p>
      </dgm:t>
    </dgm:pt>
    <dgm:pt modelId="{2A57AF83-4D49-4A75-A322-FB7DAA43DA8D}">
      <dgm:prSet phldrT="[Text]"/>
      <dgm:spPr/>
      <dgm:t>
        <a:bodyPr/>
        <a:lstStyle/>
        <a:p>
          <a:r>
            <a:rPr lang="en-US" dirty="0" err="1" smtClean="0"/>
            <a:t>Kumnyima</a:t>
          </a:r>
          <a:r>
            <a:rPr lang="en-US" dirty="0" smtClean="0"/>
            <a:t> </a:t>
          </a:r>
          <a:r>
            <a:rPr lang="en-US" dirty="0" err="1" smtClean="0"/>
            <a:t>mtoto</a:t>
          </a:r>
          <a:r>
            <a:rPr lang="en-US" dirty="0" smtClean="0"/>
            <a:t> </a:t>
          </a:r>
          <a:r>
            <a:rPr lang="en-US" dirty="0" err="1" smtClean="0"/>
            <a:t>fursa</a:t>
          </a:r>
          <a:r>
            <a:rPr lang="en-US" dirty="0" smtClean="0"/>
            <a:t> ya kucheza </a:t>
          </a:r>
          <a:endParaRPr lang="en-US" dirty="0"/>
        </a:p>
      </dgm:t>
    </dgm:pt>
    <dgm:pt modelId="{032CE85D-86E6-400D-AEC5-E8C364B93DAD}" type="parTrans" cxnId="{64582543-E101-4FEE-B66D-A78C4787749A}">
      <dgm:prSet/>
      <dgm:spPr/>
      <dgm:t>
        <a:bodyPr/>
        <a:lstStyle/>
        <a:p>
          <a:endParaRPr lang="en-US"/>
        </a:p>
      </dgm:t>
    </dgm:pt>
    <dgm:pt modelId="{07BBBF3D-DB90-439F-B67A-C805C9531AD3}" type="sibTrans" cxnId="{64582543-E101-4FEE-B66D-A78C4787749A}">
      <dgm:prSet/>
      <dgm:spPr/>
      <dgm:t>
        <a:bodyPr/>
        <a:lstStyle/>
        <a:p>
          <a:endParaRPr lang="en-US"/>
        </a:p>
      </dgm:t>
    </dgm:pt>
    <dgm:pt modelId="{86DAF967-E5A6-4088-98C8-1EFD99A3B5B8}">
      <dgm:prSet phldrT="[Text]"/>
      <dgm:spPr/>
      <dgm:t>
        <a:bodyPr/>
        <a:lstStyle/>
        <a:p>
          <a:r>
            <a:rPr lang="en-US" dirty="0" err="1" smtClean="0"/>
            <a:t>Kukosa</a:t>
          </a:r>
          <a:r>
            <a:rPr lang="en-US" dirty="0" smtClean="0"/>
            <a:t> </a:t>
          </a:r>
          <a:r>
            <a:rPr lang="en-US" dirty="0" err="1" smtClean="0"/>
            <a:t>chanjo</a:t>
          </a:r>
          <a:r>
            <a:rPr lang="en-US" dirty="0" smtClean="0"/>
            <a:t> muhimu</a:t>
          </a:r>
          <a:endParaRPr lang="en-US" dirty="0"/>
        </a:p>
      </dgm:t>
    </dgm:pt>
    <dgm:pt modelId="{A7FD68C6-B7F9-442D-9C25-5CD19FC39A4C}" type="parTrans" cxnId="{C173C637-3789-422B-BFB8-3268F1B9A1E1}">
      <dgm:prSet/>
      <dgm:spPr/>
      <dgm:t>
        <a:bodyPr/>
        <a:lstStyle/>
        <a:p>
          <a:endParaRPr lang="en-US"/>
        </a:p>
      </dgm:t>
    </dgm:pt>
    <dgm:pt modelId="{F356FD57-5694-4517-867B-E4D89ABB99AA}" type="sibTrans" cxnId="{C173C637-3789-422B-BFB8-3268F1B9A1E1}">
      <dgm:prSet/>
      <dgm:spPr/>
      <dgm:t>
        <a:bodyPr/>
        <a:lstStyle/>
        <a:p>
          <a:endParaRPr lang="en-US"/>
        </a:p>
      </dgm:t>
    </dgm:pt>
    <dgm:pt modelId="{D8B8CC1D-2381-4013-93BA-5496F16C8106}">
      <dgm:prSet phldrT="[Text]"/>
      <dgm:spPr/>
      <dgm:t>
        <a:bodyPr/>
        <a:lstStyle/>
        <a:p>
          <a:endParaRPr lang="en-US" dirty="0"/>
        </a:p>
      </dgm:t>
    </dgm:pt>
    <dgm:pt modelId="{89A34ACE-67F5-470F-A677-974510C5A0D3}" type="sibTrans" cxnId="{ECCA9A65-5351-459B-8989-A8D0D0AD70A9}">
      <dgm:prSet/>
      <dgm:spPr/>
      <dgm:t>
        <a:bodyPr/>
        <a:lstStyle/>
        <a:p>
          <a:endParaRPr lang="en-US"/>
        </a:p>
      </dgm:t>
    </dgm:pt>
    <dgm:pt modelId="{5B8AC5B5-3095-4FE7-88DC-41E86E09910A}" type="parTrans" cxnId="{ECCA9A65-5351-459B-8989-A8D0D0AD70A9}">
      <dgm:prSet/>
      <dgm:spPr/>
      <dgm:t>
        <a:bodyPr/>
        <a:lstStyle/>
        <a:p>
          <a:endParaRPr lang="en-US"/>
        </a:p>
      </dgm:t>
    </dgm:pt>
    <dgm:pt modelId="{C761DC46-E00E-4463-8ACE-CFF7BE0623B9}">
      <dgm:prSet phldrT="[Text]"/>
      <dgm:spPr/>
      <dgm:t>
        <a:bodyPr/>
        <a:lstStyle/>
        <a:p>
          <a:r>
            <a:rPr lang="en-US" dirty="0" err="1" smtClean="0"/>
            <a:t>Kukosa</a:t>
          </a:r>
          <a:r>
            <a:rPr lang="en-US" dirty="0" smtClean="0"/>
            <a:t> malezi </a:t>
          </a:r>
          <a:r>
            <a:rPr lang="en-US" dirty="0" err="1" smtClean="0"/>
            <a:t>yenye</a:t>
          </a:r>
          <a:r>
            <a:rPr lang="en-US" dirty="0" smtClean="0"/>
            <a:t> </a:t>
          </a:r>
          <a:r>
            <a:rPr lang="en-US" dirty="0" err="1" smtClean="0"/>
            <a:t>mwitikio</a:t>
          </a:r>
          <a:endParaRPr lang="en-US" dirty="0"/>
        </a:p>
      </dgm:t>
    </dgm:pt>
    <dgm:pt modelId="{8A0DA76A-F017-48A9-8BBE-0A884527F7B1}" type="parTrans" cxnId="{40DCDB84-F1E0-480E-BBC2-EF41F7CCA382}">
      <dgm:prSet/>
      <dgm:spPr/>
      <dgm:t>
        <a:bodyPr/>
        <a:lstStyle/>
        <a:p>
          <a:endParaRPr lang="en-US"/>
        </a:p>
      </dgm:t>
    </dgm:pt>
    <dgm:pt modelId="{069EEDD3-B018-441F-8DF0-58A392158ED9}" type="sibTrans" cxnId="{40DCDB84-F1E0-480E-BBC2-EF41F7CCA382}">
      <dgm:prSet/>
      <dgm:spPr/>
      <dgm:t>
        <a:bodyPr/>
        <a:lstStyle/>
        <a:p>
          <a:endParaRPr lang="en-US"/>
        </a:p>
      </dgm:t>
    </dgm:pt>
    <dgm:pt modelId="{FEF2A8AA-8110-4585-AD1A-6F0205810707}">
      <dgm:prSet phldrT="[Text]"/>
      <dgm:spPr/>
      <dgm:t>
        <a:bodyPr/>
        <a:lstStyle/>
        <a:p>
          <a:r>
            <a:rPr lang="en-US" dirty="0" err="1" smtClean="0"/>
            <a:t>Wazazi</a:t>
          </a:r>
          <a:r>
            <a:rPr lang="en-US" dirty="0" smtClean="0"/>
            <a:t> </a:t>
          </a:r>
          <a:r>
            <a:rPr lang="en-US" dirty="0" err="1" smtClean="0"/>
            <a:t>kutojali</a:t>
          </a:r>
          <a:r>
            <a:rPr lang="en-US" dirty="0" smtClean="0"/>
            <a:t> </a:t>
          </a:r>
          <a:r>
            <a:rPr lang="en-US" dirty="0" err="1" smtClean="0"/>
            <a:t>mahitaji</a:t>
          </a:r>
          <a:r>
            <a:rPr lang="en-US" dirty="0" smtClean="0"/>
            <a:t> ya watoto kwa wakati </a:t>
          </a:r>
          <a:endParaRPr lang="en-US" dirty="0"/>
        </a:p>
      </dgm:t>
    </dgm:pt>
    <dgm:pt modelId="{2C48E46B-5E5D-44D9-85A0-7D760DAC6FC9}" type="parTrans" cxnId="{FC6D61D3-EB95-4601-9E1E-8C5DC0957FE2}">
      <dgm:prSet/>
      <dgm:spPr/>
      <dgm:t>
        <a:bodyPr/>
        <a:lstStyle/>
        <a:p>
          <a:endParaRPr lang="en-US"/>
        </a:p>
      </dgm:t>
    </dgm:pt>
    <dgm:pt modelId="{8C4D81D7-D736-4F9A-8B1B-59B1BB6937C7}" type="sibTrans" cxnId="{FC6D61D3-EB95-4601-9E1E-8C5DC0957FE2}">
      <dgm:prSet/>
      <dgm:spPr/>
      <dgm:t>
        <a:bodyPr/>
        <a:lstStyle/>
        <a:p>
          <a:endParaRPr lang="en-US"/>
        </a:p>
      </dgm:t>
    </dgm:pt>
    <dgm:pt modelId="{4E70C006-C1AC-4AB5-A34F-F808C7938FCB}" type="pres">
      <dgm:prSet presAssocID="{7141BF21-7B51-44BC-BAAC-1114515DE713}" presName="linearFlow" presStyleCnt="0">
        <dgm:presLayoutVars>
          <dgm:dir/>
          <dgm:animLvl val="lvl"/>
          <dgm:resizeHandles val="exact"/>
        </dgm:presLayoutVars>
      </dgm:prSet>
      <dgm:spPr/>
    </dgm:pt>
    <dgm:pt modelId="{65A51390-9E87-4F6F-AFDB-A31292947081}" type="pres">
      <dgm:prSet presAssocID="{28DC9785-3645-4CEE-80F0-2A417A29C3CA}" presName="composite" presStyleCnt="0"/>
      <dgm:spPr/>
    </dgm:pt>
    <dgm:pt modelId="{00547573-6DDB-4EBB-A66E-4CD787054EE6}" type="pres">
      <dgm:prSet presAssocID="{28DC9785-3645-4CEE-80F0-2A417A29C3CA}" presName="parentText" presStyleLbl="alignNode1" presStyleIdx="0" presStyleCnt="3">
        <dgm:presLayoutVars>
          <dgm:chMax val="1"/>
          <dgm:bulletEnabled val="1"/>
        </dgm:presLayoutVars>
      </dgm:prSet>
      <dgm:spPr/>
      <dgm:t>
        <a:bodyPr/>
        <a:lstStyle/>
        <a:p>
          <a:endParaRPr lang="en-US"/>
        </a:p>
      </dgm:t>
    </dgm:pt>
    <dgm:pt modelId="{1FAAFCFB-C6E9-4DB1-970B-52B0D71E4BC5}" type="pres">
      <dgm:prSet presAssocID="{28DC9785-3645-4CEE-80F0-2A417A29C3CA}" presName="descendantText" presStyleLbl="alignAcc1" presStyleIdx="0" presStyleCnt="3">
        <dgm:presLayoutVars>
          <dgm:bulletEnabled val="1"/>
        </dgm:presLayoutVars>
      </dgm:prSet>
      <dgm:spPr/>
    </dgm:pt>
    <dgm:pt modelId="{C18AD325-2431-44FB-B340-C88171DDB53B}" type="pres">
      <dgm:prSet presAssocID="{748B17A3-F95B-4763-BF37-0B20A9EAB029}" presName="sp" presStyleCnt="0"/>
      <dgm:spPr/>
    </dgm:pt>
    <dgm:pt modelId="{23C33481-03F6-4B7B-BA49-837A53DB529B}" type="pres">
      <dgm:prSet presAssocID="{D8B8CC1D-2381-4013-93BA-5496F16C8106}" presName="composite" presStyleCnt="0"/>
      <dgm:spPr/>
    </dgm:pt>
    <dgm:pt modelId="{EEEEE9B4-ABFC-4E9D-9D72-C1CDF53E23EC}" type="pres">
      <dgm:prSet presAssocID="{D8B8CC1D-2381-4013-93BA-5496F16C8106}" presName="parentText" presStyleLbl="alignNode1" presStyleIdx="1" presStyleCnt="3">
        <dgm:presLayoutVars>
          <dgm:chMax val="1"/>
          <dgm:bulletEnabled val="1"/>
        </dgm:presLayoutVars>
      </dgm:prSet>
      <dgm:spPr/>
      <dgm:t>
        <a:bodyPr/>
        <a:lstStyle/>
        <a:p>
          <a:endParaRPr lang="en-US"/>
        </a:p>
      </dgm:t>
    </dgm:pt>
    <dgm:pt modelId="{E3BCB178-6C94-4503-B128-4A3F196B03C1}" type="pres">
      <dgm:prSet presAssocID="{D8B8CC1D-2381-4013-93BA-5496F16C8106}" presName="descendantText" presStyleLbl="alignAcc1" presStyleIdx="1" presStyleCnt="3">
        <dgm:presLayoutVars>
          <dgm:bulletEnabled val="1"/>
        </dgm:presLayoutVars>
      </dgm:prSet>
      <dgm:spPr/>
    </dgm:pt>
    <dgm:pt modelId="{320AFF75-296D-4E3F-B9E9-4B43368CBDAE}" type="pres">
      <dgm:prSet presAssocID="{89A34ACE-67F5-470F-A677-974510C5A0D3}" presName="sp" presStyleCnt="0"/>
      <dgm:spPr/>
    </dgm:pt>
    <dgm:pt modelId="{F9A12926-04B4-4381-A004-1AE7ED71064F}" type="pres">
      <dgm:prSet presAssocID="{60B9B0A3-6425-4BCF-AF8B-3EDB96688BB0}" presName="composite" presStyleCnt="0"/>
      <dgm:spPr/>
    </dgm:pt>
    <dgm:pt modelId="{9C8228B2-D3A6-4115-9D8F-B58908A6E6B6}" type="pres">
      <dgm:prSet presAssocID="{60B9B0A3-6425-4BCF-AF8B-3EDB96688BB0}" presName="parentText" presStyleLbl="alignNode1" presStyleIdx="2" presStyleCnt="3" custLinFactY="15659" custLinFactNeighborX="454" custLinFactNeighborY="100000">
        <dgm:presLayoutVars>
          <dgm:chMax val="1"/>
          <dgm:bulletEnabled val="1"/>
        </dgm:presLayoutVars>
      </dgm:prSet>
      <dgm:spPr/>
      <dgm:t>
        <a:bodyPr/>
        <a:lstStyle/>
        <a:p>
          <a:endParaRPr lang="en-US"/>
        </a:p>
      </dgm:t>
    </dgm:pt>
    <dgm:pt modelId="{351FF00A-1E01-41C9-A81F-E2ECA14B2EB9}" type="pres">
      <dgm:prSet presAssocID="{60B9B0A3-6425-4BCF-AF8B-3EDB96688BB0}" presName="descendantText" presStyleLbl="alignAcc1" presStyleIdx="2" presStyleCnt="3" custLinFactNeighborY="0">
        <dgm:presLayoutVars>
          <dgm:bulletEnabled val="1"/>
        </dgm:presLayoutVars>
      </dgm:prSet>
      <dgm:spPr/>
    </dgm:pt>
  </dgm:ptLst>
  <dgm:cxnLst>
    <dgm:cxn modelId="{854D2CF4-FFA4-4D16-AAA8-EC704FDDC092}" type="presOf" srcId="{362A0F9A-BDBD-4EBC-ADB8-E6B782AB786B}" destId="{351FF00A-1E01-41C9-A81F-E2ECA14B2EB9}" srcOrd="0" destOrd="0" presId="urn:microsoft.com/office/officeart/2005/8/layout/chevron2"/>
    <dgm:cxn modelId="{ECCA9A65-5351-459B-8989-A8D0D0AD70A9}" srcId="{7141BF21-7B51-44BC-BAAC-1114515DE713}" destId="{D8B8CC1D-2381-4013-93BA-5496F16C8106}" srcOrd="1" destOrd="0" parTransId="{5B8AC5B5-3095-4FE7-88DC-41E86E09910A}" sibTransId="{89A34ACE-67F5-470F-A677-974510C5A0D3}"/>
    <dgm:cxn modelId="{03C989E9-CDC2-4381-A1FE-FB5F92EF5316}" srcId="{60B9B0A3-6425-4BCF-AF8B-3EDB96688BB0}" destId="{362A0F9A-BDBD-4EBC-ADB8-E6B782AB786B}" srcOrd="0" destOrd="0" parTransId="{FAC4D945-489F-4CF2-A7CD-639D8DF07CB8}" sibTransId="{D641BB05-C45E-4093-B648-C749D0786CF4}"/>
    <dgm:cxn modelId="{262371E3-A9DB-44F2-9099-82BED328A809}" type="presOf" srcId="{F134A6C1-F222-4C69-950F-4B23DAF5C161}" destId="{E3BCB178-6C94-4503-B128-4A3F196B03C1}" srcOrd="0" destOrd="0" presId="urn:microsoft.com/office/officeart/2005/8/layout/chevron2"/>
    <dgm:cxn modelId="{C5D927ED-F2C8-4061-B605-E439C4B0F7A0}" type="presOf" srcId="{60B9B0A3-6425-4BCF-AF8B-3EDB96688BB0}" destId="{9C8228B2-D3A6-4115-9D8F-B58908A6E6B6}" srcOrd="0" destOrd="0" presId="urn:microsoft.com/office/officeart/2005/8/layout/chevron2"/>
    <dgm:cxn modelId="{FD42AB5D-4BDE-484F-A0F6-B84F5CC9B27A}" type="presOf" srcId="{18936FCA-88E8-4450-AC2C-E8E579882BF2}" destId="{1FAAFCFB-C6E9-4DB1-970B-52B0D71E4BC5}" srcOrd="0" destOrd="0" presId="urn:microsoft.com/office/officeart/2005/8/layout/chevron2"/>
    <dgm:cxn modelId="{8C4DC337-F417-46E7-A691-BB934ADCAE08}" type="presOf" srcId="{8F4E96AC-044B-4842-8539-311A20C6921D}" destId="{351FF00A-1E01-41C9-A81F-E2ECA14B2EB9}" srcOrd="0" destOrd="1" presId="urn:microsoft.com/office/officeart/2005/8/layout/chevron2"/>
    <dgm:cxn modelId="{AED7C277-744B-400F-94CB-9645E87974B3}" type="presOf" srcId="{FEF2A8AA-8110-4585-AD1A-6F0205810707}" destId="{351FF00A-1E01-41C9-A81F-E2ECA14B2EB9}" srcOrd="0" destOrd="3" presId="urn:microsoft.com/office/officeart/2005/8/layout/chevron2"/>
    <dgm:cxn modelId="{64582543-E101-4FEE-B66D-A78C4787749A}" srcId="{28DC9785-3645-4CEE-80F0-2A417A29C3CA}" destId="{2A57AF83-4D49-4A75-A322-FB7DAA43DA8D}" srcOrd="2" destOrd="0" parTransId="{032CE85D-86E6-400D-AEC5-E8C364B93DAD}" sibTransId="{07BBBF3D-DB90-439F-B67A-C805C9531AD3}"/>
    <dgm:cxn modelId="{6FA53589-7D39-443A-B53C-643B61A1658F}" type="presOf" srcId="{2A57AF83-4D49-4A75-A322-FB7DAA43DA8D}" destId="{1FAAFCFB-C6E9-4DB1-970B-52B0D71E4BC5}" srcOrd="0" destOrd="2" presId="urn:microsoft.com/office/officeart/2005/8/layout/chevron2"/>
    <dgm:cxn modelId="{40DCDB84-F1E0-480E-BBC2-EF41F7CCA382}" srcId="{60B9B0A3-6425-4BCF-AF8B-3EDB96688BB0}" destId="{C761DC46-E00E-4463-8ACE-CFF7BE0623B9}" srcOrd="2" destOrd="0" parTransId="{8A0DA76A-F017-48A9-8BBE-0A884527F7B1}" sibTransId="{069EEDD3-B018-441F-8DF0-58A392158ED9}"/>
    <dgm:cxn modelId="{C5E15862-B17A-40DB-ABA0-01A612FB2ED7}" srcId="{7141BF21-7B51-44BC-BAAC-1114515DE713}" destId="{60B9B0A3-6425-4BCF-AF8B-3EDB96688BB0}" srcOrd="2" destOrd="0" parTransId="{D2695F20-9BCA-415F-907B-866CC162F383}" sibTransId="{27C12BB9-786C-45FA-AD9D-BFF7EFCEDE84}"/>
    <dgm:cxn modelId="{79A707A6-8C97-4DEA-A465-6BB1C11B47E7}" type="presOf" srcId="{7141BF21-7B51-44BC-BAAC-1114515DE713}" destId="{4E70C006-C1AC-4AB5-A34F-F808C7938FCB}" srcOrd="0" destOrd="0" presId="urn:microsoft.com/office/officeart/2005/8/layout/chevron2"/>
    <dgm:cxn modelId="{60A250AF-2BD8-47A2-B6A4-8EE24E6B99EC}" type="presOf" srcId="{C761DC46-E00E-4463-8ACE-CFF7BE0623B9}" destId="{351FF00A-1E01-41C9-A81F-E2ECA14B2EB9}" srcOrd="0" destOrd="2" presId="urn:microsoft.com/office/officeart/2005/8/layout/chevron2"/>
    <dgm:cxn modelId="{8076D2B3-3BF2-45DB-BD7E-3874A48B6D21}" type="presOf" srcId="{28DC9785-3645-4CEE-80F0-2A417A29C3CA}" destId="{00547573-6DDB-4EBB-A66E-4CD787054EE6}" srcOrd="0" destOrd="0" presId="urn:microsoft.com/office/officeart/2005/8/layout/chevron2"/>
    <dgm:cxn modelId="{70415DC9-C3BE-4DBE-A75E-BB6011778132}" srcId="{7141BF21-7B51-44BC-BAAC-1114515DE713}" destId="{28DC9785-3645-4CEE-80F0-2A417A29C3CA}" srcOrd="0" destOrd="0" parTransId="{94854061-FBA3-48ED-BDE9-856EE236308D}" sibTransId="{748B17A3-F95B-4763-BF37-0B20A9EAB029}"/>
    <dgm:cxn modelId="{A4C3101E-0F53-41BF-A040-D654D4B58A9C}" srcId="{28DC9785-3645-4CEE-80F0-2A417A29C3CA}" destId="{18936FCA-88E8-4450-AC2C-E8E579882BF2}" srcOrd="0" destOrd="0" parTransId="{7607703A-1050-4E69-80AF-6D7F4DE949BF}" sibTransId="{26BD0835-B654-42B8-BEC4-728B63E9E6B2}"/>
    <dgm:cxn modelId="{DE3C3AAF-8F36-4A98-856F-2CAEE21ECD06}" srcId="{D8B8CC1D-2381-4013-93BA-5496F16C8106}" destId="{AEB3E61E-0DB1-41CA-B38A-BA989BF203B3}" srcOrd="2" destOrd="0" parTransId="{4AA26C04-FCA5-4BCD-B784-EC6DAE169CCC}" sibTransId="{0B1C0D5B-8653-422F-AEAD-482B915E6B94}"/>
    <dgm:cxn modelId="{FC6D61D3-EB95-4601-9E1E-8C5DC0957FE2}" srcId="{60B9B0A3-6425-4BCF-AF8B-3EDB96688BB0}" destId="{FEF2A8AA-8110-4585-AD1A-6F0205810707}" srcOrd="3" destOrd="0" parTransId="{2C48E46B-5E5D-44D9-85A0-7D760DAC6FC9}" sibTransId="{8C4D81D7-D736-4F9A-8B1B-59B1BB6937C7}"/>
    <dgm:cxn modelId="{4B2BA084-2004-416C-85AC-A3700948CE21}" srcId="{D8B8CC1D-2381-4013-93BA-5496F16C8106}" destId="{F134A6C1-F222-4C69-950F-4B23DAF5C161}" srcOrd="0" destOrd="0" parTransId="{2FFFF235-F246-48FF-894C-0736B1D71B7C}" sibTransId="{B493A6BC-D76E-44A0-8699-9290D2AF49C4}"/>
    <dgm:cxn modelId="{DF0F24BF-453B-408D-BD51-8039188C3183}" type="presOf" srcId="{86DAF967-E5A6-4088-98C8-1EFD99A3B5B8}" destId="{E3BCB178-6C94-4503-B128-4A3F196B03C1}" srcOrd="0" destOrd="1" presId="urn:microsoft.com/office/officeart/2005/8/layout/chevron2"/>
    <dgm:cxn modelId="{78F942A8-DDA4-4127-98E0-753D35011839}" srcId="{60B9B0A3-6425-4BCF-AF8B-3EDB96688BB0}" destId="{8F4E96AC-044B-4842-8539-311A20C6921D}" srcOrd="1" destOrd="0" parTransId="{6E37E159-C8BA-4236-9296-B65165DC3AC8}" sibTransId="{51AC2D6E-B1A9-4041-9A9A-BBBBFF9D05F3}"/>
    <dgm:cxn modelId="{39DBA2EC-95BD-4C29-91BD-730375B8CE5B}" type="presOf" srcId="{AEB3E61E-0DB1-41CA-B38A-BA989BF203B3}" destId="{E3BCB178-6C94-4503-B128-4A3F196B03C1}" srcOrd="0" destOrd="2" presId="urn:microsoft.com/office/officeart/2005/8/layout/chevron2"/>
    <dgm:cxn modelId="{EE3B9C4E-858E-4F05-AE1C-4512A181BA10}" type="presOf" srcId="{96AE55C8-02C5-43BD-99DB-9A6A0A11670C}" destId="{1FAAFCFB-C6E9-4DB1-970B-52B0D71E4BC5}" srcOrd="0" destOrd="1" presId="urn:microsoft.com/office/officeart/2005/8/layout/chevron2"/>
    <dgm:cxn modelId="{F4486E73-75AA-48F9-B8A6-9B5DD31B1146}" srcId="{28DC9785-3645-4CEE-80F0-2A417A29C3CA}" destId="{96AE55C8-02C5-43BD-99DB-9A6A0A11670C}" srcOrd="1" destOrd="0" parTransId="{34BB9DE1-32DA-4349-ADED-C7938DA4FB95}" sibTransId="{4AB70AF6-4481-44CF-B00B-40F80DF1BBD0}"/>
    <dgm:cxn modelId="{C173C637-3789-422B-BFB8-3268F1B9A1E1}" srcId="{D8B8CC1D-2381-4013-93BA-5496F16C8106}" destId="{86DAF967-E5A6-4088-98C8-1EFD99A3B5B8}" srcOrd="1" destOrd="0" parTransId="{A7FD68C6-B7F9-442D-9C25-5CD19FC39A4C}" sibTransId="{F356FD57-5694-4517-867B-E4D89ABB99AA}"/>
    <dgm:cxn modelId="{91666EC5-1D58-4678-AE75-2E1322CAD989}" type="presOf" srcId="{D8B8CC1D-2381-4013-93BA-5496F16C8106}" destId="{EEEEE9B4-ABFC-4E9D-9D72-C1CDF53E23EC}" srcOrd="0" destOrd="0" presId="urn:microsoft.com/office/officeart/2005/8/layout/chevron2"/>
    <dgm:cxn modelId="{1126FFE9-1754-48D6-8563-16025CF22B2B}" type="presParOf" srcId="{4E70C006-C1AC-4AB5-A34F-F808C7938FCB}" destId="{65A51390-9E87-4F6F-AFDB-A31292947081}" srcOrd="0" destOrd="0" presId="urn:microsoft.com/office/officeart/2005/8/layout/chevron2"/>
    <dgm:cxn modelId="{B104CAE5-2AAE-43F9-B483-24B0E497E1B5}" type="presParOf" srcId="{65A51390-9E87-4F6F-AFDB-A31292947081}" destId="{00547573-6DDB-4EBB-A66E-4CD787054EE6}" srcOrd="0" destOrd="0" presId="urn:microsoft.com/office/officeart/2005/8/layout/chevron2"/>
    <dgm:cxn modelId="{6D499553-E5A8-406E-8B54-E8CADCF8E758}" type="presParOf" srcId="{65A51390-9E87-4F6F-AFDB-A31292947081}" destId="{1FAAFCFB-C6E9-4DB1-970B-52B0D71E4BC5}" srcOrd="1" destOrd="0" presId="urn:microsoft.com/office/officeart/2005/8/layout/chevron2"/>
    <dgm:cxn modelId="{85703F09-16EA-4B7F-812B-68E71816DDD4}" type="presParOf" srcId="{4E70C006-C1AC-4AB5-A34F-F808C7938FCB}" destId="{C18AD325-2431-44FB-B340-C88171DDB53B}" srcOrd="1" destOrd="0" presId="urn:microsoft.com/office/officeart/2005/8/layout/chevron2"/>
    <dgm:cxn modelId="{324B6A11-3EC8-47DA-AEC0-2BBB48B248DB}" type="presParOf" srcId="{4E70C006-C1AC-4AB5-A34F-F808C7938FCB}" destId="{23C33481-03F6-4B7B-BA49-837A53DB529B}" srcOrd="2" destOrd="0" presId="urn:microsoft.com/office/officeart/2005/8/layout/chevron2"/>
    <dgm:cxn modelId="{A8B6C07A-73CC-44C1-B325-BFCA429D1CE2}" type="presParOf" srcId="{23C33481-03F6-4B7B-BA49-837A53DB529B}" destId="{EEEEE9B4-ABFC-4E9D-9D72-C1CDF53E23EC}" srcOrd="0" destOrd="0" presId="urn:microsoft.com/office/officeart/2005/8/layout/chevron2"/>
    <dgm:cxn modelId="{D35D4E51-6513-4C40-B7F4-9AA99083B62A}" type="presParOf" srcId="{23C33481-03F6-4B7B-BA49-837A53DB529B}" destId="{E3BCB178-6C94-4503-B128-4A3F196B03C1}" srcOrd="1" destOrd="0" presId="urn:microsoft.com/office/officeart/2005/8/layout/chevron2"/>
    <dgm:cxn modelId="{6A3A18F9-F0DE-45AA-87CF-3FFD391D2E94}" type="presParOf" srcId="{4E70C006-C1AC-4AB5-A34F-F808C7938FCB}" destId="{320AFF75-296D-4E3F-B9E9-4B43368CBDAE}" srcOrd="3" destOrd="0" presId="urn:microsoft.com/office/officeart/2005/8/layout/chevron2"/>
    <dgm:cxn modelId="{49C39FF2-A6C0-4C2D-8EF3-408B056B301F}" type="presParOf" srcId="{4E70C006-C1AC-4AB5-A34F-F808C7938FCB}" destId="{F9A12926-04B4-4381-A004-1AE7ED71064F}" srcOrd="4" destOrd="0" presId="urn:microsoft.com/office/officeart/2005/8/layout/chevron2"/>
    <dgm:cxn modelId="{A199728C-DF93-4ADC-9EA5-580599FEB5A9}" type="presParOf" srcId="{F9A12926-04B4-4381-A004-1AE7ED71064F}" destId="{9C8228B2-D3A6-4115-9D8F-B58908A6E6B6}" srcOrd="0" destOrd="0" presId="urn:microsoft.com/office/officeart/2005/8/layout/chevron2"/>
    <dgm:cxn modelId="{11AF4A70-22E6-470C-8664-5C4538FC0A15}" type="presParOf" srcId="{F9A12926-04B4-4381-A004-1AE7ED71064F}" destId="{351FF00A-1E01-41C9-A81F-E2ECA14B2EB9}"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547573-6DDB-4EBB-A66E-4CD787054EE6}">
      <dsp:nvSpPr>
        <dsp:cNvPr id="0" name=""/>
        <dsp:cNvSpPr/>
      </dsp:nvSpPr>
      <dsp:spPr>
        <a:xfrm rot="5400000">
          <a:off x="-222646" y="223826"/>
          <a:ext cx="1484312" cy="10390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endParaRPr lang="en-US" sz="2900" kern="1200" dirty="0"/>
        </a:p>
      </dsp:txBody>
      <dsp:txXfrm rot="-5400000">
        <a:off x="1" y="520688"/>
        <a:ext cx="1039018" cy="445294"/>
      </dsp:txXfrm>
    </dsp:sp>
    <dsp:sp modelId="{1FAAFCFB-C6E9-4DB1-970B-52B0D71E4BC5}">
      <dsp:nvSpPr>
        <dsp:cNvPr id="0" name=""/>
        <dsp:cNvSpPr/>
      </dsp:nvSpPr>
      <dsp:spPr>
        <a:xfrm rot="5400000">
          <a:off x="2644663" y="-1604464"/>
          <a:ext cx="964803" cy="417609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US" sz="1300" kern="1200" dirty="0" err="1" smtClean="0"/>
            <a:t>Umasikini</a:t>
          </a:r>
          <a:r>
            <a:rPr lang="en-US" sz="1300" kern="1200" dirty="0" smtClean="0"/>
            <a:t> </a:t>
          </a:r>
          <a:endParaRPr lang="en-US" sz="1300" kern="1200" dirty="0"/>
        </a:p>
        <a:p>
          <a:pPr marL="114300" lvl="1" indent="-114300" algn="l" defTabSz="577850">
            <a:lnSpc>
              <a:spcPct val="90000"/>
            </a:lnSpc>
            <a:spcBef>
              <a:spcPct val="0"/>
            </a:spcBef>
            <a:spcAft>
              <a:spcPct val="15000"/>
            </a:spcAft>
            <a:buChar char="••"/>
          </a:pPr>
          <a:r>
            <a:rPr lang="en-US" sz="1300" kern="1200" dirty="0" smtClean="0"/>
            <a:t>Lishe </a:t>
          </a:r>
          <a:r>
            <a:rPr lang="en-US" sz="1300" kern="1200" dirty="0" err="1" smtClean="0"/>
            <a:t>duni</a:t>
          </a:r>
          <a:endParaRPr lang="en-US" sz="1300" kern="1200" dirty="0"/>
        </a:p>
        <a:p>
          <a:pPr marL="114300" lvl="1" indent="-114300" algn="l" defTabSz="577850">
            <a:lnSpc>
              <a:spcPct val="90000"/>
            </a:lnSpc>
            <a:spcBef>
              <a:spcPct val="0"/>
            </a:spcBef>
            <a:spcAft>
              <a:spcPct val="15000"/>
            </a:spcAft>
            <a:buChar char="••"/>
          </a:pPr>
          <a:r>
            <a:rPr lang="en-US" sz="1300" kern="1200" dirty="0" err="1" smtClean="0"/>
            <a:t>Kumnyima</a:t>
          </a:r>
          <a:r>
            <a:rPr lang="en-US" sz="1300" kern="1200" dirty="0" smtClean="0"/>
            <a:t> </a:t>
          </a:r>
          <a:r>
            <a:rPr lang="en-US" sz="1300" kern="1200" dirty="0" err="1" smtClean="0"/>
            <a:t>mtoto</a:t>
          </a:r>
          <a:r>
            <a:rPr lang="en-US" sz="1300" kern="1200" dirty="0" smtClean="0"/>
            <a:t> </a:t>
          </a:r>
          <a:r>
            <a:rPr lang="en-US" sz="1300" kern="1200" dirty="0" err="1" smtClean="0"/>
            <a:t>fursa</a:t>
          </a:r>
          <a:r>
            <a:rPr lang="en-US" sz="1300" kern="1200" dirty="0" smtClean="0"/>
            <a:t> ya kucheza </a:t>
          </a:r>
          <a:endParaRPr lang="en-US" sz="1300" kern="1200" dirty="0"/>
        </a:p>
      </dsp:txBody>
      <dsp:txXfrm rot="-5400000">
        <a:off x="1039019" y="48278"/>
        <a:ext cx="4128994" cy="870607"/>
      </dsp:txXfrm>
    </dsp:sp>
    <dsp:sp modelId="{EEEEE9B4-ABFC-4E9D-9D72-C1CDF53E23EC}">
      <dsp:nvSpPr>
        <dsp:cNvPr id="0" name=""/>
        <dsp:cNvSpPr/>
      </dsp:nvSpPr>
      <dsp:spPr>
        <a:xfrm rot="5400000">
          <a:off x="-222646" y="1512490"/>
          <a:ext cx="1484312" cy="10390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endParaRPr lang="en-US" sz="2900" kern="1200" dirty="0"/>
        </a:p>
      </dsp:txBody>
      <dsp:txXfrm rot="-5400000">
        <a:off x="1" y="1809352"/>
        <a:ext cx="1039018" cy="445294"/>
      </dsp:txXfrm>
    </dsp:sp>
    <dsp:sp modelId="{E3BCB178-6C94-4503-B128-4A3F196B03C1}">
      <dsp:nvSpPr>
        <dsp:cNvPr id="0" name=""/>
        <dsp:cNvSpPr/>
      </dsp:nvSpPr>
      <dsp:spPr>
        <a:xfrm rot="5400000">
          <a:off x="2644663" y="-315800"/>
          <a:ext cx="964803" cy="417609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US" sz="1300" kern="1200" dirty="0" err="1" smtClean="0"/>
            <a:t>Ukatili</a:t>
          </a:r>
          <a:r>
            <a:rPr lang="en-US" sz="1300" kern="1200" dirty="0" smtClean="0"/>
            <a:t> </a:t>
          </a:r>
          <a:endParaRPr lang="en-US" sz="1300" kern="1200" dirty="0"/>
        </a:p>
        <a:p>
          <a:pPr marL="114300" lvl="1" indent="-114300" algn="l" defTabSz="577850">
            <a:lnSpc>
              <a:spcPct val="90000"/>
            </a:lnSpc>
            <a:spcBef>
              <a:spcPct val="0"/>
            </a:spcBef>
            <a:spcAft>
              <a:spcPct val="15000"/>
            </a:spcAft>
            <a:buChar char="••"/>
          </a:pPr>
          <a:r>
            <a:rPr lang="en-US" sz="1300" kern="1200" dirty="0" err="1" smtClean="0"/>
            <a:t>Kukosa</a:t>
          </a:r>
          <a:r>
            <a:rPr lang="en-US" sz="1300" kern="1200" dirty="0" smtClean="0"/>
            <a:t> </a:t>
          </a:r>
          <a:r>
            <a:rPr lang="en-US" sz="1300" kern="1200" dirty="0" err="1" smtClean="0"/>
            <a:t>chanjo</a:t>
          </a:r>
          <a:r>
            <a:rPr lang="en-US" sz="1300" kern="1200" dirty="0" smtClean="0"/>
            <a:t> muhimu</a:t>
          </a:r>
          <a:endParaRPr lang="en-US" sz="1300" kern="1200" dirty="0"/>
        </a:p>
        <a:p>
          <a:pPr marL="114300" lvl="1" indent="-114300" algn="l" defTabSz="577850">
            <a:lnSpc>
              <a:spcPct val="90000"/>
            </a:lnSpc>
            <a:spcBef>
              <a:spcPct val="0"/>
            </a:spcBef>
            <a:spcAft>
              <a:spcPct val="15000"/>
            </a:spcAft>
            <a:buChar char="••"/>
          </a:pPr>
          <a:r>
            <a:rPr lang="en-US" sz="1300" kern="1200" dirty="0" err="1" smtClean="0"/>
            <a:t>Msogo</a:t>
          </a:r>
          <a:r>
            <a:rPr lang="en-US" sz="1300" kern="1200" dirty="0" smtClean="0"/>
            <a:t> wa </a:t>
          </a:r>
          <a:r>
            <a:rPr lang="en-US" sz="1300" kern="1200" dirty="0" err="1" smtClean="0"/>
            <a:t>mawazo</a:t>
          </a:r>
          <a:r>
            <a:rPr lang="en-US" sz="1300" kern="1200" dirty="0" smtClean="0"/>
            <a:t> wa </a:t>
          </a:r>
          <a:r>
            <a:rPr lang="en-US" sz="1300" kern="1200" dirty="0" err="1" smtClean="0"/>
            <a:t>wanafamilia</a:t>
          </a:r>
          <a:r>
            <a:rPr lang="en-US" sz="1300" kern="1200" dirty="0" smtClean="0"/>
            <a:t> </a:t>
          </a:r>
          <a:endParaRPr lang="en-US" sz="1300" kern="1200" dirty="0"/>
        </a:p>
      </dsp:txBody>
      <dsp:txXfrm rot="-5400000">
        <a:off x="1039019" y="1336942"/>
        <a:ext cx="4128994" cy="870607"/>
      </dsp:txXfrm>
    </dsp:sp>
    <dsp:sp modelId="{9C8228B2-D3A6-4115-9D8F-B58908A6E6B6}">
      <dsp:nvSpPr>
        <dsp:cNvPr id="0" name=""/>
        <dsp:cNvSpPr/>
      </dsp:nvSpPr>
      <dsp:spPr>
        <a:xfrm rot="5400000">
          <a:off x="-217929" y="2802334"/>
          <a:ext cx="1484312" cy="103901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endParaRPr lang="en-US" sz="2900" kern="1200" dirty="0"/>
        </a:p>
      </dsp:txBody>
      <dsp:txXfrm rot="-5400000">
        <a:off x="4718" y="3099196"/>
        <a:ext cx="1039018" cy="445294"/>
      </dsp:txXfrm>
    </dsp:sp>
    <dsp:sp modelId="{351FF00A-1E01-41C9-A81F-E2ECA14B2EB9}">
      <dsp:nvSpPr>
        <dsp:cNvPr id="0" name=""/>
        <dsp:cNvSpPr/>
      </dsp:nvSpPr>
      <dsp:spPr>
        <a:xfrm rot="5400000">
          <a:off x="2644663" y="972862"/>
          <a:ext cx="964803" cy="417609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US" sz="1300" kern="1200" dirty="0" err="1" smtClean="0"/>
            <a:t>Msongo</a:t>
          </a:r>
          <a:r>
            <a:rPr lang="en-US" sz="1300" kern="1200" dirty="0" smtClean="0"/>
            <a:t> wa </a:t>
          </a:r>
          <a:r>
            <a:rPr lang="en-US" sz="1300" kern="1200" dirty="0" err="1" smtClean="0"/>
            <a:t>mawazo</a:t>
          </a:r>
          <a:r>
            <a:rPr lang="en-US" sz="1300" kern="1200" dirty="0" smtClean="0"/>
            <a:t> wakati wa </a:t>
          </a:r>
          <a:r>
            <a:rPr lang="en-US" sz="1300" kern="1200" dirty="0" err="1" smtClean="0"/>
            <a:t>ujauzito</a:t>
          </a:r>
          <a:r>
            <a:rPr lang="en-US" sz="1300" kern="1200" dirty="0" smtClean="0"/>
            <a:t> </a:t>
          </a:r>
          <a:endParaRPr lang="en-US" sz="1300" kern="1200" dirty="0"/>
        </a:p>
        <a:p>
          <a:pPr marL="114300" lvl="1" indent="-114300" algn="l" defTabSz="577850">
            <a:lnSpc>
              <a:spcPct val="90000"/>
            </a:lnSpc>
            <a:spcBef>
              <a:spcPct val="0"/>
            </a:spcBef>
            <a:spcAft>
              <a:spcPct val="15000"/>
            </a:spcAft>
            <a:buChar char="••"/>
          </a:pPr>
          <a:r>
            <a:rPr lang="en-US" sz="1300" kern="1200" dirty="0" err="1" smtClean="0"/>
            <a:t>Utapiamlo</a:t>
          </a:r>
          <a:r>
            <a:rPr lang="en-US" sz="1300" kern="1200" dirty="0" smtClean="0"/>
            <a:t> </a:t>
          </a:r>
          <a:endParaRPr lang="en-US" sz="1300" kern="1200" dirty="0"/>
        </a:p>
        <a:p>
          <a:pPr marL="114300" lvl="1" indent="-114300" algn="l" defTabSz="577850">
            <a:lnSpc>
              <a:spcPct val="90000"/>
            </a:lnSpc>
            <a:spcBef>
              <a:spcPct val="0"/>
            </a:spcBef>
            <a:spcAft>
              <a:spcPct val="15000"/>
            </a:spcAft>
            <a:buChar char="••"/>
          </a:pPr>
          <a:r>
            <a:rPr lang="en-US" sz="1300" kern="1200" dirty="0" err="1" smtClean="0"/>
            <a:t>Kukosa</a:t>
          </a:r>
          <a:r>
            <a:rPr lang="en-US" sz="1300" kern="1200" dirty="0" smtClean="0"/>
            <a:t> malezi </a:t>
          </a:r>
          <a:r>
            <a:rPr lang="en-US" sz="1300" kern="1200" dirty="0" err="1" smtClean="0"/>
            <a:t>yenye</a:t>
          </a:r>
          <a:r>
            <a:rPr lang="en-US" sz="1300" kern="1200" dirty="0" smtClean="0"/>
            <a:t> </a:t>
          </a:r>
          <a:r>
            <a:rPr lang="en-US" sz="1300" kern="1200" dirty="0" err="1" smtClean="0"/>
            <a:t>mwitikio</a:t>
          </a:r>
          <a:endParaRPr lang="en-US" sz="1300" kern="1200" dirty="0"/>
        </a:p>
        <a:p>
          <a:pPr marL="114300" lvl="1" indent="-114300" algn="l" defTabSz="577850">
            <a:lnSpc>
              <a:spcPct val="90000"/>
            </a:lnSpc>
            <a:spcBef>
              <a:spcPct val="0"/>
            </a:spcBef>
            <a:spcAft>
              <a:spcPct val="15000"/>
            </a:spcAft>
            <a:buChar char="••"/>
          </a:pPr>
          <a:r>
            <a:rPr lang="en-US" sz="1300" kern="1200" dirty="0" err="1" smtClean="0"/>
            <a:t>Wazazi</a:t>
          </a:r>
          <a:r>
            <a:rPr lang="en-US" sz="1300" kern="1200" dirty="0" smtClean="0"/>
            <a:t> </a:t>
          </a:r>
          <a:r>
            <a:rPr lang="en-US" sz="1300" kern="1200" dirty="0" err="1" smtClean="0"/>
            <a:t>kutojali</a:t>
          </a:r>
          <a:r>
            <a:rPr lang="en-US" sz="1300" kern="1200" dirty="0" smtClean="0"/>
            <a:t> </a:t>
          </a:r>
          <a:r>
            <a:rPr lang="en-US" sz="1300" kern="1200" dirty="0" err="1" smtClean="0"/>
            <a:t>mahitaji</a:t>
          </a:r>
          <a:r>
            <a:rPr lang="en-US" sz="1300" kern="1200" dirty="0" smtClean="0"/>
            <a:t> ya watoto kwa wakati </a:t>
          </a:r>
          <a:endParaRPr lang="en-US" sz="1300" kern="1200" dirty="0"/>
        </a:p>
      </dsp:txBody>
      <dsp:txXfrm rot="-5400000">
        <a:off x="1039019" y="2625604"/>
        <a:ext cx="4128994" cy="87060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7D0BA2-B9C9-4A13-B0B2-8A027F8B814D}" type="datetimeFigureOut">
              <a:rPr lang="en-GB" smtClean="0"/>
              <a:pPr/>
              <a:t>03/05/2023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4B4C75-94D6-4393-BC30-A09FD3BBAFD1}" type="slidenum">
              <a:rPr lang="en-GB" smtClean="0"/>
              <a:pPr/>
              <a:t>‹#›</a:t>
            </a:fld>
            <a:endParaRPr lang="en-GB"/>
          </a:p>
        </p:txBody>
      </p:sp>
    </p:spTree>
    <p:extLst>
      <p:ext uri="{BB962C8B-B14F-4D97-AF65-F5344CB8AC3E}">
        <p14:creationId xmlns:p14="http://schemas.microsoft.com/office/powerpoint/2010/main" val="1663706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864EFF6-7276-4C2F-9031-7C5FEBC3B574}" type="slidenum">
              <a:rPr lang="en-US" altLang="en-US" smtClean="0">
                <a:solidFill>
                  <a:prstClr val="black"/>
                </a:solidFill>
              </a:rPr>
              <a:pPr/>
              <a:t>1</a:t>
            </a:fld>
            <a:endParaRPr lang="en-US" altLang="en-US">
              <a:solidFill>
                <a:prstClr val="black"/>
              </a:solidFill>
            </a:endParaRPr>
          </a:p>
        </p:txBody>
      </p:sp>
    </p:spTree>
    <p:extLst>
      <p:ext uri="{BB962C8B-B14F-4D97-AF65-F5344CB8AC3E}">
        <p14:creationId xmlns:p14="http://schemas.microsoft.com/office/powerpoint/2010/main" val="3094498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err="1"/>
              <a:t>Dakika</a:t>
            </a:r>
            <a:r>
              <a:rPr lang="en-GB" dirty="0"/>
              <a:t> </a:t>
            </a:r>
            <a:r>
              <a:rPr lang="en-GB" dirty="0" err="1"/>
              <a:t>chache</a:t>
            </a:r>
            <a:r>
              <a:rPr lang="en-GB" dirty="0"/>
              <a:t> </a:t>
            </a:r>
            <a:r>
              <a:rPr lang="en-GB" dirty="0" err="1"/>
              <a:t>zilizopita</a:t>
            </a:r>
            <a:r>
              <a:rPr lang="en-GB" dirty="0"/>
              <a:t>, </a:t>
            </a:r>
            <a:r>
              <a:rPr lang="en-GB" dirty="0" err="1"/>
              <a:t>nimeonesha</a:t>
            </a:r>
            <a:r>
              <a:rPr lang="en-GB" baseline="0" dirty="0"/>
              <a:t> </a:t>
            </a:r>
            <a:r>
              <a:rPr lang="en-GB" baseline="0" dirty="0" err="1"/>
              <a:t>hichi</a:t>
            </a:r>
            <a:r>
              <a:rPr lang="en-GB" dirty="0"/>
              <a:t>: </a:t>
            </a:r>
            <a:r>
              <a:rPr lang="en-GB" dirty="0" err="1"/>
              <a:t>unaziona</a:t>
            </a:r>
            <a:r>
              <a:rPr lang="en-GB" dirty="0"/>
              <a:t> </a:t>
            </a:r>
            <a:r>
              <a:rPr lang="en-GB" dirty="0" err="1"/>
              <a:t>njia</a:t>
            </a:r>
            <a:r>
              <a:rPr lang="en-GB" dirty="0"/>
              <a:t> au </a:t>
            </a:r>
            <a:r>
              <a:rPr lang="en-GB" dirty="0" err="1"/>
              <a:t>muunganiko</a:t>
            </a:r>
            <a:r>
              <a:rPr lang="en-GB" dirty="0"/>
              <a:t> </a:t>
            </a:r>
            <a:r>
              <a:rPr lang="en-GB" dirty="0" err="1"/>
              <a:t>kiasi</a:t>
            </a:r>
            <a:r>
              <a:rPr lang="en-GB" dirty="0"/>
              <a:t> </a:t>
            </a:r>
            <a:r>
              <a:rPr lang="en-GB" dirty="0" err="1"/>
              <a:t>gani</a:t>
            </a:r>
            <a:r>
              <a:rPr lang="en-GB" dirty="0"/>
              <a:t> kwa </a:t>
            </a:r>
            <a:r>
              <a:rPr lang="en-GB" dirty="0" err="1"/>
              <a:t>toto</a:t>
            </a:r>
            <a:r>
              <a:rPr lang="en-GB" dirty="0"/>
              <a:t> wa </a:t>
            </a:r>
            <a:r>
              <a:rPr lang="en-GB" dirty="0" err="1"/>
              <a:t>miaka</a:t>
            </a:r>
            <a:r>
              <a:rPr lang="en-GB" baseline="0" dirty="0"/>
              <a:t> 6 </a:t>
            </a:r>
            <a:r>
              <a:rPr lang="en-GB" baseline="0" dirty="0" err="1"/>
              <a:t>ukilinganisha</a:t>
            </a:r>
            <a:r>
              <a:rPr lang="en-GB" baseline="0" dirty="0"/>
              <a:t> na </a:t>
            </a:r>
            <a:r>
              <a:rPr lang="en-GB" baseline="0" dirty="0" err="1"/>
              <a:t>ambaye</a:t>
            </a:r>
            <a:r>
              <a:rPr lang="en-GB" baseline="0" dirty="0"/>
              <a:t> </a:t>
            </a:r>
            <a:r>
              <a:rPr lang="en-GB" baseline="0" dirty="0" err="1"/>
              <a:t>ndo</a:t>
            </a:r>
            <a:r>
              <a:rPr lang="en-GB" baseline="0" dirty="0"/>
              <a:t> </a:t>
            </a:r>
            <a:r>
              <a:rPr lang="en-GB" baseline="0" dirty="0" err="1"/>
              <a:t>amezaliwa</a:t>
            </a:r>
            <a:r>
              <a:rPr lang="en-GB" baseline="0" dirty="0"/>
              <a:t>. </a:t>
            </a:r>
            <a:r>
              <a:rPr lang="en-GB" baseline="0" dirty="0" err="1"/>
              <a:t>Sasa</a:t>
            </a:r>
            <a:r>
              <a:rPr lang="en-GB" baseline="0" dirty="0"/>
              <a:t> </a:t>
            </a:r>
            <a:r>
              <a:rPr lang="en-GB" baseline="0" dirty="0" err="1"/>
              <a:t>tuangalie</a:t>
            </a:r>
            <a:r>
              <a:rPr lang="en-GB" baseline="0" dirty="0"/>
              <a:t> </a:t>
            </a:r>
            <a:r>
              <a:rPr lang="en-GB" baseline="0" dirty="0" err="1"/>
              <a:t>picha</a:t>
            </a:r>
            <a:r>
              <a:rPr lang="en-GB" baseline="0" dirty="0"/>
              <a:t> </a:t>
            </a:r>
            <a:r>
              <a:rPr lang="en-GB" baseline="0" dirty="0" err="1"/>
              <a:t>nzima</a:t>
            </a:r>
            <a:r>
              <a:rPr lang="en-GB" baseline="0" dirty="0"/>
              <a:t>: </a:t>
            </a:r>
          </a:p>
          <a:p>
            <a:endParaRPr lang="en-US" baseline="0" dirty="0"/>
          </a:p>
          <a:p>
            <a:r>
              <a:rPr lang="en-GB" dirty="0" err="1"/>
              <a:t>Kipi</a:t>
            </a:r>
            <a:r>
              <a:rPr lang="en-GB" baseline="0" dirty="0"/>
              <a:t> </a:t>
            </a:r>
            <a:r>
              <a:rPr lang="en-GB" baseline="0" dirty="0" err="1"/>
              <a:t>kimetokea</a:t>
            </a:r>
            <a:r>
              <a:rPr lang="en-GB" dirty="0"/>
              <a:t>? </a:t>
            </a:r>
            <a:r>
              <a:rPr lang="en-GB" dirty="0" err="1"/>
              <a:t>Kip</a:t>
            </a:r>
            <a:r>
              <a:rPr lang="en-GB" baseline="0" dirty="0" err="1"/>
              <a:t>i</a:t>
            </a:r>
            <a:r>
              <a:rPr lang="en-GB" baseline="0" dirty="0"/>
              <a:t> </a:t>
            </a:r>
            <a:r>
              <a:rPr lang="en-GB" baseline="0" dirty="0" err="1"/>
              <a:t>kinatokea</a:t>
            </a:r>
            <a:r>
              <a:rPr lang="en-GB" baseline="0" dirty="0"/>
              <a:t> </a:t>
            </a:r>
            <a:r>
              <a:rPr lang="en-GB" baseline="0" dirty="0" err="1"/>
              <a:t>baada</a:t>
            </a:r>
            <a:r>
              <a:rPr lang="en-GB" baseline="0" dirty="0"/>
              <a:t> </a:t>
            </a:r>
            <a:r>
              <a:rPr lang="en-GB" baseline="0" dirty="0" err="1"/>
              <a:t>ya</a:t>
            </a:r>
            <a:r>
              <a:rPr lang="en-GB" baseline="0" dirty="0"/>
              <a:t> </a:t>
            </a:r>
            <a:r>
              <a:rPr lang="en-GB" baseline="0" dirty="0" err="1"/>
              <a:t>makuzi</a:t>
            </a:r>
            <a:r>
              <a:rPr lang="en-GB" baseline="0" dirty="0"/>
              <a:t> </a:t>
            </a:r>
            <a:r>
              <a:rPr lang="en-GB" baseline="0" dirty="0" err="1"/>
              <a:t>ya</a:t>
            </a:r>
            <a:r>
              <a:rPr lang="en-GB" baseline="0" dirty="0"/>
              <a:t> </a:t>
            </a:r>
            <a:r>
              <a:rPr lang="en-GB" baseline="0" dirty="0" err="1"/>
              <a:t>awali</a:t>
            </a:r>
            <a:r>
              <a:rPr lang="en-GB" baseline="0" dirty="0"/>
              <a:t> </a:t>
            </a:r>
            <a:r>
              <a:rPr lang="en-GB" baseline="0" dirty="0" err="1"/>
              <a:t>na</a:t>
            </a:r>
            <a:r>
              <a:rPr lang="en-GB" baseline="0" dirty="0"/>
              <a:t> </a:t>
            </a:r>
            <a:r>
              <a:rPr lang="en-GB" baseline="0" dirty="0" err="1"/>
              <a:t>utoto</a:t>
            </a:r>
            <a:r>
              <a:rPr lang="en-GB" dirty="0"/>
              <a:t>?</a:t>
            </a:r>
            <a:r>
              <a:rPr lang="en-GB" baseline="0" dirty="0"/>
              <a:t> </a:t>
            </a:r>
          </a:p>
          <a:p>
            <a:r>
              <a:rPr lang="en-GB" baseline="0" dirty="0" err="1"/>
              <a:t>Katika</a:t>
            </a:r>
            <a:r>
              <a:rPr lang="en-GB" baseline="0" dirty="0"/>
              <a:t> </a:t>
            </a:r>
            <a:r>
              <a:rPr lang="en-GB" baseline="0" dirty="0" err="1"/>
              <a:t>ujana</a:t>
            </a:r>
            <a:r>
              <a:rPr lang="en-GB" baseline="0" dirty="0"/>
              <a:t> </a:t>
            </a:r>
            <a:r>
              <a:rPr lang="en-GB" baseline="0" dirty="0" err="1"/>
              <a:t>rika</a:t>
            </a:r>
            <a:r>
              <a:rPr lang="en-GB" baseline="0" dirty="0"/>
              <a:t>, </a:t>
            </a:r>
            <a:r>
              <a:rPr lang="en-GB" baseline="0" dirty="0" err="1"/>
              <a:t>ubongo</a:t>
            </a:r>
            <a:r>
              <a:rPr lang="en-GB" baseline="0" dirty="0"/>
              <a:t> “</a:t>
            </a:r>
            <a:r>
              <a:rPr lang="en-GB" baseline="0" dirty="0" err="1"/>
              <a:t>unapurua</a:t>
            </a:r>
            <a:r>
              <a:rPr lang="en-GB" baseline="0" dirty="0"/>
              <a:t>”, </a:t>
            </a:r>
            <a:r>
              <a:rPr lang="en-GB" baseline="0" dirty="0" err="1"/>
              <a:t>muunganiko</a:t>
            </a:r>
            <a:r>
              <a:rPr lang="en-GB" baseline="0" dirty="0"/>
              <a:t> </a:t>
            </a:r>
            <a:r>
              <a:rPr lang="en-GB" baseline="0" dirty="0" err="1"/>
              <a:t>wa</a:t>
            </a:r>
            <a:r>
              <a:rPr lang="en-GB" baseline="0" dirty="0"/>
              <a:t> </a:t>
            </a:r>
            <a:r>
              <a:rPr lang="en-GB" baseline="0" dirty="0" err="1"/>
              <a:t>njia</a:t>
            </a:r>
            <a:r>
              <a:rPr lang="en-GB" baseline="0" dirty="0"/>
              <a:t> </a:t>
            </a:r>
            <a:r>
              <a:rPr lang="en-GB" baseline="0" dirty="0" err="1"/>
              <a:t>mabalimbali</a:t>
            </a:r>
            <a:r>
              <a:rPr lang="en-GB" baseline="0" dirty="0"/>
              <a:t> </a:t>
            </a:r>
            <a:r>
              <a:rPr lang="en-GB" baseline="0" dirty="0" err="1"/>
              <a:t>ambao</a:t>
            </a:r>
            <a:r>
              <a:rPr lang="en-GB" baseline="0" dirty="0"/>
              <a:t> </a:t>
            </a:r>
            <a:r>
              <a:rPr lang="en-GB" baseline="0" dirty="0" err="1"/>
              <a:t>mtoto</a:t>
            </a:r>
            <a:r>
              <a:rPr lang="en-GB" baseline="0" dirty="0"/>
              <a:t> </a:t>
            </a:r>
            <a:r>
              <a:rPr lang="en-GB" baseline="0" dirty="0" err="1"/>
              <a:t>aliutengeneza</a:t>
            </a:r>
            <a:r>
              <a:rPr lang="en-GB" baseline="0" dirty="0"/>
              <a:t> </a:t>
            </a:r>
            <a:r>
              <a:rPr lang="en-GB" baseline="0" dirty="0" err="1"/>
              <a:t>sasa</a:t>
            </a:r>
            <a:r>
              <a:rPr lang="en-GB" baseline="0" dirty="0"/>
              <a:t> </a:t>
            </a:r>
            <a:r>
              <a:rPr lang="en-GB" baseline="0" dirty="0" err="1"/>
              <a:t>umechambuliwa</a:t>
            </a:r>
            <a:r>
              <a:rPr lang="en-GB" baseline="0" dirty="0"/>
              <a:t> </a:t>
            </a:r>
            <a:r>
              <a:rPr lang="en-GB" baseline="0" dirty="0" err="1"/>
              <a:t>na</a:t>
            </a:r>
            <a:r>
              <a:rPr lang="en-GB" baseline="0" dirty="0"/>
              <a:t> </a:t>
            </a:r>
            <a:r>
              <a:rPr lang="en-GB" baseline="0" dirty="0" err="1"/>
              <a:t>ule</a:t>
            </a:r>
            <a:r>
              <a:rPr lang="en-GB" baseline="0" dirty="0"/>
              <a:t> </a:t>
            </a:r>
            <a:r>
              <a:rPr lang="en-GB" baseline="0" dirty="0" err="1"/>
              <a:t>tu</a:t>
            </a:r>
            <a:r>
              <a:rPr lang="en-GB" baseline="0" dirty="0"/>
              <a:t> </a:t>
            </a:r>
            <a:r>
              <a:rPr lang="en-GB" baseline="0" dirty="0" err="1"/>
              <a:t>wa</a:t>
            </a:r>
            <a:r>
              <a:rPr lang="en-GB" baseline="0" dirty="0"/>
              <a:t> </a:t>
            </a:r>
            <a:r>
              <a:rPr lang="en-GB" baseline="0" dirty="0" err="1"/>
              <a:t>muhimu</a:t>
            </a:r>
            <a:r>
              <a:rPr lang="en-GB" baseline="0" dirty="0"/>
              <a:t> </a:t>
            </a:r>
            <a:r>
              <a:rPr lang="en-GB" baseline="0" dirty="0" err="1"/>
              <a:t>unaoendelea</a:t>
            </a:r>
            <a:r>
              <a:rPr lang="en-GB" baseline="0" dirty="0"/>
              <a:t> </a:t>
            </a:r>
            <a:r>
              <a:rPr lang="en-GB" baseline="0" dirty="0" err="1"/>
              <a:t>kutumika</a:t>
            </a:r>
            <a:r>
              <a:rPr lang="en-GB" baseline="0" dirty="0"/>
              <a:t> </a:t>
            </a:r>
            <a:r>
              <a:rPr lang="en-GB" baseline="0" dirty="0" err="1"/>
              <a:t>ndio</a:t>
            </a:r>
            <a:r>
              <a:rPr lang="en-GB" baseline="0" dirty="0"/>
              <a:t> </a:t>
            </a:r>
            <a:r>
              <a:rPr lang="en-GB" baseline="0" dirty="0" err="1"/>
              <a:t>unaachwa</a:t>
            </a:r>
            <a:r>
              <a:rPr lang="en-GB" baseline="0" dirty="0"/>
              <a:t>. Yale </a:t>
            </a:r>
            <a:r>
              <a:rPr lang="en-GB" baseline="0" dirty="0" err="1"/>
              <a:t>yote</a:t>
            </a:r>
            <a:r>
              <a:rPr lang="en-GB" baseline="0" dirty="0"/>
              <a:t> </a:t>
            </a:r>
            <a:r>
              <a:rPr lang="en-GB" baseline="0" dirty="0" err="1"/>
              <a:t>ambayo</a:t>
            </a:r>
            <a:r>
              <a:rPr lang="en-GB" baseline="0" dirty="0"/>
              <a:t> </a:t>
            </a:r>
            <a:r>
              <a:rPr lang="en-GB" baseline="0" dirty="0" err="1"/>
              <a:t>si</a:t>
            </a:r>
            <a:r>
              <a:rPr lang="en-GB" baseline="0" dirty="0"/>
              <a:t> </a:t>
            </a:r>
            <a:r>
              <a:rPr lang="en-GB" baseline="0" dirty="0" err="1"/>
              <a:t>muhimu</a:t>
            </a:r>
            <a:r>
              <a:rPr lang="en-GB" baseline="0" dirty="0"/>
              <a:t> </a:t>
            </a:r>
            <a:r>
              <a:rPr lang="en-GB" baseline="0" dirty="0" err="1"/>
              <a:t>tena</a:t>
            </a:r>
            <a:r>
              <a:rPr lang="en-GB" baseline="0" dirty="0"/>
              <a:t> </a:t>
            </a:r>
            <a:r>
              <a:rPr lang="en-GB" baseline="0" dirty="0" err="1"/>
              <a:t>katika</a:t>
            </a:r>
            <a:r>
              <a:rPr lang="en-GB" baseline="0" dirty="0"/>
              <a:t> </a:t>
            </a:r>
            <a:r>
              <a:rPr lang="en-GB" baseline="0" dirty="0" err="1"/>
              <a:t>maisha</a:t>
            </a:r>
            <a:r>
              <a:rPr lang="en-GB" baseline="0" dirty="0"/>
              <a:t> </a:t>
            </a:r>
            <a:r>
              <a:rPr lang="en-GB" baseline="0" dirty="0" err="1"/>
              <a:t>yake</a:t>
            </a:r>
            <a:r>
              <a:rPr lang="en-GB" baseline="0" dirty="0"/>
              <a:t> </a:t>
            </a:r>
            <a:r>
              <a:rPr lang="en-GB" baseline="0" dirty="0" err="1"/>
              <a:t>yameondolewa</a:t>
            </a:r>
            <a:r>
              <a:rPr lang="en-GB" baseline="0" dirty="0"/>
              <a:t>.</a:t>
            </a:r>
          </a:p>
          <a:p>
            <a:r>
              <a:rPr lang="en-GB" baseline="0" dirty="0"/>
              <a:t> </a:t>
            </a:r>
          </a:p>
          <a:p>
            <a:r>
              <a:rPr lang="en-GB" baseline="0" dirty="0" err="1"/>
              <a:t>Lakina</a:t>
            </a:r>
            <a:r>
              <a:rPr lang="en-GB" baseline="0" dirty="0"/>
              <a:t> </a:t>
            </a:r>
            <a:r>
              <a:rPr lang="en-GB" baseline="0" dirty="0" err="1"/>
              <a:t>kabla</a:t>
            </a:r>
            <a:r>
              <a:rPr lang="en-GB" baseline="0" dirty="0"/>
              <a:t> </a:t>
            </a:r>
            <a:r>
              <a:rPr lang="en-GB" baseline="0" dirty="0" err="1"/>
              <a:t>ya</a:t>
            </a:r>
            <a:r>
              <a:rPr lang="en-GB" baseline="0" dirty="0"/>
              <a:t> </a:t>
            </a:r>
            <a:r>
              <a:rPr lang="en-GB" baseline="0" dirty="0" err="1"/>
              <a:t>kuanza</a:t>
            </a:r>
            <a:r>
              <a:rPr lang="en-GB" baseline="0" dirty="0"/>
              <a:t> </a:t>
            </a:r>
            <a:r>
              <a:rPr lang="en-GB" baseline="0" dirty="0" err="1"/>
              <a:t>uchambuzi</a:t>
            </a:r>
            <a:r>
              <a:rPr lang="en-GB" baseline="0" dirty="0"/>
              <a:t> </a:t>
            </a:r>
            <a:r>
              <a:rPr lang="en-GB" baseline="0" dirty="0" err="1"/>
              <a:t>muunganiko</a:t>
            </a:r>
            <a:r>
              <a:rPr lang="en-GB" baseline="0" dirty="0"/>
              <a:t> </a:t>
            </a:r>
            <a:r>
              <a:rPr lang="en-GB" baseline="0" dirty="0" err="1"/>
              <a:t>huo</a:t>
            </a:r>
            <a:r>
              <a:rPr lang="en-GB" baseline="0" dirty="0"/>
              <a:t> </a:t>
            </a:r>
            <a:r>
              <a:rPr lang="en-GB" baseline="0" dirty="0" err="1"/>
              <a:t>lazima</a:t>
            </a:r>
            <a:r>
              <a:rPr lang="en-GB" baseline="0" dirty="0"/>
              <a:t> </a:t>
            </a:r>
            <a:r>
              <a:rPr lang="en-GB" baseline="0" dirty="0" err="1"/>
              <a:t>uwe</a:t>
            </a:r>
            <a:r>
              <a:rPr lang="en-GB" baseline="0" dirty="0"/>
              <a:t> </a:t>
            </a:r>
            <a:r>
              <a:rPr lang="en-GB" baseline="0" dirty="0" err="1"/>
              <a:t>ulitengenezwa</a:t>
            </a:r>
            <a:r>
              <a:rPr lang="en-GB" baseline="0" dirty="0"/>
              <a:t> kwanza !</a:t>
            </a:r>
            <a:endParaRPr lang="en-GB" dirty="0"/>
          </a:p>
        </p:txBody>
      </p:sp>
      <p:sp>
        <p:nvSpPr>
          <p:cNvPr id="4" name="Slide Number Placeholder 3"/>
          <p:cNvSpPr>
            <a:spLocks noGrp="1"/>
          </p:cNvSpPr>
          <p:nvPr>
            <p:ph type="sldNum" sz="quarter" idx="10"/>
          </p:nvPr>
        </p:nvSpPr>
        <p:spPr/>
        <p:txBody>
          <a:bodyPr/>
          <a:lstStyle/>
          <a:p>
            <a:fld id="{8F4B4C75-94D6-4393-BC30-A09FD3BBAFD1}" type="slidenum">
              <a:rPr lang="en-GB" smtClean="0"/>
              <a:pPr/>
              <a:t>26</a:t>
            </a:fld>
            <a:endParaRPr lang="en-GB"/>
          </a:p>
        </p:txBody>
      </p:sp>
    </p:spTree>
    <p:extLst>
      <p:ext uri="{BB962C8B-B14F-4D97-AF65-F5344CB8AC3E}">
        <p14:creationId xmlns:p14="http://schemas.microsoft.com/office/powerpoint/2010/main" val="1041008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xfrm>
            <a:off x="477838" y="4419600"/>
            <a:ext cx="6359525" cy="4945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1" dirty="0"/>
              <a:t>Although you may sometimes here the expression ‘critical periods in brain development, the preferred terminology is ‘sensitive’ periods. Sensitive periods refer to times when the brain is particularly ready to form connections related to a specific function. During these periods, the brain is especially responsive to whatever input it does (or does not) receive from the surrounding environment.  However, the brain does continue to develop these functions all through life – therefore the term critical (which implies ‘now or never’) is inappropriate. </a:t>
            </a:r>
          </a:p>
          <a:p>
            <a:pPr eaLnBrk="1" hangingPunct="1">
              <a:spcBef>
                <a:spcPct val="0"/>
              </a:spcBef>
            </a:pPr>
            <a:endParaRPr lang="en-US" altLang="en-US" b="1" dirty="0"/>
          </a:p>
          <a:p>
            <a:pPr eaLnBrk="1" hangingPunct="1">
              <a:spcBef>
                <a:spcPct val="0"/>
              </a:spcBef>
            </a:pPr>
            <a:r>
              <a:rPr lang="en-US" altLang="en-US" b="1" dirty="0"/>
              <a:t>Neurons connect with each other to create neural circuits or pathways for functions such as  seeing, hearing, thinking, moving, talking - and much more - early in life.</a:t>
            </a:r>
            <a:r>
              <a:rPr lang="en-US" altLang="en-US" b="1" dirty="0">
                <a:solidFill>
                  <a:srgbClr val="FF0000"/>
                </a:solidFill>
              </a:rPr>
              <a:t> </a:t>
            </a:r>
            <a:r>
              <a:rPr lang="en-US" altLang="ja-JP" b="1" dirty="0"/>
              <a:t>Not all neural pathways are constructed at the same time. </a:t>
            </a:r>
          </a:p>
          <a:p>
            <a:pPr eaLnBrk="1" hangingPunct="1">
              <a:spcBef>
                <a:spcPct val="0"/>
              </a:spcBef>
            </a:pPr>
            <a:r>
              <a:rPr lang="en-US" altLang="en-US" b="1" dirty="0"/>
              <a:t>As you go through this slide, look carefully at when the development of neural pathways for different functions are most active.</a:t>
            </a:r>
          </a:p>
          <a:p>
            <a:pPr eaLnBrk="1" hangingPunct="1">
              <a:spcBef>
                <a:spcPct val="0"/>
              </a:spcBef>
              <a:buFontTx/>
              <a:buChar char="•"/>
            </a:pPr>
            <a:r>
              <a:rPr lang="en-US" altLang="en-US" i="1" dirty="0"/>
              <a:t>Click through the slide. As you go through, point out – or have participants point out when different aspects of brain development are most active. Encourage them to think about how children behave at these times. E.g. ….  </a:t>
            </a:r>
            <a:r>
              <a:rPr lang="en-US" altLang="en-US" b="1" dirty="0"/>
              <a:t>Have you ever noticed how a young baby starts trying to pick up tiny specks off the floor when they are about 8 months old – and really notice things that are some distance away? You can see that their vision is really developing at about this time. </a:t>
            </a:r>
          </a:p>
          <a:p>
            <a:pPr eaLnBrk="1" hangingPunct="1">
              <a:spcBef>
                <a:spcPct val="0"/>
              </a:spcBef>
            </a:pPr>
            <a:r>
              <a:rPr lang="en-US" altLang="en-US" b="1" dirty="0"/>
              <a:t>Notice that language (both understanding and expressing) peaks around the ages of 2 to 4 and remains active into middle childhood. How do you see this in children?</a:t>
            </a:r>
          </a:p>
          <a:p>
            <a:pPr eaLnBrk="1" hangingPunct="1">
              <a:spcBef>
                <a:spcPct val="0"/>
              </a:spcBef>
            </a:pPr>
            <a:r>
              <a:rPr lang="en-US" altLang="en-US" b="1" dirty="0"/>
              <a:t> </a:t>
            </a:r>
          </a:p>
          <a:p>
            <a:pPr eaLnBrk="1" hangingPunct="1">
              <a:spcBef>
                <a:spcPct val="0"/>
              </a:spcBef>
              <a:buFontTx/>
              <a:buChar char="•"/>
            </a:pPr>
            <a:r>
              <a:rPr lang="en-US" altLang="en-US" i="1" dirty="0"/>
              <a:t>Habitual ways of responding refers to how responsiveness to challenges, novelty, stimuli - response patterns that become automatic, some say part of the unconscious. For example, some of us tend to respond  more intensely to things such as a sudden, loud noise for example, than others. One baby may startle and then cry for quite awhile while another may startle but become calm again quite quickly. </a:t>
            </a:r>
          </a:p>
          <a:p>
            <a:pPr eaLnBrk="1" hangingPunct="1">
              <a:spcBef>
                <a:spcPct val="0"/>
              </a:spcBef>
            </a:pPr>
            <a:endParaRPr lang="en-US" altLang="en-US" dirty="0"/>
          </a:p>
          <a:p>
            <a:pPr eaLnBrk="1" hangingPunct="1">
              <a:spcBef>
                <a:spcPct val="0"/>
              </a:spcBef>
            </a:pPr>
            <a:endParaRPr lang="en-US" alt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9AEC8B-A40D-46E0-9692-A2EB04B9002A}" type="slidenum">
              <a:rPr lang="en-US" altLang="en-US"/>
              <a:pPr>
                <a:spcBef>
                  <a:spcPct val="0"/>
                </a:spcBef>
              </a:pPr>
              <a:t>27</a:t>
            </a:fld>
            <a:endParaRPr lang="en-US" altLang="en-US"/>
          </a:p>
        </p:txBody>
      </p:sp>
    </p:spTree>
    <p:extLst>
      <p:ext uri="{BB962C8B-B14F-4D97-AF65-F5344CB8AC3E}">
        <p14:creationId xmlns:p14="http://schemas.microsoft.com/office/powerpoint/2010/main" val="3180841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defRPr>
                <a:solidFill>
                  <a:schemeClr val="tx1"/>
                </a:solidFill>
                <a:latin typeface="Century Gothic" pitchFamily="34" charset="0"/>
              </a:defRPr>
            </a:lvl1pPr>
            <a:lvl2pPr marL="783627" indent="-300363">
              <a:defRPr>
                <a:solidFill>
                  <a:schemeClr val="tx1"/>
                </a:solidFill>
                <a:latin typeface="Century Gothic" pitchFamily="34" charset="0"/>
              </a:defRPr>
            </a:lvl2pPr>
            <a:lvl3pPr marL="1206484" indent="-239954">
              <a:defRPr>
                <a:solidFill>
                  <a:schemeClr val="tx1"/>
                </a:solidFill>
                <a:latin typeface="Century Gothic" pitchFamily="34" charset="0"/>
              </a:defRPr>
            </a:lvl3pPr>
            <a:lvl4pPr marL="1689748" indent="-239954">
              <a:defRPr>
                <a:solidFill>
                  <a:schemeClr val="tx1"/>
                </a:solidFill>
                <a:latin typeface="Century Gothic" pitchFamily="34" charset="0"/>
              </a:defRPr>
            </a:lvl4pPr>
            <a:lvl5pPr marL="2173012" indent="-239954">
              <a:defRPr>
                <a:solidFill>
                  <a:schemeClr val="tx1"/>
                </a:solidFill>
                <a:latin typeface="Century Gothic" pitchFamily="34" charset="0"/>
              </a:defRPr>
            </a:lvl5pPr>
            <a:lvl6pPr marL="2656276" indent="-239954" defTabSz="483265" fontAlgn="base">
              <a:spcBef>
                <a:spcPct val="0"/>
              </a:spcBef>
              <a:spcAft>
                <a:spcPct val="0"/>
              </a:spcAft>
              <a:defRPr>
                <a:solidFill>
                  <a:schemeClr val="tx1"/>
                </a:solidFill>
                <a:latin typeface="Century Gothic" pitchFamily="34" charset="0"/>
              </a:defRPr>
            </a:lvl6pPr>
            <a:lvl7pPr marL="3139541" indent="-239954" defTabSz="483265" fontAlgn="base">
              <a:spcBef>
                <a:spcPct val="0"/>
              </a:spcBef>
              <a:spcAft>
                <a:spcPct val="0"/>
              </a:spcAft>
              <a:defRPr>
                <a:solidFill>
                  <a:schemeClr val="tx1"/>
                </a:solidFill>
                <a:latin typeface="Century Gothic" pitchFamily="34" charset="0"/>
              </a:defRPr>
            </a:lvl7pPr>
            <a:lvl8pPr marL="3622806" indent="-239954" defTabSz="483265" fontAlgn="base">
              <a:spcBef>
                <a:spcPct val="0"/>
              </a:spcBef>
              <a:spcAft>
                <a:spcPct val="0"/>
              </a:spcAft>
              <a:defRPr>
                <a:solidFill>
                  <a:schemeClr val="tx1"/>
                </a:solidFill>
                <a:latin typeface="Century Gothic" pitchFamily="34" charset="0"/>
              </a:defRPr>
            </a:lvl8pPr>
            <a:lvl9pPr marL="4106070" indent="-239954" defTabSz="483265" fontAlgn="base">
              <a:spcBef>
                <a:spcPct val="0"/>
              </a:spcBef>
              <a:spcAft>
                <a:spcPct val="0"/>
              </a:spcAft>
              <a:defRPr>
                <a:solidFill>
                  <a:schemeClr val="tx1"/>
                </a:solidFill>
                <a:latin typeface="Century Gothic" pitchFamily="34" charset="0"/>
              </a:defRPr>
            </a:lvl9pPr>
          </a:lstStyle>
          <a:p>
            <a:pPr>
              <a:defRPr/>
            </a:pPr>
            <a:r>
              <a:rPr lang="en-US" altLang="en-US">
                <a:solidFill>
                  <a:srgbClr val="000000"/>
                </a:solidFill>
                <a:latin typeface="Calibri" pitchFamily="34" charset="0"/>
                <a:ea typeface="+mn-ea"/>
              </a:rPr>
              <a:t>The Council for Early Child Development - </a:t>
            </a:r>
            <a:r>
              <a:rPr lang="en-US" altLang="en-US" i="1">
                <a:solidFill>
                  <a:srgbClr val="000000"/>
                </a:solidFill>
                <a:latin typeface="Calibri" pitchFamily="34" charset="0"/>
                <a:ea typeface="+mn-ea"/>
              </a:rPr>
              <a:t>Putting Science into Action for Children</a:t>
            </a:r>
          </a:p>
        </p:txBody>
      </p:sp>
      <p:sp>
        <p:nvSpPr>
          <p:cNvPr id="25603" name="Rectangle 6"/>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82638" indent="-300038">
              <a:defRPr>
                <a:solidFill>
                  <a:schemeClr val="tx1"/>
                </a:solidFill>
                <a:latin typeface="Century Gothic" panose="020B0502020202020204" pitchFamily="34" charset="0"/>
                <a:ea typeface="MS PGothic" panose="020B0600070205080204" pitchFamily="34" charset="-128"/>
              </a:defRPr>
            </a:lvl2pPr>
            <a:lvl3pPr marL="1204913" indent="-239713">
              <a:defRPr>
                <a:solidFill>
                  <a:schemeClr val="tx1"/>
                </a:solidFill>
                <a:latin typeface="Century Gothic" panose="020B0502020202020204" pitchFamily="34" charset="0"/>
                <a:ea typeface="MS PGothic" panose="020B0600070205080204" pitchFamily="34" charset="-128"/>
              </a:defRPr>
            </a:lvl3pPr>
            <a:lvl4pPr marL="1689100" indent="-239713">
              <a:defRPr>
                <a:solidFill>
                  <a:schemeClr val="tx1"/>
                </a:solidFill>
                <a:latin typeface="Century Gothic" panose="020B0502020202020204" pitchFamily="34" charset="0"/>
                <a:ea typeface="MS PGothic" panose="020B0600070205080204" pitchFamily="34" charset="-128"/>
              </a:defRPr>
            </a:lvl4pPr>
            <a:lvl5pPr marL="2171700" indent="-239713">
              <a:defRPr>
                <a:solidFill>
                  <a:schemeClr val="tx1"/>
                </a:solidFill>
                <a:latin typeface="Century Gothic" panose="020B0502020202020204" pitchFamily="34" charset="0"/>
                <a:ea typeface="MS PGothic" panose="020B0600070205080204" pitchFamily="34" charset="-128"/>
              </a:defRPr>
            </a:lvl5pPr>
            <a:lvl6pPr marL="2628900" indent="-239713"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3086100" indent="-239713"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543300" indent="-239713"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4000500" indent="-239713"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endParaRPr lang="en-US" altLang="en-US">
              <a:solidFill>
                <a:srgbClr val="000000"/>
              </a:solidFill>
              <a:latin typeface="Calibri" panose="020F0502020204030204" pitchFamily="34" charset="0"/>
            </a:endParaRPr>
          </a:p>
          <a:p>
            <a:endParaRPr lang="en-US" altLang="en-US">
              <a:solidFill>
                <a:srgbClr val="000000"/>
              </a:solidFill>
              <a:latin typeface="Calibri" panose="020F0502020204030204" pitchFamily="34" charset="0"/>
            </a:endParaRPr>
          </a:p>
          <a:p>
            <a:endParaRPr lang="en-US" altLang="en-US">
              <a:solidFill>
                <a:srgbClr val="000000"/>
              </a:solidFill>
              <a:latin typeface="Calibri" panose="020F0502020204030204" pitchFamily="34" charset="0"/>
            </a:endParaRPr>
          </a:p>
          <a:p>
            <a:endParaRPr lang="en-US" altLang="en-US">
              <a:solidFill>
                <a:srgbClr val="000000"/>
              </a:solidFill>
              <a:latin typeface="Calibri" panose="020F0502020204030204" pitchFamily="34" charset="0"/>
            </a:endParaRPr>
          </a:p>
          <a:p>
            <a:endParaRPr lang="en-US" altLang="en-US">
              <a:solidFill>
                <a:srgbClr val="000000"/>
              </a:solidFill>
              <a:latin typeface="Calibri" panose="020F0502020204030204" pitchFamily="34" charset="0"/>
            </a:endParaRPr>
          </a:p>
        </p:txBody>
      </p:sp>
      <p:sp>
        <p:nvSpPr>
          <p:cNvPr id="2560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A238AE0-7FEA-417B-9E1C-1582CB885DCE}" type="slidenum">
              <a:rPr lang="en-US" altLang="en-US">
                <a:solidFill>
                  <a:srgbClr val="000000"/>
                </a:solidFill>
              </a:rPr>
              <a:pPr>
                <a:spcBef>
                  <a:spcPct val="0"/>
                </a:spcBef>
              </a:pPr>
              <a:t>31</a:t>
            </a:fld>
            <a:endParaRPr lang="en-US" altLang="en-US">
              <a:solidFill>
                <a:srgbClr val="000000"/>
              </a:solidFill>
            </a:endParaRPr>
          </a:p>
        </p:txBody>
      </p:sp>
      <p:sp>
        <p:nvSpPr>
          <p:cNvPr id="2560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1" dirty="0"/>
              <a:t>This slide depicts an integrated approach to ECD. </a:t>
            </a:r>
            <a:r>
              <a:rPr lang="en-US" altLang="en-US" i="1" dirty="0"/>
              <a:t> Use a pointer to help ‘unpack’ the slide for participants. </a:t>
            </a:r>
            <a:endParaRPr lang="en-US" altLang="en-US" b="1" dirty="0"/>
          </a:p>
          <a:p>
            <a:pPr eaLnBrk="1" hangingPunct="1">
              <a:spcBef>
                <a:spcPct val="0"/>
              </a:spcBef>
            </a:pPr>
            <a:r>
              <a:rPr lang="en-US" altLang="en-US" b="1" dirty="0"/>
              <a:t>Many are advocating for more integrated ECD </a:t>
            </a:r>
            <a:r>
              <a:rPr lang="en-US" altLang="en-US" b="1" dirty="0" err="1"/>
              <a:t>programmes</a:t>
            </a:r>
            <a:r>
              <a:rPr lang="en-US" altLang="en-US" b="1" dirty="0"/>
              <a:t> and strategies. Some advantages are: </a:t>
            </a:r>
          </a:p>
          <a:p>
            <a:pPr eaLnBrk="1" hangingPunct="1">
              <a:spcBef>
                <a:spcPct val="0"/>
              </a:spcBef>
              <a:spcAft>
                <a:spcPts val="313"/>
              </a:spcAft>
              <a:buFont typeface="Calibri" panose="020F0502020204030204" pitchFamily="34" charset="0"/>
              <a:buAutoNum type="arabicPeriod"/>
            </a:pPr>
            <a:r>
              <a:rPr lang="en-US" altLang="en-US" b="1" dirty="0"/>
              <a:t>Integrated programs and strategies deliver to the whole child and family. Early learning, nutrition and health care are approached in a holistic manner rather than separately.</a:t>
            </a:r>
          </a:p>
          <a:p>
            <a:pPr eaLnBrk="1" hangingPunct="1">
              <a:spcBef>
                <a:spcPct val="0"/>
              </a:spcBef>
              <a:spcAft>
                <a:spcPts val="313"/>
              </a:spcAft>
              <a:buFont typeface="Calibri" panose="020F0502020204030204" pitchFamily="34" charset="0"/>
              <a:buAutoNum type="arabicPeriod"/>
            </a:pPr>
            <a:r>
              <a:rPr lang="en-US" altLang="en-US" b="1" dirty="0"/>
              <a:t>A comprehensive </a:t>
            </a:r>
            <a:r>
              <a:rPr lang="en-US" altLang="en-US" b="1" dirty="0" err="1"/>
              <a:t>programme</a:t>
            </a:r>
            <a:r>
              <a:rPr lang="en-US" altLang="en-US" b="1" dirty="0"/>
              <a:t> delivery platform is more visible to families and better equipped to leverages resources within communities. </a:t>
            </a:r>
          </a:p>
          <a:p>
            <a:pPr eaLnBrk="1" hangingPunct="1">
              <a:spcBef>
                <a:spcPct val="0"/>
              </a:spcBef>
              <a:buFontTx/>
              <a:buAutoNum type="arabicPeriod" startAt="3"/>
            </a:pPr>
            <a:r>
              <a:rPr lang="en-US" altLang="en-US" b="1" dirty="0"/>
              <a:t>Coordinated programs refers to those which while not stemming from the same central system, work well alongside each other - for example, community health clinics work closely with preprimary </a:t>
            </a:r>
            <a:r>
              <a:rPr lang="en-US" altLang="en-US" b="1" dirty="0" err="1"/>
              <a:t>programmes</a:t>
            </a:r>
            <a:r>
              <a:rPr lang="en-US" altLang="en-US" b="1" dirty="0"/>
              <a:t>. When various types of early childhood and family </a:t>
            </a:r>
            <a:r>
              <a:rPr lang="en-US" altLang="en-US" b="1" dirty="0" err="1"/>
              <a:t>programmes</a:t>
            </a:r>
            <a:r>
              <a:rPr lang="en-US" altLang="en-US" b="1" dirty="0"/>
              <a:t> are integrated or coordinated,   there is not only increased efficiencies but children do better. </a:t>
            </a:r>
          </a:p>
          <a:p>
            <a:pPr eaLnBrk="1" hangingPunct="1">
              <a:spcBef>
                <a:spcPct val="0"/>
              </a:spcBef>
              <a:buFontTx/>
              <a:buAutoNum type="arabicPeriod" startAt="3"/>
            </a:pPr>
            <a:endParaRPr lang="en-US" altLang="en-US" sz="900" b="1" dirty="0"/>
          </a:p>
          <a:p>
            <a:pPr eaLnBrk="1" hangingPunct="1">
              <a:lnSpc>
                <a:spcPct val="90000"/>
              </a:lnSpc>
              <a:spcBef>
                <a:spcPct val="0"/>
              </a:spcBef>
            </a:pPr>
            <a:r>
              <a:rPr lang="en-US" altLang="en-US" dirty="0"/>
              <a:t>Discussion questions:</a:t>
            </a:r>
          </a:p>
          <a:p>
            <a:pPr eaLnBrk="1" hangingPunct="1">
              <a:lnSpc>
                <a:spcPct val="90000"/>
              </a:lnSpc>
              <a:spcBef>
                <a:spcPct val="0"/>
              </a:spcBef>
              <a:spcAft>
                <a:spcPts val="313"/>
              </a:spcAft>
              <a:buFontTx/>
              <a:buChar char="•"/>
            </a:pPr>
            <a:r>
              <a:rPr lang="en-US" altLang="en-US" b="1" dirty="0"/>
              <a:t>What benefits do you see with integrated early child development </a:t>
            </a:r>
            <a:r>
              <a:rPr lang="en-US" altLang="en-US" b="1" dirty="0" err="1"/>
              <a:t>programme</a:t>
            </a:r>
            <a:r>
              <a:rPr lang="en-US" altLang="en-US" b="1" dirty="0"/>
              <a:t> delivery?</a:t>
            </a:r>
          </a:p>
          <a:p>
            <a:pPr eaLnBrk="1" hangingPunct="1">
              <a:spcBef>
                <a:spcPct val="0"/>
              </a:spcBef>
              <a:spcAft>
                <a:spcPts val="313"/>
              </a:spcAft>
              <a:buFontTx/>
              <a:buChar char="•"/>
            </a:pPr>
            <a:r>
              <a:rPr lang="en-US" altLang="en-US" b="1" dirty="0"/>
              <a:t>Why do you think </a:t>
            </a:r>
            <a:r>
              <a:rPr lang="en-US" altLang="en-US" b="1" dirty="0" err="1"/>
              <a:t>programmes</a:t>
            </a:r>
            <a:r>
              <a:rPr lang="en-US" altLang="en-US" b="1" dirty="0"/>
              <a:t> that are of longer duration, greater intensity and higher quality are more important?</a:t>
            </a:r>
          </a:p>
          <a:p>
            <a:pPr eaLnBrk="1" hangingPunct="1">
              <a:spcBef>
                <a:spcPct val="0"/>
              </a:spcBef>
              <a:spcAft>
                <a:spcPts val="313"/>
              </a:spcAft>
              <a:buFontTx/>
              <a:buChar char="•"/>
            </a:pPr>
            <a:r>
              <a:rPr lang="en-US" altLang="en-US" b="1" dirty="0"/>
              <a:t>Are there any integrated early childhood </a:t>
            </a:r>
            <a:r>
              <a:rPr lang="en-US" altLang="en-US" b="1" dirty="0" err="1"/>
              <a:t>programmes</a:t>
            </a:r>
            <a:r>
              <a:rPr lang="en-US" altLang="en-US" b="1" dirty="0"/>
              <a:t> in your community?</a:t>
            </a:r>
          </a:p>
          <a:p>
            <a:pPr eaLnBrk="1" hangingPunct="1">
              <a:lnSpc>
                <a:spcPct val="90000"/>
              </a:lnSpc>
              <a:spcBef>
                <a:spcPct val="0"/>
              </a:spcBef>
              <a:buFontTx/>
              <a:buChar char="•"/>
            </a:pPr>
            <a:endParaRPr lang="en-US" altLang="en-US" b="1" dirty="0"/>
          </a:p>
        </p:txBody>
      </p:sp>
    </p:spTree>
    <p:extLst>
      <p:ext uri="{BB962C8B-B14F-4D97-AF65-F5344CB8AC3E}">
        <p14:creationId xmlns:p14="http://schemas.microsoft.com/office/powerpoint/2010/main" val="1933934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1" dirty="0"/>
              <a:t>The brain is an amazing organism. </a:t>
            </a:r>
            <a:r>
              <a:rPr lang="en-US" altLang="ja-JP" b="1" dirty="0"/>
              <a:t>The adult human brain is a 1400 gram organ (about 3 pounds) and is the size of your two fists put together. A newborn's brain is about 25 percent of its approximate adult weight. But by age 3, it has grown dramatically by producing billions of cells and hundreds of trillions of connections, or synapses, between these cells.</a:t>
            </a:r>
          </a:p>
          <a:p>
            <a:pPr eaLnBrk="1" hangingPunct="1">
              <a:spcBef>
                <a:spcPct val="0"/>
              </a:spcBef>
            </a:pPr>
            <a:endParaRPr lang="en-US" altLang="ja-JP" b="1" dirty="0"/>
          </a:p>
          <a:p>
            <a:pPr eaLnBrk="1" hangingPunct="1">
              <a:spcBef>
                <a:spcPct val="0"/>
              </a:spcBef>
            </a:pPr>
            <a:r>
              <a:rPr lang="en-US" altLang="ja-JP" b="1" dirty="0"/>
              <a:t>Our brain controls almost everything we do and are.  Scientists still have much to learn about how the brain works but they have discovered just how complex it is. </a:t>
            </a:r>
            <a:endParaRPr lang="en-US" altLang="en-US" b="1" dirty="0"/>
          </a:p>
          <a:p>
            <a:pPr eaLnBrk="1" hangingPunct="1">
              <a:spcBef>
                <a:spcPct val="0"/>
              </a:spcBef>
            </a:pPr>
            <a:endParaRPr lang="en-US" altLang="en-US" b="1" dirty="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A8F09A0-7750-4097-B422-8045B696DB73}" type="slidenum">
              <a:rPr lang="en-US" altLang="en-US"/>
              <a:pPr>
                <a:spcBef>
                  <a:spcPct val="0"/>
                </a:spcBef>
              </a:pPr>
              <a:t>2</a:t>
            </a:fld>
            <a:endParaRPr lang="en-US" altLang="en-US"/>
          </a:p>
        </p:txBody>
      </p:sp>
    </p:spTree>
    <p:extLst>
      <p:ext uri="{BB962C8B-B14F-4D97-AF65-F5344CB8AC3E}">
        <p14:creationId xmlns:p14="http://schemas.microsoft.com/office/powerpoint/2010/main" val="147264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is what we call “early Childhood”: from the time in-</a:t>
            </a:r>
            <a:r>
              <a:rPr lang="en-GB" dirty="0" err="1"/>
              <a:t>utero</a:t>
            </a:r>
            <a:r>
              <a:rPr lang="en-GB" dirty="0"/>
              <a:t>,</a:t>
            </a:r>
            <a:r>
              <a:rPr lang="en-GB" baseline="0" dirty="0"/>
              <a:t> to about 8 years old, when the child can learn more and more through words and ideas. </a:t>
            </a:r>
            <a:endParaRPr lang="en-GB" dirty="0"/>
          </a:p>
        </p:txBody>
      </p:sp>
      <p:sp>
        <p:nvSpPr>
          <p:cNvPr id="4" name="Slide Number Placeholder 3"/>
          <p:cNvSpPr>
            <a:spLocks noGrp="1"/>
          </p:cNvSpPr>
          <p:nvPr>
            <p:ph type="sldNum" sz="quarter" idx="10"/>
          </p:nvPr>
        </p:nvSpPr>
        <p:spPr/>
        <p:txBody>
          <a:bodyPr/>
          <a:lstStyle/>
          <a:p>
            <a:fld id="{8F4B4C75-94D6-4393-BC30-A09FD3BBAFD1}" type="slidenum">
              <a:rPr lang="en-GB" smtClean="0"/>
              <a:pPr/>
              <a:t>4</a:t>
            </a:fld>
            <a:endParaRPr lang="en-GB"/>
          </a:p>
        </p:txBody>
      </p:sp>
    </p:spTree>
    <p:extLst>
      <p:ext uri="{BB962C8B-B14F-4D97-AF65-F5344CB8AC3E}">
        <p14:creationId xmlns:p14="http://schemas.microsoft.com/office/powerpoint/2010/main" val="1810939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Early childhood is when the basis for Life</a:t>
            </a:r>
            <a:r>
              <a:rPr lang="en-GB" baseline="0" dirty="0"/>
              <a:t> is taking place, physically, emotionally, cognitively, culturally.</a:t>
            </a:r>
            <a:endParaRPr lang="en-GB" dirty="0"/>
          </a:p>
        </p:txBody>
      </p:sp>
      <p:sp>
        <p:nvSpPr>
          <p:cNvPr id="4" name="Slide Number Placeholder 3"/>
          <p:cNvSpPr>
            <a:spLocks noGrp="1"/>
          </p:cNvSpPr>
          <p:nvPr>
            <p:ph type="sldNum" sz="quarter" idx="10"/>
          </p:nvPr>
        </p:nvSpPr>
        <p:spPr/>
        <p:txBody>
          <a:bodyPr/>
          <a:lstStyle/>
          <a:p>
            <a:fld id="{8F4B4C75-94D6-4393-BC30-A09FD3BBAFD1}" type="slidenum">
              <a:rPr lang="en-GB" smtClean="0"/>
              <a:pPr/>
              <a:t>5</a:t>
            </a:fld>
            <a:endParaRPr lang="en-GB"/>
          </a:p>
        </p:txBody>
      </p:sp>
    </p:spTree>
    <p:extLst>
      <p:ext uri="{BB962C8B-B14F-4D97-AF65-F5344CB8AC3E}">
        <p14:creationId xmlns:p14="http://schemas.microsoft.com/office/powerpoint/2010/main" val="2226907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Ni </a:t>
            </a:r>
            <a:r>
              <a:rPr lang="en-GB" dirty="0" err="1"/>
              <a:t>nguzo</a:t>
            </a:r>
            <a:r>
              <a:rPr lang="en-GB" dirty="0"/>
              <a:t> </a:t>
            </a:r>
            <a:r>
              <a:rPr lang="en-GB" dirty="0" err="1"/>
              <a:t>zipi</a:t>
            </a:r>
            <a:r>
              <a:rPr lang="en-GB" dirty="0"/>
              <a:t> </a:t>
            </a:r>
            <a:r>
              <a:rPr lang="en-GB" dirty="0" err="1"/>
              <a:t>mtoto</a:t>
            </a:r>
            <a:r>
              <a:rPr lang="en-GB" dirty="0"/>
              <a:t> </a:t>
            </a:r>
            <a:r>
              <a:rPr lang="en-GB" dirty="0" err="1"/>
              <a:t>anazijenga</a:t>
            </a:r>
            <a:r>
              <a:rPr lang="en-GB" dirty="0"/>
              <a:t>?</a:t>
            </a:r>
          </a:p>
          <a:p>
            <a:r>
              <a:rPr lang="en-GB" baseline="0" dirty="0" err="1"/>
              <a:t>Karibia</a:t>
            </a:r>
            <a:r>
              <a:rPr lang="en-GB" baseline="0" dirty="0"/>
              <a:t> </a:t>
            </a:r>
            <a:r>
              <a:rPr lang="en-GB" baseline="0" dirty="0" err="1"/>
              <a:t>watoto</a:t>
            </a:r>
            <a:r>
              <a:rPr lang="en-GB" baseline="0" dirty="0"/>
              <a:t> </a:t>
            </a:r>
            <a:r>
              <a:rPr lang="en-GB" baseline="0" dirty="0" err="1"/>
              <a:t>wote</a:t>
            </a:r>
            <a:r>
              <a:rPr lang="en-GB" baseline="0" dirty="0"/>
              <a:t> </a:t>
            </a:r>
            <a:r>
              <a:rPr lang="en-GB" baseline="0" dirty="0" err="1"/>
              <a:t>wanazaliwa</a:t>
            </a:r>
            <a:r>
              <a:rPr lang="en-GB" baseline="0" dirty="0"/>
              <a:t> na </a:t>
            </a:r>
            <a:r>
              <a:rPr lang="en-GB" baseline="0" dirty="0" err="1"/>
              <a:t>nyenzo</a:t>
            </a:r>
            <a:r>
              <a:rPr lang="en-GB" baseline="0" dirty="0"/>
              <a:t> </a:t>
            </a:r>
            <a:r>
              <a:rPr lang="en-GB" baseline="0" dirty="0" err="1"/>
              <a:t>wanazohitaji</a:t>
            </a:r>
            <a:r>
              <a:rPr lang="en-GB" baseline="0" dirty="0"/>
              <a:t> </a:t>
            </a:r>
            <a:r>
              <a:rPr lang="en-GB" baseline="0" dirty="0" err="1"/>
              <a:t>kujijengea</a:t>
            </a:r>
            <a:r>
              <a:rPr lang="en-GB" baseline="0" dirty="0"/>
              <a:t> </a:t>
            </a:r>
            <a:r>
              <a:rPr lang="en-GB" baseline="0" dirty="0" err="1"/>
              <a:t>nguzo</a:t>
            </a:r>
            <a:r>
              <a:rPr lang="en-GB" baseline="0" dirty="0"/>
              <a:t> </a:t>
            </a:r>
            <a:r>
              <a:rPr lang="en-GB" baseline="0" dirty="0" err="1"/>
              <a:t>imara</a:t>
            </a:r>
            <a:r>
              <a:rPr lang="en-GB" baseline="0" dirty="0"/>
              <a:t> </a:t>
            </a:r>
            <a:r>
              <a:rPr lang="en-GB" baseline="0" dirty="0" err="1"/>
              <a:t>katika</a:t>
            </a:r>
            <a:r>
              <a:rPr lang="en-GB" baseline="0" dirty="0"/>
              <a:t> </a:t>
            </a:r>
            <a:r>
              <a:rPr lang="en-GB" baseline="0" dirty="0" err="1"/>
              <a:t>kipindi</a:t>
            </a:r>
            <a:r>
              <a:rPr lang="en-GB" baseline="0" dirty="0"/>
              <a:t> cha </a:t>
            </a:r>
            <a:r>
              <a:rPr lang="en-GB" baseline="0" dirty="0" err="1"/>
              <a:t>miaka</a:t>
            </a:r>
            <a:r>
              <a:rPr lang="en-GB" baseline="0" dirty="0"/>
              <a:t> </a:t>
            </a:r>
            <a:r>
              <a:rPr lang="en-GB" baseline="0" dirty="0" err="1"/>
              <a:t>yao</a:t>
            </a:r>
            <a:r>
              <a:rPr lang="en-GB" baseline="0" dirty="0"/>
              <a:t> </a:t>
            </a:r>
            <a:r>
              <a:rPr lang="en-GB" baseline="0" dirty="0" err="1"/>
              <a:t>mitano</a:t>
            </a:r>
            <a:r>
              <a:rPr lang="en-GB" baseline="0" dirty="0"/>
              <a:t> </a:t>
            </a:r>
            <a:r>
              <a:rPr lang="en-GB" baseline="0" dirty="0" err="1"/>
              <a:t>ya</a:t>
            </a:r>
            <a:r>
              <a:rPr lang="en-GB" baseline="0" dirty="0"/>
              <a:t> </a:t>
            </a:r>
            <a:r>
              <a:rPr lang="en-GB" baseline="0" dirty="0" err="1"/>
              <a:t>mwanzo</a:t>
            </a:r>
            <a:r>
              <a:rPr lang="en-GB" baseline="0" dirty="0"/>
              <a:t>. </a:t>
            </a:r>
            <a:r>
              <a:rPr lang="en-GB" baseline="0" dirty="0" err="1"/>
              <a:t>Hivyo</a:t>
            </a:r>
            <a:r>
              <a:rPr lang="en-GB" baseline="0" dirty="0"/>
              <a:t> </a:t>
            </a:r>
            <a:r>
              <a:rPr lang="en-GB" baseline="0" dirty="0" err="1"/>
              <a:t>kutumia</a:t>
            </a:r>
            <a:r>
              <a:rPr lang="en-GB" baseline="0" dirty="0"/>
              <a:t> </a:t>
            </a:r>
            <a:r>
              <a:rPr lang="en-GB" baseline="0" dirty="0" err="1"/>
              <a:t>muda</a:t>
            </a:r>
            <a:r>
              <a:rPr lang="en-GB" baseline="0" dirty="0"/>
              <a:t> </a:t>
            </a:r>
            <a:r>
              <a:rPr lang="en-GB" baseline="0" dirty="0" err="1"/>
              <a:t>wao</a:t>
            </a:r>
            <a:r>
              <a:rPr lang="en-GB" baseline="0" dirty="0"/>
              <a:t> </a:t>
            </a:r>
            <a:r>
              <a:rPr lang="en-GB" baseline="0" dirty="0" err="1"/>
              <a:t>wote</a:t>
            </a:r>
            <a:r>
              <a:rPr lang="en-GB" baseline="0" dirty="0"/>
              <a:t> wa </a:t>
            </a:r>
            <a:r>
              <a:rPr lang="en-GB" baseline="0" dirty="0" err="1"/>
              <a:t>baadae</a:t>
            </a:r>
            <a:r>
              <a:rPr lang="en-GB" baseline="0" dirty="0"/>
              <a:t> kujenga </a:t>
            </a:r>
            <a:r>
              <a:rPr lang="en-GB" baseline="0" dirty="0" err="1"/>
              <a:t>ukuta</a:t>
            </a:r>
            <a:r>
              <a:rPr lang="en-GB" baseline="0" dirty="0"/>
              <a:t>, </a:t>
            </a:r>
            <a:r>
              <a:rPr lang="en-GB" baseline="0" dirty="0" err="1"/>
              <a:t>dari</a:t>
            </a:r>
            <a:r>
              <a:rPr lang="en-GB" baseline="0" dirty="0"/>
              <a:t> na </a:t>
            </a:r>
            <a:r>
              <a:rPr lang="en-GB" baseline="0" dirty="0" err="1"/>
              <a:t>kupangilia</a:t>
            </a:r>
            <a:r>
              <a:rPr lang="en-GB" baseline="0" dirty="0"/>
              <a:t> </a:t>
            </a:r>
            <a:r>
              <a:rPr lang="en-GB" baseline="0" dirty="0" err="1"/>
              <a:t>vyumba</a:t>
            </a:r>
            <a:r>
              <a:rPr lang="en-GB" baseline="0" dirty="0"/>
              <a:t> </a:t>
            </a:r>
            <a:r>
              <a:rPr lang="en-GB" baseline="0" dirty="0" err="1"/>
              <a:t>vyao</a:t>
            </a:r>
            <a:r>
              <a:rPr lang="en-GB" baseline="0" dirty="0"/>
              <a:t> vizuri.</a:t>
            </a:r>
          </a:p>
          <a:p>
            <a:r>
              <a:rPr lang="en-GB" baseline="0" dirty="0" err="1"/>
              <a:t>Tutaona</a:t>
            </a:r>
            <a:r>
              <a:rPr lang="en-GB" baseline="0" dirty="0"/>
              <a:t> </a:t>
            </a:r>
            <a:r>
              <a:rPr lang="en-GB" baseline="0" dirty="0" err="1"/>
              <a:t>baadae</a:t>
            </a:r>
            <a:r>
              <a:rPr lang="en-GB" baseline="0" dirty="0"/>
              <a:t> </a:t>
            </a:r>
            <a:r>
              <a:rPr lang="en-GB" baseline="0" dirty="0" err="1"/>
              <a:t>kuwa</a:t>
            </a:r>
            <a:r>
              <a:rPr lang="en-GB" baseline="0" dirty="0"/>
              <a:t> </a:t>
            </a:r>
            <a:r>
              <a:rPr lang="en-GB" baseline="0" dirty="0" err="1"/>
              <a:t>nguzo</a:t>
            </a:r>
            <a:r>
              <a:rPr lang="en-GB" baseline="0" dirty="0"/>
              <a:t> </a:t>
            </a:r>
            <a:r>
              <a:rPr lang="en-GB" baseline="0" dirty="0" err="1"/>
              <a:t>ambazo</a:t>
            </a:r>
            <a:r>
              <a:rPr lang="en-GB" baseline="0" dirty="0"/>
              <a:t> </a:t>
            </a:r>
            <a:r>
              <a:rPr lang="en-GB" baseline="0" dirty="0" err="1"/>
              <a:t>hazikujengwa</a:t>
            </a:r>
            <a:r>
              <a:rPr lang="en-GB" baseline="0" dirty="0"/>
              <a:t> </a:t>
            </a:r>
            <a:r>
              <a:rPr lang="en-GB" baseline="0" dirty="0" err="1"/>
              <a:t>mwazon</a:t>
            </a:r>
            <a:r>
              <a:rPr lang="en-GB" baseline="0" dirty="0"/>
              <a:t> </a:t>
            </a:r>
            <a:r>
              <a:rPr lang="en-GB" baseline="0" dirty="0" err="1"/>
              <a:t>ni</a:t>
            </a:r>
            <a:r>
              <a:rPr lang="en-GB" baseline="0" dirty="0"/>
              <a:t> </a:t>
            </a:r>
            <a:r>
              <a:rPr lang="en-GB" baseline="0" dirty="0" err="1"/>
              <a:t>ngumu</a:t>
            </a:r>
            <a:r>
              <a:rPr lang="en-GB" baseline="0" dirty="0"/>
              <a:t> </a:t>
            </a:r>
            <a:r>
              <a:rPr lang="en-GB" baseline="0" dirty="0" err="1"/>
              <a:t>kuzijenga</a:t>
            </a:r>
            <a:r>
              <a:rPr lang="en-GB" baseline="0" dirty="0"/>
              <a:t> </a:t>
            </a:r>
            <a:r>
              <a:rPr lang="en-GB" baseline="0" dirty="0" err="1"/>
              <a:t>ukubwani</a:t>
            </a:r>
            <a:r>
              <a:rPr lang="en-GB" baseline="0" dirty="0"/>
              <a:t> na wakati </a:t>
            </a:r>
            <a:r>
              <a:rPr lang="en-GB" baseline="0" dirty="0" err="1"/>
              <a:t>mwingine</a:t>
            </a:r>
            <a:r>
              <a:rPr lang="en-GB" baseline="0" dirty="0"/>
              <a:t> </a:t>
            </a:r>
            <a:r>
              <a:rPr lang="en-GB" baseline="0" dirty="0" err="1"/>
              <a:t>hazijengeki</a:t>
            </a:r>
            <a:r>
              <a:rPr lang="en-GB" baseline="0" dirty="0"/>
              <a:t>.  </a:t>
            </a:r>
            <a:endParaRPr lang="en-GB" dirty="0"/>
          </a:p>
        </p:txBody>
      </p:sp>
      <p:sp>
        <p:nvSpPr>
          <p:cNvPr id="4" name="Slide Number Placeholder 3"/>
          <p:cNvSpPr>
            <a:spLocks noGrp="1"/>
          </p:cNvSpPr>
          <p:nvPr>
            <p:ph type="sldNum" sz="quarter" idx="10"/>
          </p:nvPr>
        </p:nvSpPr>
        <p:spPr/>
        <p:txBody>
          <a:bodyPr/>
          <a:lstStyle/>
          <a:p>
            <a:fld id="{8F4B4C75-94D6-4393-BC30-A09FD3BBAFD1}" type="slidenum">
              <a:rPr lang="en-GB" smtClean="0"/>
              <a:pPr/>
              <a:t>6</a:t>
            </a:fld>
            <a:endParaRPr lang="en-GB"/>
          </a:p>
        </p:txBody>
      </p:sp>
    </p:spTree>
    <p:extLst>
      <p:ext uri="{BB962C8B-B14F-4D97-AF65-F5344CB8AC3E}">
        <p14:creationId xmlns:p14="http://schemas.microsoft.com/office/powerpoint/2010/main" val="3940510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At 6 years of age, 90% of the child’s brain is developed.</a:t>
            </a:r>
          </a:p>
        </p:txBody>
      </p:sp>
      <p:sp>
        <p:nvSpPr>
          <p:cNvPr id="4" name="Slide Number Placeholder 3"/>
          <p:cNvSpPr>
            <a:spLocks noGrp="1"/>
          </p:cNvSpPr>
          <p:nvPr>
            <p:ph type="sldNum" sz="quarter" idx="10"/>
          </p:nvPr>
        </p:nvSpPr>
        <p:spPr/>
        <p:txBody>
          <a:bodyPr/>
          <a:lstStyle/>
          <a:p>
            <a:fld id="{8F4B4C75-94D6-4393-BC30-A09FD3BBAFD1}" type="slidenum">
              <a:rPr lang="en-GB" smtClean="0"/>
              <a:pPr/>
              <a:t>8</a:t>
            </a:fld>
            <a:endParaRPr lang="en-GB"/>
          </a:p>
        </p:txBody>
      </p:sp>
    </p:spTree>
    <p:extLst>
      <p:ext uri="{BB962C8B-B14F-4D97-AF65-F5344CB8AC3E}">
        <p14:creationId xmlns:p14="http://schemas.microsoft.com/office/powerpoint/2010/main" val="209433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Every time they manipulate something, see something, smell something, put something in their mouth, their senses if sending information to the brain and</a:t>
            </a:r>
            <a:r>
              <a:rPr lang="en-GB" baseline="0" dirty="0"/>
              <a:t> create connections between brain cells.</a:t>
            </a:r>
            <a:r>
              <a:rPr lang="en-GB" dirty="0"/>
              <a:t> </a:t>
            </a:r>
          </a:p>
        </p:txBody>
      </p:sp>
      <p:sp>
        <p:nvSpPr>
          <p:cNvPr id="4" name="Slide Number Placeholder 3"/>
          <p:cNvSpPr>
            <a:spLocks noGrp="1"/>
          </p:cNvSpPr>
          <p:nvPr>
            <p:ph type="sldNum" sz="quarter" idx="10"/>
          </p:nvPr>
        </p:nvSpPr>
        <p:spPr/>
        <p:txBody>
          <a:bodyPr/>
          <a:lstStyle/>
          <a:p>
            <a:fld id="{8F4B4C75-94D6-4393-BC30-A09FD3BBAFD1}" type="slidenum">
              <a:rPr lang="en-GB" smtClean="0"/>
              <a:pPr/>
              <a:t>9</a:t>
            </a:fld>
            <a:endParaRPr lang="en-GB"/>
          </a:p>
        </p:txBody>
      </p:sp>
    </p:spTree>
    <p:extLst>
      <p:ext uri="{BB962C8B-B14F-4D97-AF65-F5344CB8AC3E}">
        <p14:creationId xmlns:p14="http://schemas.microsoft.com/office/powerpoint/2010/main" val="2099994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What</a:t>
            </a:r>
            <a:r>
              <a:rPr lang="en-GB" baseline="0" dirty="0"/>
              <a:t> is it? Yes! LANGUAGE. </a:t>
            </a:r>
          </a:p>
          <a:p>
            <a:r>
              <a:rPr lang="en-GB" baseline="0" dirty="0"/>
              <a:t>Language </a:t>
            </a:r>
            <a:r>
              <a:rPr lang="en-GB" u="sng" baseline="0" dirty="0"/>
              <a:t>organises</a:t>
            </a:r>
            <a:r>
              <a:rPr lang="en-GB" baseline="0" dirty="0"/>
              <a:t> the thoughts, language take the learning deeper, language </a:t>
            </a:r>
            <a:r>
              <a:rPr lang="en-GB" u="sng" baseline="0" dirty="0"/>
              <a:t>reinforces</a:t>
            </a:r>
            <a:r>
              <a:rPr lang="en-GB" baseline="0" dirty="0"/>
              <a:t> the learning and prepare the child’s mind to be ready for school, for playing with ideas, concepts, analyse new ideas, concepts, information; articulates questions and work out possible responses to them. When the child explains what he does with words, he makes the most of the senses information.</a:t>
            </a:r>
          </a:p>
        </p:txBody>
      </p:sp>
      <p:sp>
        <p:nvSpPr>
          <p:cNvPr id="4" name="Slide Number Placeholder 3"/>
          <p:cNvSpPr>
            <a:spLocks noGrp="1"/>
          </p:cNvSpPr>
          <p:nvPr>
            <p:ph type="sldNum" sz="quarter" idx="10"/>
          </p:nvPr>
        </p:nvSpPr>
        <p:spPr/>
        <p:txBody>
          <a:bodyPr/>
          <a:lstStyle/>
          <a:p>
            <a:fld id="{8F4B4C75-94D6-4393-BC30-A09FD3BBAFD1}" type="slidenum">
              <a:rPr lang="en-GB" smtClean="0"/>
              <a:pPr/>
              <a:t>10</a:t>
            </a:fld>
            <a:endParaRPr lang="en-GB"/>
          </a:p>
        </p:txBody>
      </p:sp>
    </p:spTree>
    <p:extLst>
      <p:ext uri="{BB962C8B-B14F-4D97-AF65-F5344CB8AC3E}">
        <p14:creationId xmlns:p14="http://schemas.microsoft.com/office/powerpoint/2010/main" val="3123661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3588" cy="3429000"/>
          </a:xfrm>
          <a:noFill/>
          <a:ln w="952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p>
            <a:pPr>
              <a:spcBef>
                <a:spcPct val="0"/>
              </a:spcBef>
            </a:pPr>
            <a:r>
              <a:rPr lang="en-CA" altLang="en-US"/>
              <a:t>Remarkable miracle that results from a genetic blueprint</a:t>
            </a:r>
          </a:p>
        </p:txBody>
      </p:sp>
      <p:sp>
        <p:nvSpPr>
          <p:cNvPr id="184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14" tIns="44856" rIns="89714" bIns="44856" anchor="b"/>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r" eaLnBrk="1" hangingPunct="1"/>
            <a:fld id="{502A88C2-43C6-440E-B2B8-AB273B9F9CB4}" type="slidenum">
              <a:rPr lang="en-US" altLang="en-US" sz="1200" b="1">
                <a:solidFill>
                  <a:srgbClr val="000000"/>
                </a:solidFill>
                <a:latin typeface="Calibri" panose="020F0502020204030204" pitchFamily="34" charset="0"/>
              </a:rPr>
              <a:pPr algn="r" eaLnBrk="1" hangingPunct="1"/>
              <a:t>25</a:t>
            </a:fld>
            <a:endParaRPr lang="en-US" altLang="en-US" sz="1200" b="1">
              <a:solidFill>
                <a:srgbClr val="000000"/>
              </a:solidFill>
              <a:latin typeface="Calibri" panose="020F0502020204030204" pitchFamily="34" charset="0"/>
            </a:endParaRPr>
          </a:p>
        </p:txBody>
      </p:sp>
    </p:spTree>
    <p:extLst>
      <p:ext uri="{BB962C8B-B14F-4D97-AF65-F5344CB8AC3E}">
        <p14:creationId xmlns:p14="http://schemas.microsoft.com/office/powerpoint/2010/main" val="2881501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2651D22-635A-406E-8A8D-A1FEDD547975}" type="datetime1">
              <a:rPr lang="en-GB" smtClean="0"/>
              <a:pPr/>
              <a:t>03/05/2023</a:t>
            </a:fld>
            <a:endParaRPr lang="en-GB"/>
          </a:p>
        </p:txBody>
      </p:sp>
      <p:sp>
        <p:nvSpPr>
          <p:cNvPr id="5" name="Footer Placeholder 4"/>
          <p:cNvSpPr>
            <a:spLocks noGrp="1"/>
          </p:cNvSpPr>
          <p:nvPr>
            <p:ph type="ftr" sz="quarter" idx="11"/>
          </p:nvPr>
        </p:nvSpPr>
        <p:spPr/>
        <p:txBody>
          <a:bodyPr/>
          <a:lstStyle/>
          <a:p>
            <a:r>
              <a:rPr lang="en-GB"/>
              <a:t>Fursa kwa Watoto - Early Childhood in Human Development - CT - March 2015</a:t>
            </a:r>
          </a:p>
        </p:txBody>
      </p:sp>
      <p:sp>
        <p:nvSpPr>
          <p:cNvPr id="6" name="Slide Number Placeholder 5"/>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7A4A87B-634E-4D06-8ED1-06D38AEA3E40}" type="datetime1">
              <a:rPr lang="en-GB" smtClean="0"/>
              <a:pPr/>
              <a:t>03/05/2023</a:t>
            </a:fld>
            <a:endParaRPr lang="en-GB"/>
          </a:p>
        </p:txBody>
      </p:sp>
      <p:sp>
        <p:nvSpPr>
          <p:cNvPr id="5" name="Footer Placeholder 4"/>
          <p:cNvSpPr>
            <a:spLocks noGrp="1"/>
          </p:cNvSpPr>
          <p:nvPr>
            <p:ph type="ftr" sz="quarter" idx="11"/>
          </p:nvPr>
        </p:nvSpPr>
        <p:spPr/>
        <p:txBody>
          <a:bodyPr/>
          <a:lstStyle/>
          <a:p>
            <a:r>
              <a:rPr lang="en-GB"/>
              <a:t>Fursa kwa Watoto - Early Childhood in Human Development - CT - March 2015</a:t>
            </a:r>
          </a:p>
        </p:txBody>
      </p:sp>
      <p:sp>
        <p:nvSpPr>
          <p:cNvPr id="6" name="Slide Number Placeholder 5"/>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BB749F9-EBA2-45B3-8813-76ABFC131390}" type="datetime1">
              <a:rPr lang="en-GB" smtClean="0"/>
              <a:pPr/>
              <a:t>03/05/2023</a:t>
            </a:fld>
            <a:endParaRPr lang="en-GB"/>
          </a:p>
        </p:txBody>
      </p:sp>
      <p:sp>
        <p:nvSpPr>
          <p:cNvPr id="5" name="Footer Placeholder 4"/>
          <p:cNvSpPr>
            <a:spLocks noGrp="1"/>
          </p:cNvSpPr>
          <p:nvPr>
            <p:ph type="ftr" sz="quarter" idx="11"/>
          </p:nvPr>
        </p:nvSpPr>
        <p:spPr/>
        <p:txBody>
          <a:bodyPr/>
          <a:lstStyle/>
          <a:p>
            <a:r>
              <a:rPr lang="en-GB"/>
              <a:t>Fursa kwa Watoto - Early Childhood in Human Development - CT - March 2015</a:t>
            </a:r>
          </a:p>
        </p:txBody>
      </p:sp>
      <p:sp>
        <p:nvSpPr>
          <p:cNvPr id="6" name="Slide Number Placeholder 5"/>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19050" y="-12700"/>
            <a:ext cx="91821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7" name="Picture Placeholder 6"/>
          <p:cNvSpPr>
            <a:spLocks noGrp="1"/>
          </p:cNvSpPr>
          <p:nvPr>
            <p:ph type="pic" sz="quarter" idx="10"/>
          </p:nvPr>
        </p:nvSpPr>
        <p:spPr>
          <a:xfrm>
            <a:off x="-19050" y="0"/>
            <a:ext cx="9182100" cy="6160168"/>
          </a:xfrm>
          <a:prstGeom prst="rect">
            <a:avLst/>
          </a:prstGeom>
        </p:spPr>
        <p:txBody>
          <a:bodyPr/>
          <a:lstStyle/>
          <a:p>
            <a:pPr lvl="0"/>
            <a:r>
              <a:rPr lang="en-US" noProof="0" dirty="0"/>
              <a:t>Click icon to add picture</a:t>
            </a:r>
          </a:p>
        </p:txBody>
      </p:sp>
    </p:spTree>
    <p:extLst>
      <p:ext uri="{BB962C8B-B14F-4D97-AF65-F5344CB8AC3E}">
        <p14:creationId xmlns:p14="http://schemas.microsoft.com/office/powerpoint/2010/main" val="3293782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whit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999" y="1800000"/>
            <a:ext cx="8424001" cy="4237200"/>
          </a:xfrm>
          <a:prstGeom prst="rect">
            <a:avLst/>
          </a:prstGeo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Text Placeholder 7"/>
          <p:cNvSpPr>
            <a:spLocks noGrp="1"/>
          </p:cNvSpPr>
          <p:nvPr>
            <p:ph type="body" sz="quarter" idx="13"/>
          </p:nvPr>
        </p:nvSpPr>
        <p:spPr>
          <a:xfrm>
            <a:off x="360364" y="1188002"/>
            <a:ext cx="6120000" cy="288925"/>
          </a:xfrm>
          <a:prstGeom prst="rect">
            <a:avLst/>
          </a:prstGeom>
        </p:spPr>
        <p:txBody>
          <a:bodyPr anchor="ctr">
            <a:normAutofit/>
          </a:bodyPr>
          <a:lstStyle>
            <a:lvl1pPr>
              <a:defRPr sz="1600" b="0">
                <a:solidFill>
                  <a:schemeClr val="tx1"/>
                </a:solidFill>
                <a:latin typeface="+mj-lt"/>
              </a:defRPr>
            </a:lvl1pPr>
          </a:lstStyle>
          <a:p>
            <a:pPr lvl="0"/>
            <a:r>
              <a:rPr lang="en-US" noProof="0"/>
              <a:t>Click to edit Master text styles</a:t>
            </a:r>
          </a:p>
        </p:txBody>
      </p:sp>
      <p:sp>
        <p:nvSpPr>
          <p:cNvPr id="13" name="Text Placeholder 7"/>
          <p:cNvSpPr>
            <a:spLocks noGrp="1"/>
          </p:cNvSpPr>
          <p:nvPr>
            <p:ph type="body" sz="quarter" idx="21"/>
          </p:nvPr>
        </p:nvSpPr>
        <p:spPr>
          <a:xfrm>
            <a:off x="360000" y="6293650"/>
            <a:ext cx="8419774" cy="208579"/>
          </a:xfrm>
          <a:prstGeom prst="rect">
            <a:avLst/>
          </a:prstGeom>
        </p:spPr>
        <p:txBody>
          <a:bodyPr anchor="t">
            <a:normAutofit/>
          </a:bodyPr>
          <a:lstStyle>
            <a:lvl1pPr>
              <a:defRPr sz="800" b="0">
                <a:solidFill>
                  <a:schemeClr val="tx1"/>
                </a:solidFill>
                <a:latin typeface="+mn-lt"/>
              </a:defRPr>
            </a:lvl1pPr>
          </a:lstStyle>
          <a:p>
            <a:pPr lvl="0"/>
            <a:r>
              <a:rPr lang="en-US" noProof="0"/>
              <a:t>Click to edit Master text styles</a:t>
            </a:r>
          </a:p>
        </p:txBody>
      </p:sp>
      <p:sp>
        <p:nvSpPr>
          <p:cNvPr id="2" name="Title 1"/>
          <p:cNvSpPr>
            <a:spLocks noGrp="1"/>
          </p:cNvSpPr>
          <p:nvPr>
            <p:ph type="title"/>
          </p:nvPr>
        </p:nvSpPr>
        <p:spPr>
          <a:xfrm>
            <a:off x="360363" y="368300"/>
            <a:ext cx="6119812" cy="719138"/>
          </a:xfrm>
          <a:prstGeom prst="rect">
            <a:avLst/>
          </a:prstGeom>
        </p:spPr>
        <p:txBody>
          <a:bodyPr/>
          <a:lstStyle/>
          <a:p>
            <a:r>
              <a:rPr lang="en-GB" noProof="0"/>
              <a:t>Click to edit Master title style</a:t>
            </a:r>
          </a:p>
        </p:txBody>
      </p:sp>
      <p:sp>
        <p:nvSpPr>
          <p:cNvPr id="6" name="Date Placeholder 3"/>
          <p:cNvSpPr>
            <a:spLocks noGrp="1"/>
          </p:cNvSpPr>
          <p:nvPr>
            <p:ph type="dt" sz="half" idx="22"/>
          </p:nvPr>
        </p:nvSpPr>
        <p:spPr>
          <a:xfrm>
            <a:off x="360363" y="6588125"/>
            <a:ext cx="592137" cy="179388"/>
          </a:xfrm>
          <a:prstGeom prst="rect">
            <a:avLst/>
          </a:prstGeom>
        </p:spPr>
        <p:txBody>
          <a:bodyPr/>
          <a:lstStyle>
            <a:lvl1pPr defTabSz="914400">
              <a:defRPr/>
            </a:lvl1pPr>
          </a:lstStyle>
          <a:p>
            <a:pPr>
              <a:defRPr/>
            </a:pPr>
            <a:fld id="{38FFFB55-0035-4483-8678-000BD684A86B}" type="datetime1">
              <a:rPr lang="en-GB"/>
              <a:pPr>
                <a:defRPr/>
              </a:pPr>
              <a:t>03/05/2023</a:t>
            </a:fld>
            <a:endParaRPr lang="en-GB"/>
          </a:p>
        </p:txBody>
      </p:sp>
      <p:sp>
        <p:nvSpPr>
          <p:cNvPr id="7" name="Footer Placeholder 4"/>
          <p:cNvSpPr>
            <a:spLocks noGrp="1"/>
          </p:cNvSpPr>
          <p:nvPr>
            <p:ph type="ftr" sz="quarter" idx="23"/>
          </p:nvPr>
        </p:nvSpPr>
        <p:spPr/>
        <p:txBody>
          <a:bodyPr/>
          <a:lstStyle>
            <a:lvl1pPr defTabSz="914400">
              <a:defRPr/>
            </a:lvl1pPr>
          </a:lstStyle>
          <a:p>
            <a:pPr>
              <a:defRPr/>
            </a:pPr>
            <a:r>
              <a:rPr lang="en-GB"/>
              <a:t>|     Title of the presentation</a:t>
            </a:r>
          </a:p>
        </p:txBody>
      </p:sp>
      <p:sp>
        <p:nvSpPr>
          <p:cNvPr id="9" name="Slide Number Placeholder 5"/>
          <p:cNvSpPr>
            <a:spLocks noGrp="1"/>
          </p:cNvSpPr>
          <p:nvPr>
            <p:ph type="sldNum" sz="quarter" idx="24"/>
          </p:nvPr>
        </p:nvSpPr>
        <p:spPr>
          <a:xfrm>
            <a:off x="8562975" y="6588125"/>
            <a:ext cx="217488" cy="179388"/>
          </a:xfrm>
          <a:prstGeom prst="rect">
            <a:avLst/>
          </a:prstGeom>
        </p:spPr>
        <p:txBody>
          <a:bodyPr/>
          <a:lstStyle>
            <a:lvl1pPr defTabSz="914400">
              <a:defRPr/>
            </a:lvl1pPr>
          </a:lstStyle>
          <a:p>
            <a:pPr>
              <a:defRPr/>
            </a:pPr>
            <a:fld id="{EC6E44CD-E892-4BA8-837B-16B4D852BF74}" type="slidenum">
              <a:rPr lang="en-GB"/>
              <a:pPr>
                <a:defRPr/>
              </a:pPr>
              <a:t>‹#›</a:t>
            </a:fld>
            <a:endParaRPr lang="en-GB"/>
          </a:p>
        </p:txBody>
      </p:sp>
    </p:spTree>
    <p:extLst>
      <p:ext uri="{BB962C8B-B14F-4D97-AF65-F5344CB8AC3E}">
        <p14:creationId xmlns:p14="http://schemas.microsoft.com/office/powerpoint/2010/main" val="2154401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19050" y="-12700"/>
            <a:ext cx="91821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7" name="Picture Placeholder 6"/>
          <p:cNvSpPr>
            <a:spLocks noGrp="1"/>
          </p:cNvSpPr>
          <p:nvPr>
            <p:ph type="pic" sz="quarter" idx="10"/>
          </p:nvPr>
        </p:nvSpPr>
        <p:spPr>
          <a:xfrm>
            <a:off x="-19050" y="0"/>
            <a:ext cx="9182100" cy="6160168"/>
          </a:xfrm>
          <a:prstGeom prst="rect">
            <a:avLst/>
          </a:prstGeom>
        </p:spPr>
        <p:txBody>
          <a:bodyPr/>
          <a:lstStyle/>
          <a:p>
            <a:pPr lvl="0"/>
            <a:r>
              <a:rPr lang="en-US" noProof="0" dirty="0"/>
              <a:t>Click icon to add picture</a:t>
            </a:r>
          </a:p>
        </p:txBody>
      </p:sp>
    </p:spTree>
    <p:extLst>
      <p:ext uri="{BB962C8B-B14F-4D97-AF65-F5344CB8AC3E}">
        <p14:creationId xmlns:p14="http://schemas.microsoft.com/office/powerpoint/2010/main" val="4108765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mparison whit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9999" y="1800000"/>
            <a:ext cx="4104000" cy="4237200"/>
          </a:xfrm>
          <a:prstGeom prst="rect">
            <a:avLst/>
          </a:prstGeo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 name="Content Placeholder 3"/>
          <p:cNvSpPr>
            <a:spLocks noGrp="1"/>
          </p:cNvSpPr>
          <p:nvPr>
            <p:ph sz="half" idx="2"/>
          </p:nvPr>
        </p:nvSpPr>
        <p:spPr>
          <a:xfrm>
            <a:off x="4675773" y="1800000"/>
            <a:ext cx="4104000" cy="4237200"/>
          </a:xfrm>
          <a:prstGeom prst="rect">
            <a:avLst/>
          </a:prstGeom>
        </p:spPr>
        <p:txBody>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Text Placeholder 7"/>
          <p:cNvSpPr>
            <a:spLocks noGrp="1"/>
          </p:cNvSpPr>
          <p:nvPr>
            <p:ph type="body" sz="quarter" idx="21"/>
          </p:nvPr>
        </p:nvSpPr>
        <p:spPr>
          <a:xfrm>
            <a:off x="360000" y="6293650"/>
            <a:ext cx="8419774" cy="208579"/>
          </a:xfrm>
          <a:prstGeom prst="rect">
            <a:avLst/>
          </a:prstGeom>
        </p:spPr>
        <p:txBody>
          <a:bodyPr anchor="t">
            <a:normAutofit/>
          </a:bodyPr>
          <a:lstStyle>
            <a:lvl1pPr>
              <a:defRPr sz="800" b="0">
                <a:solidFill>
                  <a:schemeClr val="tx1"/>
                </a:solidFill>
                <a:latin typeface="+mn-lt"/>
              </a:defRPr>
            </a:lvl1pPr>
          </a:lstStyle>
          <a:p>
            <a:pPr lvl="0"/>
            <a:r>
              <a:rPr lang="en-US" noProof="0"/>
              <a:t>Click to edit Master text styles</a:t>
            </a:r>
          </a:p>
        </p:txBody>
      </p:sp>
      <p:sp>
        <p:nvSpPr>
          <p:cNvPr id="15" name="Text Placeholder 7"/>
          <p:cNvSpPr>
            <a:spLocks noGrp="1"/>
          </p:cNvSpPr>
          <p:nvPr>
            <p:ph type="body" sz="quarter" idx="13"/>
          </p:nvPr>
        </p:nvSpPr>
        <p:spPr>
          <a:xfrm>
            <a:off x="360364" y="1188002"/>
            <a:ext cx="6120000" cy="288925"/>
          </a:xfrm>
          <a:prstGeom prst="rect">
            <a:avLst/>
          </a:prstGeom>
        </p:spPr>
        <p:txBody>
          <a:bodyPr anchor="ctr">
            <a:normAutofit/>
          </a:bodyPr>
          <a:lstStyle>
            <a:lvl1pPr>
              <a:defRPr sz="1600" b="0">
                <a:solidFill>
                  <a:schemeClr val="tx1"/>
                </a:solidFill>
                <a:latin typeface="+mj-lt"/>
              </a:defRPr>
            </a:lvl1pPr>
          </a:lstStyle>
          <a:p>
            <a:pPr lvl="0"/>
            <a:r>
              <a:rPr lang="en-US" noProof="0"/>
              <a:t>Click to edit Master text styles</a:t>
            </a:r>
          </a:p>
        </p:txBody>
      </p:sp>
      <p:sp>
        <p:nvSpPr>
          <p:cNvPr id="2" name="Title 1"/>
          <p:cNvSpPr>
            <a:spLocks noGrp="1"/>
          </p:cNvSpPr>
          <p:nvPr>
            <p:ph type="title"/>
          </p:nvPr>
        </p:nvSpPr>
        <p:spPr>
          <a:xfrm>
            <a:off x="360363" y="368300"/>
            <a:ext cx="6119812" cy="719138"/>
          </a:xfrm>
          <a:prstGeom prst="rect">
            <a:avLst/>
          </a:prstGeom>
        </p:spPr>
        <p:txBody>
          <a:bodyPr/>
          <a:lstStyle/>
          <a:p>
            <a:r>
              <a:rPr lang="en-GB" noProof="0"/>
              <a:t>Click to edit Master title style</a:t>
            </a:r>
          </a:p>
        </p:txBody>
      </p:sp>
      <p:sp>
        <p:nvSpPr>
          <p:cNvPr id="7" name="Date Placeholder 7"/>
          <p:cNvSpPr>
            <a:spLocks noGrp="1"/>
          </p:cNvSpPr>
          <p:nvPr>
            <p:ph type="dt" sz="half" idx="22"/>
          </p:nvPr>
        </p:nvSpPr>
        <p:spPr>
          <a:xfrm>
            <a:off x="360363" y="6588125"/>
            <a:ext cx="592137" cy="179388"/>
          </a:xfrm>
          <a:prstGeom prst="rect">
            <a:avLst/>
          </a:prstGeom>
        </p:spPr>
        <p:txBody>
          <a:bodyPr/>
          <a:lstStyle>
            <a:lvl1pPr defTabSz="914400">
              <a:defRPr/>
            </a:lvl1pPr>
          </a:lstStyle>
          <a:p>
            <a:pPr>
              <a:defRPr/>
            </a:pPr>
            <a:fld id="{AE5F78DE-D87F-46FF-A667-DEE642348906}" type="datetime1">
              <a:rPr lang="en-GB"/>
              <a:pPr>
                <a:defRPr/>
              </a:pPr>
              <a:t>03/05/2023</a:t>
            </a:fld>
            <a:endParaRPr lang="en-GB"/>
          </a:p>
        </p:txBody>
      </p:sp>
      <p:sp>
        <p:nvSpPr>
          <p:cNvPr id="8" name="Footer Placeholder 8"/>
          <p:cNvSpPr>
            <a:spLocks noGrp="1"/>
          </p:cNvSpPr>
          <p:nvPr>
            <p:ph type="ftr" sz="quarter" idx="23"/>
          </p:nvPr>
        </p:nvSpPr>
        <p:spPr/>
        <p:txBody>
          <a:bodyPr/>
          <a:lstStyle>
            <a:lvl1pPr defTabSz="914400">
              <a:defRPr/>
            </a:lvl1pPr>
          </a:lstStyle>
          <a:p>
            <a:pPr>
              <a:defRPr/>
            </a:pPr>
            <a:r>
              <a:rPr lang="en-GB"/>
              <a:t>|     Title of the presentation</a:t>
            </a:r>
          </a:p>
        </p:txBody>
      </p:sp>
      <p:sp>
        <p:nvSpPr>
          <p:cNvPr id="9" name="Slide Number Placeholder 9"/>
          <p:cNvSpPr>
            <a:spLocks noGrp="1"/>
          </p:cNvSpPr>
          <p:nvPr>
            <p:ph type="sldNum" sz="quarter" idx="24"/>
          </p:nvPr>
        </p:nvSpPr>
        <p:spPr>
          <a:xfrm>
            <a:off x="8562975" y="6588125"/>
            <a:ext cx="217488" cy="179388"/>
          </a:xfrm>
          <a:prstGeom prst="rect">
            <a:avLst/>
          </a:prstGeom>
        </p:spPr>
        <p:txBody>
          <a:bodyPr/>
          <a:lstStyle>
            <a:lvl1pPr defTabSz="914400">
              <a:defRPr/>
            </a:lvl1pPr>
          </a:lstStyle>
          <a:p>
            <a:pPr>
              <a:defRPr/>
            </a:pPr>
            <a:fld id="{256F4FB4-E793-4D61-A28F-402451E603F2}" type="slidenum">
              <a:rPr lang="en-GB"/>
              <a:pPr>
                <a:defRPr/>
              </a:pPr>
              <a:t>‹#›</a:t>
            </a:fld>
            <a:endParaRPr lang="en-GB"/>
          </a:p>
        </p:txBody>
      </p:sp>
    </p:spTree>
    <p:extLst>
      <p:ext uri="{BB962C8B-B14F-4D97-AF65-F5344CB8AC3E}">
        <p14:creationId xmlns:p14="http://schemas.microsoft.com/office/powerpoint/2010/main" val="5359607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userDrawn="1"/>
        </p:nvPicPr>
        <p:blipFill>
          <a:blip r:embed="rId3"/>
          <a:srcRect/>
          <a:stretch>
            <a:fillRect/>
          </a:stretch>
        </p:blipFill>
        <p:spPr bwMode="auto">
          <a:xfrm>
            <a:off x="0" y="0"/>
            <a:ext cx="91821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11" name="Title 10"/>
          <p:cNvSpPr>
            <a:spLocks noGrp="1"/>
          </p:cNvSpPr>
          <p:nvPr>
            <p:ph type="title"/>
          </p:nvPr>
        </p:nvSpPr>
        <p:spPr>
          <a:xfrm>
            <a:off x="0" y="298382"/>
            <a:ext cx="9182100" cy="808523"/>
          </a:xfrm>
          <a:prstGeom prst="rect">
            <a:avLst/>
          </a:prstGeom>
        </p:spPr>
        <p:txBody>
          <a:bodyPr anchor="ctr" anchorCtr="0"/>
          <a:lstStyle/>
          <a:p>
            <a:r>
              <a:rPr lang="en-US"/>
              <a:t>Click to edit Master title style</a:t>
            </a:r>
            <a:endParaRPr lang="en-US" dirty="0"/>
          </a:p>
        </p:txBody>
      </p:sp>
      <p:sp>
        <p:nvSpPr>
          <p:cNvPr id="13" name="Text Placeholder 12"/>
          <p:cNvSpPr>
            <a:spLocks noGrp="1"/>
          </p:cNvSpPr>
          <p:nvPr>
            <p:ph type="body" sz="quarter" idx="10"/>
          </p:nvPr>
        </p:nvSpPr>
        <p:spPr>
          <a:xfrm>
            <a:off x="442761" y="1376414"/>
            <a:ext cx="8335479" cy="446612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329738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2"/>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 xmlns:a16="http://schemas.microsoft.com/office/drawing/2014/main" id="{68977411-88F6-4841-8917-E1355BD6F8A1}"/>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D7D348D8-8187-4C74-99DE-902CF2323537}" type="datetime1">
              <a:rPr lang="en-US"/>
              <a:pPr>
                <a:defRPr/>
              </a:pPr>
              <a:t>5/3/2023</a:t>
            </a:fld>
            <a:endParaRPr lang="en-US"/>
          </a:p>
        </p:txBody>
      </p:sp>
      <p:sp>
        <p:nvSpPr>
          <p:cNvPr id="5" name="Footer Placeholder 4">
            <a:extLst>
              <a:ext uri="{FF2B5EF4-FFF2-40B4-BE49-F238E27FC236}">
                <a16:creationId xmlns="" xmlns:a16="http://schemas.microsoft.com/office/drawing/2014/main" id="{1B190C81-A671-4C28-A7E6-BCA72CC0F139}"/>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6" name="Slide Number Placeholder 5">
            <a:extLst>
              <a:ext uri="{FF2B5EF4-FFF2-40B4-BE49-F238E27FC236}">
                <a16:creationId xmlns="" xmlns:a16="http://schemas.microsoft.com/office/drawing/2014/main" id="{3AA69B53-B1CE-4405-9157-DB8A963209F4}"/>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E364036F-650A-45C7-A816-3A96C8E24C9D}" type="slidenum">
              <a:rPr lang="en-US" altLang="en-US"/>
              <a:pPr>
                <a:defRPr/>
              </a:pPr>
              <a:t>‹#›</a:t>
            </a:fld>
            <a:endParaRPr lang="en-US" altLang="en-US"/>
          </a:p>
        </p:txBody>
      </p:sp>
    </p:spTree>
    <p:extLst>
      <p:ext uri="{BB962C8B-B14F-4D97-AF65-F5344CB8AC3E}">
        <p14:creationId xmlns:p14="http://schemas.microsoft.com/office/powerpoint/2010/main" val="3152189264"/>
      </p:ext>
    </p:extLst>
  </p:cSld>
  <p:clrMapOvr>
    <a:masterClrMapping/>
  </p:clrMapOvr>
  <p:transition>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78B406E-7466-4C6C-8AF1-0E142F231A12}"/>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54A67567-BFE2-41C5-939B-C8F7E98027B7}" type="datetime1">
              <a:rPr lang="en-US"/>
              <a:pPr>
                <a:defRPr/>
              </a:pPr>
              <a:t>5/3/2023</a:t>
            </a:fld>
            <a:endParaRPr lang="en-US"/>
          </a:p>
        </p:txBody>
      </p:sp>
      <p:sp>
        <p:nvSpPr>
          <p:cNvPr id="5" name="Footer Placeholder 4">
            <a:extLst>
              <a:ext uri="{FF2B5EF4-FFF2-40B4-BE49-F238E27FC236}">
                <a16:creationId xmlns="" xmlns:a16="http://schemas.microsoft.com/office/drawing/2014/main" id="{D256081A-1972-4B85-8061-A305BFCAEA24}"/>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6" name="Slide Number Placeholder 5">
            <a:extLst>
              <a:ext uri="{FF2B5EF4-FFF2-40B4-BE49-F238E27FC236}">
                <a16:creationId xmlns="" xmlns:a16="http://schemas.microsoft.com/office/drawing/2014/main" id="{BF378F0E-25C6-41B0-94C6-C0767201F8E4}"/>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A04972B3-E1DD-45FF-8980-2120070AC7CA}" type="slidenum">
              <a:rPr lang="en-US" altLang="en-US"/>
              <a:pPr>
                <a:defRPr/>
              </a:pPr>
              <a:t>‹#›</a:t>
            </a:fld>
            <a:endParaRPr lang="en-US" altLang="en-US"/>
          </a:p>
        </p:txBody>
      </p:sp>
    </p:spTree>
    <p:extLst>
      <p:ext uri="{BB962C8B-B14F-4D97-AF65-F5344CB8AC3E}">
        <p14:creationId xmlns:p14="http://schemas.microsoft.com/office/powerpoint/2010/main" val="2176177877"/>
      </p:ext>
    </p:extLst>
  </p:cSld>
  <p:clrMapOvr>
    <a:masterClrMapping/>
  </p:clrMapOvr>
  <p:transition>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A8BBB55B-1CE0-4FE5-A1F6-5CE3AC54B044}"/>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A9A7A2D6-5856-42ED-A053-DEB81C56F49E}" type="datetime1">
              <a:rPr lang="en-US"/>
              <a:pPr>
                <a:defRPr/>
              </a:pPr>
              <a:t>5/3/2023</a:t>
            </a:fld>
            <a:endParaRPr lang="en-US"/>
          </a:p>
        </p:txBody>
      </p:sp>
      <p:sp>
        <p:nvSpPr>
          <p:cNvPr id="5" name="Footer Placeholder 4">
            <a:extLst>
              <a:ext uri="{FF2B5EF4-FFF2-40B4-BE49-F238E27FC236}">
                <a16:creationId xmlns="" xmlns:a16="http://schemas.microsoft.com/office/drawing/2014/main" id="{179DB0BA-3964-4500-8034-245F166A22A0}"/>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6" name="Slide Number Placeholder 5">
            <a:extLst>
              <a:ext uri="{FF2B5EF4-FFF2-40B4-BE49-F238E27FC236}">
                <a16:creationId xmlns="" xmlns:a16="http://schemas.microsoft.com/office/drawing/2014/main" id="{835C5D63-3B1E-4058-B031-24943EB8B81F}"/>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2F9EB0FC-84CF-4F12-83EB-4AF2CFDA06DD}" type="slidenum">
              <a:rPr lang="en-US" altLang="en-US"/>
              <a:pPr>
                <a:defRPr/>
              </a:pPr>
              <a:t>‹#›</a:t>
            </a:fld>
            <a:endParaRPr lang="en-US" altLang="en-US"/>
          </a:p>
        </p:txBody>
      </p:sp>
    </p:spTree>
    <p:extLst>
      <p:ext uri="{BB962C8B-B14F-4D97-AF65-F5344CB8AC3E}">
        <p14:creationId xmlns:p14="http://schemas.microsoft.com/office/powerpoint/2010/main" val="2056191408"/>
      </p:ext>
    </p:extLst>
  </p:cSld>
  <p:clrMapOvr>
    <a:masterClrMapping/>
  </p:clrMapOvr>
  <p:transition>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13AE9A-8EC1-4E22-AC14-8203F8A5039C}" type="datetime1">
              <a:rPr lang="en-GB" smtClean="0"/>
              <a:pPr/>
              <a:t>03/05/2023</a:t>
            </a:fld>
            <a:endParaRPr lang="en-GB"/>
          </a:p>
        </p:txBody>
      </p:sp>
      <p:sp>
        <p:nvSpPr>
          <p:cNvPr id="5" name="Footer Placeholder 4"/>
          <p:cNvSpPr>
            <a:spLocks noGrp="1"/>
          </p:cNvSpPr>
          <p:nvPr>
            <p:ph type="ftr" sz="quarter" idx="11"/>
          </p:nvPr>
        </p:nvSpPr>
        <p:spPr/>
        <p:txBody>
          <a:bodyPr/>
          <a:lstStyle/>
          <a:p>
            <a:r>
              <a:rPr lang="en-GB"/>
              <a:t>Fursa kwa Watoto - Early Childhood in Human Development - CT - March 2015</a:t>
            </a:r>
          </a:p>
        </p:txBody>
      </p:sp>
      <p:sp>
        <p:nvSpPr>
          <p:cNvPr id="6" name="Slide Number Placeholder 5"/>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7"/>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7"/>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 xmlns:a16="http://schemas.microsoft.com/office/drawing/2014/main" id="{6CCEA68F-545E-4B5A-8265-9A6F70B47788}"/>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02C49A9C-A4AF-4088-8EA6-E9CFFECAE05D}" type="datetime1">
              <a:rPr lang="en-US"/>
              <a:pPr>
                <a:defRPr/>
              </a:pPr>
              <a:t>5/3/2023</a:t>
            </a:fld>
            <a:endParaRPr lang="en-US"/>
          </a:p>
        </p:txBody>
      </p:sp>
      <p:sp>
        <p:nvSpPr>
          <p:cNvPr id="6" name="Footer Placeholder 4">
            <a:extLst>
              <a:ext uri="{FF2B5EF4-FFF2-40B4-BE49-F238E27FC236}">
                <a16:creationId xmlns="" xmlns:a16="http://schemas.microsoft.com/office/drawing/2014/main" id="{CE3D6ED2-4D6C-43CA-9B45-544CC1755AB5}"/>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7" name="Slide Number Placeholder 5">
            <a:extLst>
              <a:ext uri="{FF2B5EF4-FFF2-40B4-BE49-F238E27FC236}">
                <a16:creationId xmlns="" xmlns:a16="http://schemas.microsoft.com/office/drawing/2014/main" id="{8774A23A-2D14-4EA4-8ED2-ABF78AC5CBA5}"/>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F29743A7-AF5C-4169-BDB0-5CDEE0397AA4}" type="slidenum">
              <a:rPr lang="en-US" altLang="en-US"/>
              <a:pPr>
                <a:defRPr/>
              </a:pPr>
              <a:t>‹#›</a:t>
            </a:fld>
            <a:endParaRPr lang="en-US" altLang="en-US"/>
          </a:p>
        </p:txBody>
      </p:sp>
    </p:spTree>
    <p:extLst>
      <p:ext uri="{BB962C8B-B14F-4D97-AF65-F5344CB8AC3E}">
        <p14:creationId xmlns:p14="http://schemas.microsoft.com/office/powerpoint/2010/main" val="2906845830"/>
      </p:ext>
    </p:extLst>
  </p:cSld>
  <p:clrMapOvr>
    <a:masterClrMapping/>
  </p:clrMapOvr>
  <p:transition>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 xmlns:a16="http://schemas.microsoft.com/office/drawing/2014/main" id="{B4FB68F7-417A-46FA-8997-4B72DA0357AE}"/>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C86BF4C0-27A9-4821-969A-D04C5F0C1FC9}" type="datetime1">
              <a:rPr lang="en-US"/>
              <a:pPr>
                <a:defRPr/>
              </a:pPr>
              <a:t>5/3/2023</a:t>
            </a:fld>
            <a:endParaRPr lang="en-US"/>
          </a:p>
        </p:txBody>
      </p:sp>
      <p:sp>
        <p:nvSpPr>
          <p:cNvPr id="8" name="Footer Placeholder 4">
            <a:extLst>
              <a:ext uri="{FF2B5EF4-FFF2-40B4-BE49-F238E27FC236}">
                <a16:creationId xmlns="" xmlns:a16="http://schemas.microsoft.com/office/drawing/2014/main" id="{CEFE6D2A-30D7-4C21-BF4E-34A823AC9D92}"/>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9" name="Slide Number Placeholder 5">
            <a:extLst>
              <a:ext uri="{FF2B5EF4-FFF2-40B4-BE49-F238E27FC236}">
                <a16:creationId xmlns="" xmlns:a16="http://schemas.microsoft.com/office/drawing/2014/main" id="{53E34B82-B37C-4478-8666-D81114EAADD6}"/>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2580BFB7-EB9F-44BA-A124-1ADEA5780915}" type="slidenum">
              <a:rPr lang="en-US" altLang="en-US"/>
              <a:pPr>
                <a:defRPr/>
              </a:pPr>
              <a:t>‹#›</a:t>
            </a:fld>
            <a:endParaRPr lang="en-US" altLang="en-US"/>
          </a:p>
        </p:txBody>
      </p:sp>
    </p:spTree>
    <p:extLst>
      <p:ext uri="{BB962C8B-B14F-4D97-AF65-F5344CB8AC3E}">
        <p14:creationId xmlns:p14="http://schemas.microsoft.com/office/powerpoint/2010/main" val="1656234178"/>
      </p:ext>
    </p:extLst>
  </p:cSld>
  <p:clrMapOvr>
    <a:masterClrMapping/>
  </p:clrMapOvr>
  <p:transition>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 xmlns:a16="http://schemas.microsoft.com/office/drawing/2014/main" id="{DB506CEE-6ED7-4EF7-ACFC-819A8E7D5617}"/>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BFE29389-68BB-478B-B370-E661F8BC69F6}" type="datetime1">
              <a:rPr lang="en-US"/>
              <a:pPr>
                <a:defRPr/>
              </a:pPr>
              <a:t>5/3/2023</a:t>
            </a:fld>
            <a:endParaRPr lang="en-US"/>
          </a:p>
        </p:txBody>
      </p:sp>
      <p:sp>
        <p:nvSpPr>
          <p:cNvPr id="4" name="Footer Placeholder 4">
            <a:extLst>
              <a:ext uri="{FF2B5EF4-FFF2-40B4-BE49-F238E27FC236}">
                <a16:creationId xmlns="" xmlns:a16="http://schemas.microsoft.com/office/drawing/2014/main" id="{0A883B1C-2FE3-4946-8A1D-65563897B300}"/>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5" name="Slide Number Placeholder 5">
            <a:extLst>
              <a:ext uri="{FF2B5EF4-FFF2-40B4-BE49-F238E27FC236}">
                <a16:creationId xmlns="" xmlns:a16="http://schemas.microsoft.com/office/drawing/2014/main" id="{1386A40A-B369-472C-99F8-747F0AC350DD}"/>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D6710308-56A0-4374-B703-6F28E61C0D97}" type="slidenum">
              <a:rPr lang="en-US" altLang="en-US"/>
              <a:pPr>
                <a:defRPr/>
              </a:pPr>
              <a:t>‹#›</a:t>
            </a:fld>
            <a:endParaRPr lang="en-US" altLang="en-US"/>
          </a:p>
        </p:txBody>
      </p:sp>
    </p:spTree>
    <p:extLst>
      <p:ext uri="{BB962C8B-B14F-4D97-AF65-F5344CB8AC3E}">
        <p14:creationId xmlns:p14="http://schemas.microsoft.com/office/powerpoint/2010/main" val="2706078080"/>
      </p:ext>
    </p:extLst>
  </p:cSld>
  <p:clrMapOvr>
    <a:masterClrMapping/>
  </p:clrMapOvr>
  <p:transition>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02FBB9FC-ADDD-46C5-B2AB-D5B8E985D32C}"/>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B4DFB3C6-1012-4C91-8D3F-C5B4CAF341D4}" type="datetime1">
              <a:rPr lang="en-US"/>
              <a:pPr>
                <a:defRPr/>
              </a:pPr>
              <a:t>5/3/2023</a:t>
            </a:fld>
            <a:endParaRPr lang="en-US"/>
          </a:p>
        </p:txBody>
      </p:sp>
      <p:sp>
        <p:nvSpPr>
          <p:cNvPr id="3" name="Footer Placeholder 4">
            <a:extLst>
              <a:ext uri="{FF2B5EF4-FFF2-40B4-BE49-F238E27FC236}">
                <a16:creationId xmlns="" xmlns:a16="http://schemas.microsoft.com/office/drawing/2014/main" id="{13547DEE-FB48-4995-BE81-9A7983517D70}"/>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4" name="Slide Number Placeholder 5">
            <a:extLst>
              <a:ext uri="{FF2B5EF4-FFF2-40B4-BE49-F238E27FC236}">
                <a16:creationId xmlns="" xmlns:a16="http://schemas.microsoft.com/office/drawing/2014/main" id="{88C9C16F-4029-4374-83B0-8194BCCD2FF6}"/>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D51DFCB1-943E-436A-AD02-B95D0A1FA6EA}" type="slidenum">
              <a:rPr lang="en-US" altLang="en-US"/>
              <a:pPr>
                <a:defRPr/>
              </a:pPr>
              <a:t>‹#›</a:t>
            </a:fld>
            <a:endParaRPr lang="en-US" altLang="en-US"/>
          </a:p>
        </p:txBody>
      </p:sp>
    </p:spTree>
    <p:extLst>
      <p:ext uri="{BB962C8B-B14F-4D97-AF65-F5344CB8AC3E}">
        <p14:creationId xmlns:p14="http://schemas.microsoft.com/office/powerpoint/2010/main" val="2561876517"/>
      </p:ext>
    </p:extLst>
  </p:cSld>
  <p:clrMapOvr>
    <a:masterClrMapping/>
  </p:clrMapOvr>
  <p:transition>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7"/>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a:extLst>
              <a:ext uri="{FF2B5EF4-FFF2-40B4-BE49-F238E27FC236}">
                <a16:creationId xmlns="" xmlns:a16="http://schemas.microsoft.com/office/drawing/2014/main" id="{E7A3BBA1-8191-49D4-AD4A-088550682FEF}"/>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35CBFBF6-A001-445E-BF6B-080F30673E2A}" type="datetime1">
              <a:rPr lang="en-US"/>
              <a:pPr>
                <a:defRPr/>
              </a:pPr>
              <a:t>5/3/2023</a:t>
            </a:fld>
            <a:endParaRPr lang="en-US"/>
          </a:p>
        </p:txBody>
      </p:sp>
      <p:sp>
        <p:nvSpPr>
          <p:cNvPr id="6" name="Footer Placeholder 4">
            <a:extLst>
              <a:ext uri="{FF2B5EF4-FFF2-40B4-BE49-F238E27FC236}">
                <a16:creationId xmlns="" xmlns:a16="http://schemas.microsoft.com/office/drawing/2014/main" id="{0FF76D57-B865-4DB6-8F55-4B787FEC095D}"/>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7" name="Slide Number Placeholder 5">
            <a:extLst>
              <a:ext uri="{FF2B5EF4-FFF2-40B4-BE49-F238E27FC236}">
                <a16:creationId xmlns="" xmlns:a16="http://schemas.microsoft.com/office/drawing/2014/main" id="{9957E353-FC81-497E-9A2A-786D9B7E4069}"/>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F1B78417-85F1-4F98-B7D6-17C691AA3A9B}" type="slidenum">
              <a:rPr lang="en-US" altLang="en-US"/>
              <a:pPr>
                <a:defRPr/>
              </a:pPr>
              <a:t>‹#›</a:t>
            </a:fld>
            <a:endParaRPr lang="en-US" altLang="en-US"/>
          </a:p>
        </p:txBody>
      </p:sp>
    </p:spTree>
    <p:extLst>
      <p:ext uri="{BB962C8B-B14F-4D97-AF65-F5344CB8AC3E}">
        <p14:creationId xmlns:p14="http://schemas.microsoft.com/office/powerpoint/2010/main" val="2241454495"/>
      </p:ext>
    </p:extLst>
  </p:cSld>
  <p:clrMapOvr>
    <a:masterClrMapping/>
  </p:clrMapOvr>
  <p:transition>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a:extLst>
              <a:ext uri="{FF2B5EF4-FFF2-40B4-BE49-F238E27FC236}">
                <a16:creationId xmlns="" xmlns:a16="http://schemas.microsoft.com/office/drawing/2014/main" id="{6DFA24A6-C67C-4D2E-B400-0431EB7BAC0E}"/>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9521D28D-9D78-4F70-BDD1-5D8D571BD676}" type="datetime1">
              <a:rPr lang="en-US"/>
              <a:pPr>
                <a:defRPr/>
              </a:pPr>
              <a:t>5/3/2023</a:t>
            </a:fld>
            <a:endParaRPr lang="en-US"/>
          </a:p>
        </p:txBody>
      </p:sp>
      <p:sp>
        <p:nvSpPr>
          <p:cNvPr id="6" name="Footer Placeholder 4">
            <a:extLst>
              <a:ext uri="{FF2B5EF4-FFF2-40B4-BE49-F238E27FC236}">
                <a16:creationId xmlns="" xmlns:a16="http://schemas.microsoft.com/office/drawing/2014/main" id="{04BA7201-D6F6-434B-80CB-27A4AA3404D4}"/>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7" name="Slide Number Placeholder 5">
            <a:extLst>
              <a:ext uri="{FF2B5EF4-FFF2-40B4-BE49-F238E27FC236}">
                <a16:creationId xmlns="" xmlns:a16="http://schemas.microsoft.com/office/drawing/2014/main" id="{C87038EB-144D-4DB0-8FF4-C22FB5F313E8}"/>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F928EB00-2A6B-4F4E-9501-8868EC4B7C44}" type="slidenum">
              <a:rPr lang="en-US" altLang="en-US"/>
              <a:pPr>
                <a:defRPr/>
              </a:pPr>
              <a:t>‹#›</a:t>
            </a:fld>
            <a:endParaRPr lang="en-US" altLang="en-US"/>
          </a:p>
        </p:txBody>
      </p:sp>
    </p:spTree>
    <p:extLst>
      <p:ext uri="{BB962C8B-B14F-4D97-AF65-F5344CB8AC3E}">
        <p14:creationId xmlns:p14="http://schemas.microsoft.com/office/powerpoint/2010/main" val="3454758585"/>
      </p:ext>
    </p:extLst>
  </p:cSld>
  <p:clrMapOvr>
    <a:masterClrMapping/>
  </p:clrMapOvr>
  <p:transition>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6D7DA84-E87F-4C92-9158-7C941BB1C81C}"/>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75A872CA-3DCF-457C-B5D4-821E8F944489}" type="datetime1">
              <a:rPr lang="en-US"/>
              <a:pPr>
                <a:defRPr/>
              </a:pPr>
              <a:t>5/3/2023</a:t>
            </a:fld>
            <a:endParaRPr lang="en-US"/>
          </a:p>
        </p:txBody>
      </p:sp>
      <p:sp>
        <p:nvSpPr>
          <p:cNvPr id="5" name="Footer Placeholder 4">
            <a:extLst>
              <a:ext uri="{FF2B5EF4-FFF2-40B4-BE49-F238E27FC236}">
                <a16:creationId xmlns="" xmlns:a16="http://schemas.microsoft.com/office/drawing/2014/main" id="{0B51E870-E864-4F43-B412-D132512D023E}"/>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6" name="Slide Number Placeholder 5">
            <a:extLst>
              <a:ext uri="{FF2B5EF4-FFF2-40B4-BE49-F238E27FC236}">
                <a16:creationId xmlns="" xmlns:a16="http://schemas.microsoft.com/office/drawing/2014/main" id="{8553F679-3B4E-4036-B70F-FCED0358D639}"/>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6DA763D0-0C26-42CB-95C5-60BF910B8A46}" type="slidenum">
              <a:rPr lang="en-US" altLang="en-US"/>
              <a:pPr>
                <a:defRPr/>
              </a:pPr>
              <a:t>‹#›</a:t>
            </a:fld>
            <a:endParaRPr lang="en-US" altLang="en-US"/>
          </a:p>
        </p:txBody>
      </p:sp>
    </p:spTree>
    <p:extLst>
      <p:ext uri="{BB962C8B-B14F-4D97-AF65-F5344CB8AC3E}">
        <p14:creationId xmlns:p14="http://schemas.microsoft.com/office/powerpoint/2010/main" val="3537298157"/>
      </p:ext>
    </p:extLst>
  </p:cSld>
  <p:clrMapOvr>
    <a:masterClrMapping/>
  </p:clrMapOvr>
  <p:transition>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5"/>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5"/>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CE86F0A-40CC-413C-A615-86016A570E13}"/>
              </a:ext>
            </a:extLst>
          </p:cNvPr>
          <p:cNvSpPr>
            <a:spLocks noGrp="1"/>
          </p:cNvSpPr>
          <p:nvPr>
            <p:ph type="dt" sz="half" idx="10"/>
          </p:nvPr>
        </p:nvSpPr>
        <p:spPr/>
        <p:txBody>
          <a:bodyPr/>
          <a:lstStyle>
            <a:lvl1pPr fontAlgn="auto">
              <a:spcBef>
                <a:spcPts val="0"/>
              </a:spcBef>
              <a:spcAft>
                <a:spcPts val="0"/>
              </a:spcAft>
              <a:defRPr>
                <a:latin typeface="+mn-lt"/>
              </a:defRPr>
            </a:lvl1pPr>
          </a:lstStyle>
          <a:p>
            <a:pPr>
              <a:defRPr/>
            </a:pPr>
            <a:fld id="{620D928A-F480-488C-BCB4-BAF7A3BD0568}" type="datetime1">
              <a:rPr lang="en-US"/>
              <a:pPr>
                <a:defRPr/>
              </a:pPr>
              <a:t>5/3/2023</a:t>
            </a:fld>
            <a:endParaRPr lang="en-US"/>
          </a:p>
        </p:txBody>
      </p:sp>
      <p:sp>
        <p:nvSpPr>
          <p:cNvPr id="5" name="Footer Placeholder 4">
            <a:extLst>
              <a:ext uri="{FF2B5EF4-FFF2-40B4-BE49-F238E27FC236}">
                <a16:creationId xmlns="" xmlns:a16="http://schemas.microsoft.com/office/drawing/2014/main" id="{95AD6F9C-7663-476D-807E-F75F114AEEC2}"/>
              </a:ext>
            </a:extLst>
          </p:cNvPr>
          <p:cNvSpPr>
            <a:spLocks noGrp="1"/>
          </p:cNvSpPr>
          <p:nvPr>
            <p:ph type="ftr" sz="quarter" idx="11"/>
          </p:nvPr>
        </p:nvSpPr>
        <p:spPr/>
        <p:txBody>
          <a:bodyPr/>
          <a:lstStyle>
            <a:lvl1pPr fontAlgn="auto">
              <a:spcBef>
                <a:spcPts val="0"/>
              </a:spcBef>
              <a:spcAft>
                <a:spcPts val="0"/>
              </a:spcAft>
              <a:defRPr>
                <a:latin typeface="+mn-lt"/>
              </a:defRPr>
            </a:lvl1pPr>
          </a:lstStyle>
          <a:p>
            <a:pPr>
              <a:defRPr/>
            </a:pPr>
            <a:r>
              <a:rPr lang="fi-FI"/>
              <a:t>KIKAO CHA WAKUU WA MIKOA</a:t>
            </a:r>
            <a:endParaRPr lang="en-US"/>
          </a:p>
        </p:txBody>
      </p:sp>
      <p:sp>
        <p:nvSpPr>
          <p:cNvPr id="6" name="Slide Number Placeholder 5">
            <a:extLst>
              <a:ext uri="{FF2B5EF4-FFF2-40B4-BE49-F238E27FC236}">
                <a16:creationId xmlns="" xmlns:a16="http://schemas.microsoft.com/office/drawing/2014/main" id="{73BF0DA7-241C-42BC-B549-22CD4E60B84B}"/>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0E959E53-A636-4966-B806-931D83D6072A}" type="slidenum">
              <a:rPr lang="en-US" altLang="en-US"/>
              <a:pPr>
                <a:defRPr/>
              </a:pPr>
              <a:t>‹#›</a:t>
            </a:fld>
            <a:endParaRPr lang="en-US" altLang="en-US"/>
          </a:p>
        </p:txBody>
      </p:sp>
    </p:spTree>
    <p:extLst>
      <p:ext uri="{BB962C8B-B14F-4D97-AF65-F5344CB8AC3E}">
        <p14:creationId xmlns:p14="http://schemas.microsoft.com/office/powerpoint/2010/main" val="4037618893"/>
      </p:ext>
    </p:extLst>
  </p:cSld>
  <p:clrMapOvr>
    <a:masterClrMapping/>
  </p:clrMapOvr>
  <p:transition>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5759E7-6A45-4D6C-B440-B9C613F76B00}" type="datetime1">
              <a:rPr lang="en-GB" smtClean="0"/>
              <a:pPr/>
              <a:t>03/05/2023</a:t>
            </a:fld>
            <a:endParaRPr lang="en-GB"/>
          </a:p>
        </p:txBody>
      </p:sp>
      <p:sp>
        <p:nvSpPr>
          <p:cNvPr id="5" name="Footer Placeholder 4"/>
          <p:cNvSpPr>
            <a:spLocks noGrp="1"/>
          </p:cNvSpPr>
          <p:nvPr>
            <p:ph type="ftr" sz="quarter" idx="11"/>
          </p:nvPr>
        </p:nvSpPr>
        <p:spPr/>
        <p:txBody>
          <a:bodyPr/>
          <a:lstStyle/>
          <a:p>
            <a:r>
              <a:rPr lang="en-GB"/>
              <a:t>Fursa kwa Watoto - Early Childhood in Human Development - CT - March 2015</a:t>
            </a:r>
          </a:p>
        </p:txBody>
      </p:sp>
      <p:sp>
        <p:nvSpPr>
          <p:cNvPr id="6" name="Slide Number Placeholder 5"/>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EC96AF9-0C6F-4D42-BDA1-10D176512ECE}" type="datetime1">
              <a:rPr lang="en-GB" smtClean="0"/>
              <a:pPr/>
              <a:t>03/05/2023</a:t>
            </a:fld>
            <a:endParaRPr lang="en-GB"/>
          </a:p>
        </p:txBody>
      </p:sp>
      <p:sp>
        <p:nvSpPr>
          <p:cNvPr id="6" name="Footer Placeholder 5"/>
          <p:cNvSpPr>
            <a:spLocks noGrp="1"/>
          </p:cNvSpPr>
          <p:nvPr>
            <p:ph type="ftr" sz="quarter" idx="11"/>
          </p:nvPr>
        </p:nvSpPr>
        <p:spPr/>
        <p:txBody>
          <a:bodyPr/>
          <a:lstStyle/>
          <a:p>
            <a:r>
              <a:rPr lang="en-GB"/>
              <a:t>Fursa kwa Watoto - Early Childhood in Human Development - CT - March 2015</a:t>
            </a:r>
          </a:p>
        </p:txBody>
      </p:sp>
      <p:sp>
        <p:nvSpPr>
          <p:cNvPr id="7" name="Slide Number Placeholder 6"/>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F1E9779-8753-48AC-BB2A-2A395C43BA1E}" type="datetime1">
              <a:rPr lang="en-GB" smtClean="0"/>
              <a:pPr/>
              <a:t>03/05/2023</a:t>
            </a:fld>
            <a:endParaRPr lang="en-GB"/>
          </a:p>
        </p:txBody>
      </p:sp>
      <p:sp>
        <p:nvSpPr>
          <p:cNvPr id="8" name="Footer Placeholder 7"/>
          <p:cNvSpPr>
            <a:spLocks noGrp="1"/>
          </p:cNvSpPr>
          <p:nvPr>
            <p:ph type="ftr" sz="quarter" idx="11"/>
          </p:nvPr>
        </p:nvSpPr>
        <p:spPr/>
        <p:txBody>
          <a:bodyPr/>
          <a:lstStyle/>
          <a:p>
            <a:r>
              <a:rPr lang="en-GB"/>
              <a:t>Fursa kwa Watoto - Early Childhood in Human Development - CT - March 2015</a:t>
            </a:r>
          </a:p>
        </p:txBody>
      </p:sp>
      <p:sp>
        <p:nvSpPr>
          <p:cNvPr id="9" name="Slide Number Placeholder 8"/>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DB6A092-99DC-438F-9CFA-757BE2B9FE38}" type="datetime1">
              <a:rPr lang="en-GB" smtClean="0"/>
              <a:pPr/>
              <a:t>03/05/2023</a:t>
            </a:fld>
            <a:endParaRPr lang="en-GB"/>
          </a:p>
        </p:txBody>
      </p:sp>
      <p:sp>
        <p:nvSpPr>
          <p:cNvPr id="4" name="Footer Placeholder 3"/>
          <p:cNvSpPr>
            <a:spLocks noGrp="1"/>
          </p:cNvSpPr>
          <p:nvPr>
            <p:ph type="ftr" sz="quarter" idx="11"/>
          </p:nvPr>
        </p:nvSpPr>
        <p:spPr/>
        <p:txBody>
          <a:bodyPr/>
          <a:lstStyle/>
          <a:p>
            <a:r>
              <a:rPr lang="en-GB"/>
              <a:t>Fursa kwa Watoto - Early Childhood in Human Development - CT - March 2015</a:t>
            </a:r>
          </a:p>
        </p:txBody>
      </p:sp>
      <p:sp>
        <p:nvSpPr>
          <p:cNvPr id="5" name="Slide Number Placeholder 4"/>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DA5F7A-1A12-4F37-A77B-2CAF72C1717C}" type="datetime1">
              <a:rPr lang="en-GB" smtClean="0"/>
              <a:pPr/>
              <a:t>03/05/2023</a:t>
            </a:fld>
            <a:endParaRPr lang="en-GB"/>
          </a:p>
        </p:txBody>
      </p:sp>
      <p:sp>
        <p:nvSpPr>
          <p:cNvPr id="3" name="Footer Placeholder 2"/>
          <p:cNvSpPr>
            <a:spLocks noGrp="1"/>
          </p:cNvSpPr>
          <p:nvPr>
            <p:ph type="ftr" sz="quarter" idx="11"/>
          </p:nvPr>
        </p:nvSpPr>
        <p:spPr/>
        <p:txBody>
          <a:bodyPr/>
          <a:lstStyle/>
          <a:p>
            <a:r>
              <a:rPr lang="en-GB"/>
              <a:t>Fursa kwa Watoto - Early Childhood in Human Development - CT - March 2015</a:t>
            </a:r>
          </a:p>
        </p:txBody>
      </p:sp>
      <p:sp>
        <p:nvSpPr>
          <p:cNvPr id="4" name="Slide Number Placeholder 3"/>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8A15E06-206E-46EB-9964-0366CB053B6A}" type="datetime1">
              <a:rPr lang="en-GB" smtClean="0"/>
              <a:pPr/>
              <a:t>03/05/2023</a:t>
            </a:fld>
            <a:endParaRPr lang="en-GB"/>
          </a:p>
        </p:txBody>
      </p:sp>
      <p:sp>
        <p:nvSpPr>
          <p:cNvPr id="6" name="Footer Placeholder 5"/>
          <p:cNvSpPr>
            <a:spLocks noGrp="1"/>
          </p:cNvSpPr>
          <p:nvPr>
            <p:ph type="ftr" sz="quarter" idx="11"/>
          </p:nvPr>
        </p:nvSpPr>
        <p:spPr/>
        <p:txBody>
          <a:bodyPr/>
          <a:lstStyle/>
          <a:p>
            <a:r>
              <a:rPr lang="en-GB"/>
              <a:t>Fursa kwa Watoto - Early Childhood in Human Development - CT - March 2015</a:t>
            </a:r>
          </a:p>
        </p:txBody>
      </p:sp>
      <p:sp>
        <p:nvSpPr>
          <p:cNvPr id="7" name="Slide Number Placeholder 6"/>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156900-D81E-4113-9D23-D8AF4EFF1480}" type="datetime1">
              <a:rPr lang="en-GB" smtClean="0"/>
              <a:pPr/>
              <a:t>03/05/2023</a:t>
            </a:fld>
            <a:endParaRPr lang="en-GB"/>
          </a:p>
        </p:txBody>
      </p:sp>
      <p:sp>
        <p:nvSpPr>
          <p:cNvPr id="6" name="Footer Placeholder 5"/>
          <p:cNvSpPr>
            <a:spLocks noGrp="1"/>
          </p:cNvSpPr>
          <p:nvPr>
            <p:ph type="ftr" sz="quarter" idx="11"/>
          </p:nvPr>
        </p:nvSpPr>
        <p:spPr/>
        <p:txBody>
          <a:bodyPr/>
          <a:lstStyle/>
          <a:p>
            <a:r>
              <a:rPr lang="en-GB"/>
              <a:t>Fursa kwa Watoto - Early Childhood in Human Development - CT - March 2015</a:t>
            </a:r>
          </a:p>
        </p:txBody>
      </p:sp>
      <p:sp>
        <p:nvSpPr>
          <p:cNvPr id="7" name="Slide Number Placeholder 6"/>
          <p:cNvSpPr>
            <a:spLocks noGrp="1"/>
          </p:cNvSpPr>
          <p:nvPr>
            <p:ph type="sldNum" sz="quarter" idx="12"/>
          </p:nvPr>
        </p:nvSpPr>
        <p:spPr/>
        <p:txBody>
          <a:bodyPr/>
          <a:lstStyle/>
          <a:p>
            <a:fld id="{1005D609-0C9E-491C-BBB5-BD8174A7DE92}" type="slidenum">
              <a:rPr lang="en-GB" smtClean="0"/>
              <a:pPr/>
              <a:t>‹#›</a:t>
            </a:fld>
            <a:endParaRPr lang="en-GB"/>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9B50F0-AF75-4D43-A2A8-687418188835}" type="datetime1">
              <a:rPr lang="en-GB" smtClean="0"/>
              <a:pPr/>
              <a:t>03/05/2023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Fursa kwa Watoto - Early Childhood in Human Development - CT - March 2015</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05D609-0C9E-491C-BBB5-BD8174A7DE9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 xmlns:a16="http://schemas.microsoft.com/office/drawing/2014/main" id="{2465677E-1A26-4325-A01A-5A289573489F}"/>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prstClr val="black">
                    <a:tint val="75000"/>
                  </a:prstClr>
                </a:solidFill>
                <a:latin typeface="Arial" charset="0"/>
                <a:cs typeface="+mn-cs"/>
              </a:defRPr>
            </a:lvl1pPr>
          </a:lstStyle>
          <a:p>
            <a:pPr fontAlgn="base">
              <a:spcBef>
                <a:spcPct val="0"/>
              </a:spcBef>
              <a:spcAft>
                <a:spcPct val="0"/>
              </a:spcAft>
              <a:defRPr/>
            </a:pPr>
            <a:fld id="{B2803F88-2815-4C65-AE91-9187DF1E8DDE}" type="datetime1">
              <a:rPr lang="en-US"/>
              <a:pPr fontAlgn="base">
                <a:spcBef>
                  <a:spcPct val="0"/>
                </a:spcBef>
                <a:spcAft>
                  <a:spcPct val="0"/>
                </a:spcAft>
                <a:defRPr/>
              </a:pPr>
              <a:t>5/3/2023</a:t>
            </a:fld>
            <a:endParaRPr lang="en-US"/>
          </a:p>
        </p:txBody>
      </p:sp>
      <p:sp>
        <p:nvSpPr>
          <p:cNvPr id="5" name="Footer Placeholder 4">
            <a:extLst>
              <a:ext uri="{FF2B5EF4-FFF2-40B4-BE49-F238E27FC236}">
                <a16:creationId xmlns="" xmlns:a16="http://schemas.microsoft.com/office/drawing/2014/main" id="{5056D5F5-7977-4BE8-A763-666D973D601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prstClr val="black">
                    <a:tint val="75000"/>
                  </a:prstClr>
                </a:solidFill>
                <a:latin typeface="Arial" charset="0"/>
                <a:cs typeface="+mn-cs"/>
              </a:defRPr>
            </a:lvl1pPr>
          </a:lstStyle>
          <a:p>
            <a:pPr fontAlgn="base">
              <a:spcBef>
                <a:spcPct val="0"/>
              </a:spcBef>
              <a:spcAft>
                <a:spcPct val="0"/>
              </a:spcAft>
              <a:defRPr/>
            </a:pPr>
            <a:r>
              <a:rPr lang="fi-FI"/>
              <a:t>KIKAO CHA WAKUU WA MIKOA</a:t>
            </a:r>
            <a:endParaRPr lang="en-US"/>
          </a:p>
        </p:txBody>
      </p:sp>
      <p:sp>
        <p:nvSpPr>
          <p:cNvPr id="6" name="Slide Number Placeholder 5">
            <a:extLst>
              <a:ext uri="{FF2B5EF4-FFF2-40B4-BE49-F238E27FC236}">
                <a16:creationId xmlns="" xmlns:a16="http://schemas.microsoft.com/office/drawing/2014/main" id="{F7EDB498-1385-4845-B97E-09048A9A30B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defRPr/>
            </a:pPr>
            <a:fld id="{580FB6B3-3C89-4484-BE54-8E29A6C0DBFB}" type="slidenum">
              <a:rPr lang="en-US" altLang="en-US">
                <a:latin typeface="Arial" panose="020B0604020202020204" pitchFamily="34" charset="0"/>
                <a:cs typeface="Arial" panose="020B0604020202020204" pitchFamily="34" charset="0"/>
              </a:rPr>
              <a:pPr fontAlgn="base">
                <a:spcBef>
                  <a:spcPct val="0"/>
                </a:spcBef>
                <a:spcAft>
                  <a:spcPct val="0"/>
                </a:spcAft>
                <a:defRPr/>
              </a:pPr>
              <a:t>‹#›</a:t>
            </a:fld>
            <a:endParaRPr lang="en-US" altLang="en-US">
              <a:latin typeface="Arial" panose="020B0604020202020204" pitchFamily="34" charset="0"/>
              <a:cs typeface="Arial" panose="020B0604020202020204" pitchFamily="34" charset="0"/>
            </a:endParaRPr>
          </a:p>
        </p:txBody>
      </p:sp>
      <p:sp>
        <p:nvSpPr>
          <p:cNvPr id="1031" name="Rectangle 7">
            <a:extLst>
              <a:ext uri="{FF2B5EF4-FFF2-40B4-BE49-F238E27FC236}">
                <a16:creationId xmlns="" xmlns:a16="http://schemas.microsoft.com/office/drawing/2014/main" id="{7F0FCA1A-9D69-4129-8ED7-DB11B245E026}"/>
              </a:ext>
            </a:extLst>
          </p:cNvPr>
          <p:cNvSpPr>
            <a:spLocks noChangeArrowheads="1"/>
          </p:cNvSpPr>
          <p:nvPr/>
        </p:nvSpPr>
        <p:spPr bwMode="auto">
          <a:xfrm>
            <a:off x="1588" y="1441450"/>
            <a:ext cx="9144000" cy="36513"/>
          </a:xfrm>
          <a:prstGeom prst="rect">
            <a:avLst/>
          </a:prstGeom>
          <a:solidFill>
            <a:srgbClr val="FFFF00"/>
          </a:solidFill>
          <a:ln>
            <a:noFill/>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ltLang="en-US">
              <a:solidFill>
                <a:srgbClr val="000000"/>
              </a:solidFill>
            </a:endParaRPr>
          </a:p>
        </p:txBody>
      </p:sp>
      <p:sp>
        <p:nvSpPr>
          <p:cNvPr id="1032" name="Rectangle 8">
            <a:extLst>
              <a:ext uri="{FF2B5EF4-FFF2-40B4-BE49-F238E27FC236}">
                <a16:creationId xmlns="" xmlns:a16="http://schemas.microsoft.com/office/drawing/2014/main" id="{F902339A-E260-4331-8520-C820C780495A}"/>
              </a:ext>
            </a:extLst>
          </p:cNvPr>
          <p:cNvSpPr>
            <a:spLocks noChangeArrowheads="1"/>
          </p:cNvSpPr>
          <p:nvPr/>
        </p:nvSpPr>
        <p:spPr bwMode="auto">
          <a:xfrm>
            <a:off x="0" y="1484313"/>
            <a:ext cx="9144000" cy="71437"/>
          </a:xfrm>
          <a:prstGeom prst="rect">
            <a:avLst/>
          </a:prstGeom>
          <a:solidFill>
            <a:schemeClr val="tx1"/>
          </a:solidFill>
          <a:ln>
            <a:noFill/>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ltLang="en-US">
              <a:solidFill>
                <a:srgbClr val="000000"/>
              </a:solidFill>
            </a:endParaRPr>
          </a:p>
        </p:txBody>
      </p:sp>
      <p:sp>
        <p:nvSpPr>
          <p:cNvPr id="1033" name="Rectangle 9">
            <a:extLst>
              <a:ext uri="{FF2B5EF4-FFF2-40B4-BE49-F238E27FC236}">
                <a16:creationId xmlns="" xmlns:a16="http://schemas.microsoft.com/office/drawing/2014/main" id="{D752E8CF-D61B-48C7-9542-2E0F6C29B6D0}"/>
              </a:ext>
            </a:extLst>
          </p:cNvPr>
          <p:cNvSpPr>
            <a:spLocks noChangeArrowheads="1"/>
          </p:cNvSpPr>
          <p:nvPr/>
        </p:nvSpPr>
        <p:spPr bwMode="auto">
          <a:xfrm>
            <a:off x="0" y="1543050"/>
            <a:ext cx="9144000" cy="36513"/>
          </a:xfrm>
          <a:prstGeom prst="rect">
            <a:avLst/>
          </a:prstGeom>
          <a:solidFill>
            <a:srgbClr val="FFFF00"/>
          </a:solidFill>
          <a:ln>
            <a:noFill/>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ltLang="en-US">
              <a:solidFill>
                <a:srgbClr val="000000"/>
              </a:solidFill>
            </a:endParaRPr>
          </a:p>
        </p:txBody>
      </p:sp>
      <p:sp>
        <p:nvSpPr>
          <p:cNvPr id="1034" name="Rectangle 10">
            <a:extLst>
              <a:ext uri="{FF2B5EF4-FFF2-40B4-BE49-F238E27FC236}">
                <a16:creationId xmlns="" xmlns:a16="http://schemas.microsoft.com/office/drawing/2014/main" id="{8FFF3F4D-F382-415A-8561-B3E9B84CA8D5}"/>
              </a:ext>
            </a:extLst>
          </p:cNvPr>
          <p:cNvSpPr>
            <a:spLocks noChangeArrowheads="1"/>
          </p:cNvSpPr>
          <p:nvPr/>
        </p:nvSpPr>
        <p:spPr bwMode="auto">
          <a:xfrm>
            <a:off x="0" y="1585913"/>
            <a:ext cx="9144000" cy="71437"/>
          </a:xfrm>
          <a:prstGeom prst="rect">
            <a:avLst/>
          </a:prstGeom>
          <a:solidFill>
            <a:srgbClr val="0000FF"/>
          </a:solidFill>
          <a:ln>
            <a:noFill/>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ltLang="en-US">
              <a:solidFill>
                <a:srgbClr val="000000"/>
              </a:solidFill>
            </a:endParaRPr>
          </a:p>
        </p:txBody>
      </p:sp>
      <p:sp>
        <p:nvSpPr>
          <p:cNvPr id="1035" name="Rectangle 11">
            <a:extLst>
              <a:ext uri="{FF2B5EF4-FFF2-40B4-BE49-F238E27FC236}">
                <a16:creationId xmlns="" xmlns:a16="http://schemas.microsoft.com/office/drawing/2014/main" id="{B6D8CBE9-FF77-4328-8E0E-BEAE6BD52445}"/>
              </a:ext>
            </a:extLst>
          </p:cNvPr>
          <p:cNvSpPr>
            <a:spLocks noChangeArrowheads="1"/>
          </p:cNvSpPr>
          <p:nvPr/>
        </p:nvSpPr>
        <p:spPr bwMode="auto">
          <a:xfrm>
            <a:off x="0" y="1370013"/>
            <a:ext cx="9144000" cy="71437"/>
          </a:xfrm>
          <a:prstGeom prst="rect">
            <a:avLst/>
          </a:prstGeom>
          <a:solidFill>
            <a:srgbClr val="3FB636"/>
          </a:solidFill>
          <a:ln>
            <a:noFill/>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endParaRPr lang="en-US" altLang="en-US">
              <a:solidFill>
                <a:srgbClr val="000000"/>
              </a:solidFill>
            </a:endParaRPr>
          </a:p>
        </p:txBody>
      </p:sp>
    </p:spTree>
    <p:extLst>
      <p:ext uri="{BB962C8B-B14F-4D97-AF65-F5344CB8AC3E}">
        <p14:creationId xmlns:p14="http://schemas.microsoft.com/office/powerpoint/2010/main" val="152549648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p:pull/>
  </p:transition>
  <p:hf sldNum="0"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ndara" pitchFamily="34" charset="0"/>
        </a:defRPr>
      </a:lvl2pPr>
      <a:lvl3pPr algn="ctr" rtl="0" eaLnBrk="1" fontAlgn="base" hangingPunct="1">
        <a:spcBef>
          <a:spcPct val="0"/>
        </a:spcBef>
        <a:spcAft>
          <a:spcPct val="0"/>
        </a:spcAft>
        <a:defRPr sz="4400">
          <a:solidFill>
            <a:schemeClr val="tx1"/>
          </a:solidFill>
          <a:latin typeface="Candara" pitchFamily="34" charset="0"/>
        </a:defRPr>
      </a:lvl3pPr>
      <a:lvl4pPr algn="ctr" rtl="0" eaLnBrk="1" fontAlgn="base" hangingPunct="1">
        <a:spcBef>
          <a:spcPct val="0"/>
        </a:spcBef>
        <a:spcAft>
          <a:spcPct val="0"/>
        </a:spcAft>
        <a:defRPr sz="4400">
          <a:solidFill>
            <a:schemeClr val="tx1"/>
          </a:solidFill>
          <a:latin typeface="Candara" pitchFamily="34" charset="0"/>
        </a:defRPr>
      </a:lvl4pPr>
      <a:lvl5pPr algn="ctr" rtl="0" eaLnBrk="1" fontAlgn="base" hangingPunct="1">
        <a:spcBef>
          <a:spcPct val="0"/>
        </a:spcBef>
        <a:spcAft>
          <a:spcPct val="0"/>
        </a:spcAft>
        <a:defRPr sz="4400">
          <a:solidFill>
            <a:schemeClr val="tx1"/>
          </a:solidFill>
          <a:latin typeface="Candara"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slide" Target="slide8.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0.png"/><Relationship Id="rId7" Type="http://schemas.openxmlformats.org/officeDocument/2006/relationships/diagramQuickStyle" Target="../diagrams/quickStyle1.xml"/><Relationship Id="rId2" Type="http://schemas.openxmlformats.org/officeDocument/2006/relationships/image" Target="../media/image29.png"/><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7188200" y="206375"/>
            <a:ext cx="18240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30175"/>
            <a:ext cx="126613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5" name="Title 3"/>
          <p:cNvSpPr>
            <a:spLocks noGrp="1"/>
          </p:cNvSpPr>
          <p:nvPr>
            <p:ph type="ctrTitle"/>
          </p:nvPr>
        </p:nvSpPr>
        <p:spPr>
          <a:xfrm>
            <a:off x="685800" y="2130425"/>
            <a:ext cx="7772400" cy="3242791"/>
          </a:xfrm>
        </p:spPr>
        <p:txBody>
          <a:bodyPr/>
          <a:lstStyle/>
          <a:p>
            <a:r>
              <a:rPr lang="en-GB" sz="6000" b="1" dirty="0"/>
              <a:t>Makuzi ya Awali katika ukuaji wa binadamu</a:t>
            </a:r>
          </a:p>
        </p:txBody>
      </p:sp>
    </p:spTree>
    <p:extLst>
      <p:ext uri="{BB962C8B-B14F-4D97-AF65-F5344CB8AC3E}">
        <p14:creationId xmlns:p14="http://schemas.microsoft.com/office/powerpoint/2010/main" val="1631498671"/>
      </p:ext>
    </p:extLst>
  </p:cSld>
  <p:clrMapOvr>
    <a:masterClrMapping/>
  </p:clrMapOvr>
  <p:transition>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10</a:t>
            </a:fld>
            <a:endParaRPr lang="en-GB"/>
          </a:p>
        </p:txBody>
      </p:sp>
      <p:pic>
        <p:nvPicPr>
          <p:cNvPr id="6" name="Picture 5" descr="http://us.123rf.com/450wm/avelkrieg/avelkrieg1403/avelkrieg140300011/26573902-a-cartoon-illustration-depicting-the-5-senses-smell-touch-hearing-taste-and-sight.jpg"/>
          <p:cNvPicPr/>
          <p:nvPr/>
        </p:nvPicPr>
        <p:blipFill>
          <a:blip r:embed="rId3" cstate="print"/>
          <a:srcRect/>
          <a:stretch>
            <a:fillRect/>
          </a:stretch>
        </p:blipFill>
        <p:spPr bwMode="auto">
          <a:xfrm>
            <a:off x="0" y="1484785"/>
            <a:ext cx="4355976" cy="3240360"/>
          </a:xfrm>
          <a:prstGeom prst="rect">
            <a:avLst/>
          </a:prstGeom>
          <a:noFill/>
          <a:ln w="9525">
            <a:noFill/>
            <a:miter lim="800000"/>
            <a:headEnd/>
            <a:tailEnd/>
          </a:ln>
        </p:spPr>
      </p:pic>
      <p:sp>
        <p:nvSpPr>
          <p:cNvPr id="8" name="TextBox 7"/>
          <p:cNvSpPr txBox="1"/>
          <p:nvPr/>
        </p:nvSpPr>
        <p:spPr>
          <a:xfrm>
            <a:off x="323528" y="332656"/>
            <a:ext cx="8138254" cy="461665"/>
          </a:xfrm>
          <a:prstGeom prst="rect">
            <a:avLst/>
          </a:prstGeom>
          <a:noFill/>
        </p:spPr>
        <p:txBody>
          <a:bodyPr wrap="square" rtlCol="0">
            <a:spAutoFit/>
          </a:bodyPr>
          <a:lstStyle/>
          <a:p>
            <a:r>
              <a:rPr lang="en-GB" sz="2400" dirty="0"/>
              <a:t> </a:t>
            </a:r>
          </a:p>
        </p:txBody>
      </p:sp>
      <p:sp>
        <p:nvSpPr>
          <p:cNvPr id="7" name="TextBox 6"/>
          <p:cNvSpPr txBox="1"/>
          <p:nvPr/>
        </p:nvSpPr>
        <p:spPr>
          <a:xfrm>
            <a:off x="4572000" y="2924944"/>
            <a:ext cx="2031325" cy="1200329"/>
          </a:xfrm>
          <a:prstGeom prst="rect">
            <a:avLst/>
          </a:prstGeom>
          <a:noFill/>
        </p:spPr>
        <p:txBody>
          <a:bodyPr wrap="none" rtlCol="0">
            <a:spAutoFit/>
          </a:bodyPr>
          <a:lstStyle/>
          <a:p>
            <a:r>
              <a:rPr lang="en-GB" sz="7200" dirty="0"/>
              <a:t>+		</a:t>
            </a:r>
          </a:p>
        </p:txBody>
      </p:sp>
      <p:pic>
        <p:nvPicPr>
          <p:cNvPr id="9" name="Picture 8" descr="http://thumb1.shutterstock.com/thumb_large/1494104/208314448/stock-vector-african-american-girl-and-indian-boy-talking-together-speech-bubble-back-to-school-children-208314448.jpg"/>
          <p:cNvPicPr/>
          <p:nvPr/>
        </p:nvPicPr>
        <p:blipFill>
          <a:blip r:embed="rId4" cstate="print">
            <a:lum contrast="10000"/>
          </a:blip>
          <a:srcRect b="10000"/>
          <a:stretch>
            <a:fillRect/>
          </a:stretch>
        </p:blipFill>
        <p:spPr bwMode="auto">
          <a:xfrm>
            <a:off x="5220072" y="1196752"/>
            <a:ext cx="3923928" cy="3528392"/>
          </a:xfrm>
          <a:prstGeom prst="rect">
            <a:avLst/>
          </a:prstGeom>
          <a:noFill/>
          <a:ln w="9525">
            <a:noFill/>
            <a:miter lim="800000"/>
            <a:headEnd/>
            <a:tailEnd/>
          </a:ln>
        </p:spPr>
      </p:pic>
      <p:sp>
        <p:nvSpPr>
          <p:cNvPr id="10" name="TextBox 9"/>
          <p:cNvSpPr txBox="1"/>
          <p:nvPr/>
        </p:nvSpPr>
        <p:spPr>
          <a:xfrm>
            <a:off x="3418474" y="5295986"/>
            <a:ext cx="3176511" cy="646331"/>
          </a:xfrm>
          <a:prstGeom prst="rect">
            <a:avLst/>
          </a:prstGeom>
          <a:noFill/>
        </p:spPr>
        <p:txBody>
          <a:bodyPr wrap="none" rtlCol="0">
            <a:spAutoFit/>
          </a:bodyPr>
          <a:lstStyle/>
          <a:p>
            <a:r>
              <a:rPr lang="en-GB" sz="2400" b="1" dirty="0" err="1"/>
              <a:t>pili</a:t>
            </a:r>
            <a:r>
              <a:rPr lang="en-GB" sz="2400" b="1" dirty="0"/>
              <a:t> </a:t>
            </a:r>
            <a:r>
              <a:rPr lang="en-GB" sz="2400" dirty="0"/>
              <a:t>kwa </a:t>
            </a:r>
            <a:r>
              <a:rPr lang="en-GB" sz="2400" dirty="0" err="1"/>
              <a:t>kupitia</a:t>
            </a:r>
            <a:r>
              <a:rPr lang="en-GB" sz="2400" b="1" dirty="0"/>
              <a:t> </a:t>
            </a:r>
            <a:r>
              <a:rPr lang="en-GB" sz="3600" b="1" dirty="0" err="1"/>
              <a:t>lugha</a:t>
            </a:r>
            <a:endParaRPr lang="en-GB" sz="3600" b="1" dirty="0"/>
          </a:p>
        </p:txBody>
      </p:sp>
      <p:pic>
        <p:nvPicPr>
          <p:cNvPr id="12" name="Picture 9" descr="URT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11</a:t>
            </a:fld>
            <a:endParaRPr lang="en-GB"/>
          </a:p>
        </p:txBody>
      </p:sp>
      <p:sp>
        <p:nvSpPr>
          <p:cNvPr id="4" name="Rectangle 3"/>
          <p:cNvSpPr/>
          <p:nvPr/>
        </p:nvSpPr>
        <p:spPr>
          <a:xfrm>
            <a:off x="755576" y="476672"/>
            <a:ext cx="7560840" cy="3785652"/>
          </a:xfrm>
          <a:prstGeom prst="rect">
            <a:avLst/>
          </a:prstGeom>
        </p:spPr>
        <p:txBody>
          <a:bodyPr wrap="square">
            <a:spAutoFit/>
          </a:bodyPr>
          <a:lstStyle/>
          <a:p>
            <a:pPr lvl="0"/>
            <a:endParaRPr lang="en-GB" sz="4800" b="1" dirty="0">
              <a:solidFill>
                <a:prstClr val="black"/>
              </a:solidFill>
            </a:endParaRPr>
          </a:p>
          <a:p>
            <a:pPr lvl="0"/>
            <a:endParaRPr lang="en-GB" sz="4800" b="1" dirty="0">
              <a:solidFill>
                <a:prstClr val="black"/>
              </a:solidFill>
            </a:endParaRPr>
          </a:p>
          <a:p>
            <a:pPr lvl="0"/>
            <a:endParaRPr lang="en-GB" sz="4800" b="1" dirty="0">
              <a:solidFill>
                <a:prstClr val="black"/>
              </a:solidFill>
            </a:endParaRPr>
          </a:p>
          <a:p>
            <a:pPr lvl="0"/>
            <a:r>
              <a:rPr lang="en-GB" sz="4800" b="1" dirty="0" err="1">
                <a:solidFill>
                  <a:prstClr val="black"/>
                </a:solidFill>
              </a:rPr>
              <a:t>Ujifunzaji</a:t>
            </a:r>
            <a:r>
              <a:rPr lang="en-GB" sz="4800" b="1" dirty="0">
                <a:solidFill>
                  <a:prstClr val="black"/>
                </a:solidFill>
              </a:rPr>
              <a:t> </a:t>
            </a:r>
            <a:r>
              <a:rPr lang="en-GB" sz="4800" b="1" dirty="0" err="1">
                <a:solidFill>
                  <a:prstClr val="black"/>
                </a:solidFill>
              </a:rPr>
              <a:t>hutokea</a:t>
            </a:r>
            <a:r>
              <a:rPr lang="en-GB" sz="4800" b="1" dirty="0">
                <a:solidFill>
                  <a:prstClr val="black"/>
                </a:solidFill>
              </a:rPr>
              <a:t> </a:t>
            </a:r>
            <a:r>
              <a:rPr lang="en-GB" sz="4800" b="1" dirty="0" err="1">
                <a:solidFill>
                  <a:prstClr val="black"/>
                </a:solidFill>
              </a:rPr>
              <a:t>wakati</a:t>
            </a:r>
            <a:r>
              <a:rPr lang="en-GB" sz="4800" b="1" dirty="0">
                <a:solidFill>
                  <a:prstClr val="black"/>
                </a:solidFill>
              </a:rPr>
              <a:t> </a:t>
            </a:r>
            <a:r>
              <a:rPr lang="en-GB" sz="4800" b="1" dirty="0" err="1">
                <a:solidFill>
                  <a:prstClr val="black"/>
                </a:solidFill>
              </a:rPr>
              <a:t>gani</a:t>
            </a:r>
            <a:r>
              <a:rPr lang="en-GB" sz="4800" b="1" dirty="0">
                <a:solidFill>
                  <a:prstClr val="black"/>
                </a:solidFill>
              </a:rPr>
              <a:t>?</a:t>
            </a:r>
          </a:p>
        </p:txBody>
      </p:sp>
      <p:pic>
        <p:nvPicPr>
          <p:cNvPr id="5"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1546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12</a:t>
            </a:fld>
            <a:endParaRPr lang="en-GB"/>
          </a:p>
        </p:txBody>
      </p:sp>
      <p:sp>
        <p:nvSpPr>
          <p:cNvPr id="5" name="Rectangle 4"/>
          <p:cNvSpPr/>
          <p:nvPr/>
        </p:nvSpPr>
        <p:spPr>
          <a:xfrm>
            <a:off x="755576" y="1556792"/>
            <a:ext cx="8064896" cy="1754326"/>
          </a:xfrm>
          <a:prstGeom prst="rect">
            <a:avLst/>
          </a:prstGeom>
        </p:spPr>
        <p:txBody>
          <a:bodyPr wrap="square">
            <a:spAutoFit/>
          </a:bodyPr>
          <a:lstStyle/>
          <a:p>
            <a:pPr lvl="0"/>
            <a:r>
              <a:rPr lang="en-GB" sz="3600" dirty="0" err="1">
                <a:solidFill>
                  <a:prstClr val="black"/>
                </a:solidFill>
              </a:rPr>
              <a:t>Hutokea</a:t>
            </a:r>
            <a:r>
              <a:rPr lang="en-GB" sz="3600" dirty="0">
                <a:solidFill>
                  <a:prstClr val="black"/>
                </a:solidFill>
              </a:rPr>
              <a:t> </a:t>
            </a:r>
            <a:r>
              <a:rPr lang="en-GB" sz="3600" dirty="0" err="1">
                <a:solidFill>
                  <a:prstClr val="black"/>
                </a:solidFill>
              </a:rPr>
              <a:t>watoto</a:t>
            </a:r>
            <a:r>
              <a:rPr lang="en-GB" sz="3600" dirty="0">
                <a:solidFill>
                  <a:prstClr val="black"/>
                </a:solidFill>
              </a:rPr>
              <a:t>  </a:t>
            </a:r>
            <a:r>
              <a:rPr lang="en-GB" sz="3600" dirty="0" err="1">
                <a:solidFill>
                  <a:prstClr val="black"/>
                </a:solidFill>
              </a:rPr>
              <a:t>wanapocheza</a:t>
            </a:r>
            <a:r>
              <a:rPr lang="en-GB" sz="3600" dirty="0">
                <a:solidFill>
                  <a:prstClr val="black"/>
                </a:solidFill>
              </a:rPr>
              <a:t>.  </a:t>
            </a:r>
          </a:p>
          <a:p>
            <a:pPr lvl="0"/>
            <a:endParaRPr lang="en-GB" sz="3600" dirty="0">
              <a:solidFill>
                <a:prstClr val="black"/>
              </a:solidFill>
            </a:endParaRPr>
          </a:p>
          <a:p>
            <a:pPr lvl="0"/>
            <a:r>
              <a:rPr lang="en-GB" sz="3600" dirty="0">
                <a:solidFill>
                  <a:prstClr val="black"/>
                </a:solidFill>
              </a:rPr>
              <a:t>Kwa </a:t>
            </a:r>
            <a:r>
              <a:rPr lang="en-GB" sz="3600" dirty="0" err="1">
                <a:solidFill>
                  <a:prstClr val="black"/>
                </a:solidFill>
              </a:rPr>
              <a:t>nini</a:t>
            </a:r>
            <a:r>
              <a:rPr lang="en-GB" sz="3600" dirty="0">
                <a:solidFill>
                  <a:prstClr val="black"/>
                </a:solidFill>
              </a:rPr>
              <a:t>?</a:t>
            </a:r>
          </a:p>
        </p:txBody>
      </p:sp>
      <p:sp>
        <p:nvSpPr>
          <p:cNvPr id="6" name="Rectangle 5"/>
          <p:cNvSpPr/>
          <p:nvPr/>
        </p:nvSpPr>
        <p:spPr>
          <a:xfrm>
            <a:off x="1115616" y="3369481"/>
            <a:ext cx="6480720" cy="646331"/>
          </a:xfrm>
          <a:prstGeom prst="rect">
            <a:avLst/>
          </a:prstGeom>
        </p:spPr>
        <p:txBody>
          <a:bodyPr wrap="square">
            <a:spAutoFit/>
          </a:bodyPr>
          <a:lstStyle/>
          <a:p>
            <a:pPr lvl="0"/>
            <a:r>
              <a:rPr lang="en-GB" sz="3600" dirty="0">
                <a:solidFill>
                  <a:prstClr val="black"/>
                </a:solidFill>
              </a:rPr>
              <a:t>a) </a:t>
            </a:r>
            <a:r>
              <a:rPr lang="en-GB" sz="3600" dirty="0" err="1">
                <a:solidFill>
                  <a:prstClr val="black"/>
                </a:solidFill>
              </a:rPr>
              <a:t>Wanapocheza</a:t>
            </a:r>
            <a:r>
              <a:rPr lang="en-GB" sz="3600" dirty="0">
                <a:solidFill>
                  <a:prstClr val="black"/>
                </a:solidFill>
              </a:rPr>
              <a:t> </a:t>
            </a:r>
            <a:r>
              <a:rPr lang="en-GB" sz="3600" dirty="0" err="1">
                <a:solidFill>
                  <a:prstClr val="black"/>
                </a:solidFill>
              </a:rPr>
              <a:t>wanafanya</a:t>
            </a:r>
            <a:r>
              <a:rPr lang="en-GB" sz="3600" dirty="0">
                <a:solidFill>
                  <a:prstClr val="black"/>
                </a:solidFill>
              </a:rPr>
              <a:t> </a:t>
            </a:r>
            <a:r>
              <a:rPr lang="en-GB" sz="3600" dirty="0" err="1">
                <a:solidFill>
                  <a:prstClr val="black"/>
                </a:solidFill>
              </a:rPr>
              <a:t>kazi</a:t>
            </a:r>
            <a:endParaRPr lang="en-GB" sz="3600" dirty="0">
              <a:solidFill>
                <a:prstClr val="black"/>
              </a:solidFill>
            </a:endParaRPr>
          </a:p>
        </p:txBody>
      </p:sp>
      <p:sp>
        <p:nvSpPr>
          <p:cNvPr id="7" name="Rectangle 6"/>
          <p:cNvSpPr/>
          <p:nvPr/>
        </p:nvSpPr>
        <p:spPr>
          <a:xfrm>
            <a:off x="1115616" y="4365104"/>
            <a:ext cx="6768752" cy="646331"/>
          </a:xfrm>
          <a:prstGeom prst="rect">
            <a:avLst/>
          </a:prstGeom>
        </p:spPr>
        <p:txBody>
          <a:bodyPr wrap="square">
            <a:spAutoFit/>
          </a:bodyPr>
          <a:lstStyle/>
          <a:p>
            <a:pPr lvl="0"/>
            <a:r>
              <a:rPr lang="en-GB" sz="3600" dirty="0">
                <a:solidFill>
                  <a:prstClr val="black"/>
                </a:solidFill>
              </a:rPr>
              <a:t>b) </a:t>
            </a:r>
            <a:r>
              <a:rPr lang="en-GB" sz="3600" dirty="0" err="1">
                <a:solidFill>
                  <a:prstClr val="black"/>
                </a:solidFill>
              </a:rPr>
              <a:t>Wanapocheza</a:t>
            </a:r>
            <a:r>
              <a:rPr lang="en-GB" sz="3600" dirty="0">
                <a:solidFill>
                  <a:prstClr val="black"/>
                </a:solidFill>
              </a:rPr>
              <a:t> </a:t>
            </a:r>
            <a:r>
              <a:rPr lang="en-GB" sz="3600" dirty="0" err="1">
                <a:solidFill>
                  <a:prstClr val="black"/>
                </a:solidFill>
              </a:rPr>
              <a:t>wanajifunza</a:t>
            </a:r>
            <a:endParaRPr lang="en-GB" sz="3600" dirty="0">
              <a:solidFill>
                <a:prstClr val="black"/>
              </a:solidFill>
            </a:endParaRPr>
          </a:p>
        </p:txBody>
      </p:sp>
      <p:pic>
        <p:nvPicPr>
          <p:cNvPr id="8"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43648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2" descr="http://jto.s3.amazonaws.com/wp-content/uploads/2013/05/p4-indafrica-z-20130531-870x594.jpg"/>
          <p:cNvPicPr>
            <a:picLocks noChangeAspect="1" noChangeArrowheads="1"/>
          </p:cNvPicPr>
          <p:nvPr/>
        </p:nvPicPr>
        <p:blipFill>
          <a:blip r:embed="rId2" cstate="print"/>
          <a:srcRect/>
          <a:stretch>
            <a:fillRect/>
          </a:stretch>
        </p:blipFill>
        <p:spPr bwMode="auto">
          <a:xfrm>
            <a:off x="611561" y="863798"/>
            <a:ext cx="8237174" cy="5495258"/>
          </a:xfrm>
          <a:prstGeom prst="rect">
            <a:avLst/>
          </a:prstGeom>
          <a:noFill/>
        </p:spPr>
      </p:pic>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09498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2" descr="http://newsimg.bbc.co.uk/media/images/42856000/jpg/_42856865_08_chad2_ap.jpg"/>
          <p:cNvPicPr>
            <a:picLocks noChangeAspect="1" noChangeArrowheads="1"/>
          </p:cNvPicPr>
          <p:nvPr/>
        </p:nvPicPr>
        <p:blipFill>
          <a:blip r:embed="rId2" cstate="print"/>
          <a:srcRect/>
          <a:stretch>
            <a:fillRect/>
          </a:stretch>
        </p:blipFill>
        <p:spPr bwMode="auto">
          <a:xfrm>
            <a:off x="179512" y="188640"/>
            <a:ext cx="8856984" cy="6525319"/>
          </a:xfrm>
          <a:prstGeom prst="rect">
            <a:avLst/>
          </a:prstGeom>
          <a:noFill/>
        </p:spPr>
      </p:pic>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56381"/>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79520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15</a:t>
            </a:fld>
            <a:endParaRPr lang="en-GB"/>
          </a:p>
        </p:txBody>
      </p:sp>
      <p:pic>
        <p:nvPicPr>
          <p:cNvPr id="1026" name="Picture 2" descr="C:\Users\MNU\Desktop\TWG4 PPT and Photo\Papiliki\SAM_0072.JPG"/>
          <p:cNvPicPr>
            <a:picLocks noChangeAspect="1" noChangeArrowheads="1"/>
          </p:cNvPicPr>
          <p:nvPr/>
        </p:nvPicPr>
        <p:blipFill>
          <a:blip r:embed="rId2" cstate="print"/>
          <a:srcRect/>
          <a:stretch>
            <a:fillRect/>
          </a:stretch>
        </p:blipFill>
        <p:spPr bwMode="auto">
          <a:xfrm>
            <a:off x="179512" y="136524"/>
            <a:ext cx="8640960" cy="6460827"/>
          </a:xfrm>
          <a:prstGeom prst="rect">
            <a:avLst/>
          </a:prstGeom>
          <a:noFill/>
        </p:spPr>
      </p:pic>
      <p:pic>
        <p:nvPicPr>
          <p:cNvPr id="5"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847" y="5078113"/>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16</a:t>
            </a:fld>
            <a:endParaRPr lang="en-GB"/>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7"/>
            <a:ext cx="8496944" cy="6460827"/>
          </a:xfrm>
          <a:prstGeom prst="rect">
            <a:avLst/>
          </a:prstGeom>
          <a:noFill/>
          <a:ln>
            <a:noFill/>
          </a:ln>
        </p:spPr>
      </p:pic>
      <p:pic>
        <p:nvPicPr>
          <p:cNvPr id="5"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260447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
          </p:nvPr>
        </p:nvSpPr>
        <p:spPr/>
        <p:txBody>
          <a:bodyPr/>
          <a:lstStyle/>
          <a:p>
            <a:endParaRPr lang="en-US" dirty="0"/>
          </a:p>
        </p:txBody>
      </p:sp>
      <p:sp>
        <p:nvSpPr>
          <p:cNvPr id="10" name="Content Placeholder 9"/>
          <p:cNvSpPr>
            <a:spLocks noGrp="1"/>
          </p:cNvSpPr>
          <p:nvPr>
            <p:ph sz="half" idx="2"/>
          </p:nvPr>
        </p:nvSpPr>
        <p:spPr/>
        <p:txBody>
          <a:bodyPr/>
          <a:lstStyle/>
          <a:p>
            <a:r>
              <a:rPr lang="en-US" altLang="en-US" dirty="0"/>
              <a:t>Kila </a:t>
            </a:r>
            <a:r>
              <a:rPr lang="en-US" altLang="en-US" dirty="0" err="1"/>
              <a:t>dakika</a:t>
            </a:r>
            <a:r>
              <a:rPr lang="en-US" altLang="en-US" dirty="0"/>
              <a:t> </a:t>
            </a:r>
            <a:r>
              <a:rPr lang="en-US" altLang="en-US" dirty="0" err="1"/>
              <a:t>ya</a:t>
            </a:r>
            <a:r>
              <a:rPr lang="en-US" altLang="en-US" dirty="0"/>
              <a:t> </a:t>
            </a:r>
            <a:r>
              <a:rPr lang="en-US" altLang="en-US" dirty="0" err="1"/>
              <a:t>kuchangamana</a:t>
            </a:r>
            <a:r>
              <a:rPr lang="en-US" altLang="en-US" dirty="0"/>
              <a:t> (interaction) </a:t>
            </a:r>
            <a:r>
              <a:rPr lang="en-US" altLang="en-US" dirty="0" err="1"/>
              <a:t>na</a:t>
            </a:r>
            <a:r>
              <a:rPr lang="en-US" altLang="en-US" dirty="0"/>
              <a:t> </a:t>
            </a:r>
            <a:r>
              <a:rPr lang="en-US" altLang="en-US" dirty="0" err="1"/>
              <a:t>mtoto</a:t>
            </a:r>
            <a:r>
              <a:rPr lang="en-US" altLang="en-US" dirty="0"/>
              <a:t> </a:t>
            </a:r>
            <a:r>
              <a:rPr lang="en-US" altLang="en-US" dirty="0" err="1"/>
              <a:t>husaidia</a:t>
            </a:r>
            <a:r>
              <a:rPr lang="en-US" altLang="en-US" dirty="0"/>
              <a:t> </a:t>
            </a:r>
            <a:r>
              <a:rPr lang="en-US" altLang="en-US" dirty="0" err="1"/>
              <a:t>kukua</a:t>
            </a:r>
            <a:r>
              <a:rPr lang="en-US" altLang="en-US" dirty="0"/>
              <a:t> </a:t>
            </a:r>
            <a:r>
              <a:rPr lang="en-US" altLang="en-US" dirty="0" err="1"/>
              <a:t>kwa</a:t>
            </a:r>
            <a:r>
              <a:rPr lang="en-US" altLang="en-US" dirty="0"/>
              <a:t> </a:t>
            </a:r>
            <a:r>
              <a:rPr lang="en-US" altLang="en-US" dirty="0" err="1"/>
              <a:t>ubongo</a:t>
            </a:r>
            <a:r>
              <a:rPr lang="en-US" altLang="en-US" dirty="0"/>
              <a:t>.  </a:t>
            </a:r>
          </a:p>
          <a:p>
            <a:endParaRPr lang="en-US" dirty="0"/>
          </a:p>
        </p:txBody>
      </p:sp>
      <p:pic>
        <p:nvPicPr>
          <p:cNvPr id="4" name="Picture Placeholder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36" y="1301572"/>
            <a:ext cx="4884490" cy="4824591"/>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84911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HP\OneDrive - Children in Crossfire\ISRP Main\International conference\NMECDP Launch\Picha 1.png"/>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8640"/>
            <a:ext cx="8352928" cy="6336704"/>
          </a:xfrm>
          <a:prstGeom prst="rect">
            <a:avLst/>
          </a:prstGeom>
          <a:noFill/>
          <a:ln>
            <a:noFill/>
          </a:ln>
        </p:spPr>
      </p:pic>
      <p:pic>
        <p:nvPicPr>
          <p:cNvPr id="4" name="Picture 9" descr="URT LOGO">
            <a:extLst>
              <a:ext uri="{FF2B5EF4-FFF2-40B4-BE49-F238E27FC236}">
                <a16:creationId xmlns="" xmlns:a16="http://schemas.microsoft.com/office/drawing/2014/main" id="{23C0DE28-9577-4DC7-953C-77B2DF435D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4206" y="5229200"/>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89404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5692618"/>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 xmlns:a16="http://schemas.microsoft.com/office/drawing/2014/main" id="{8885D0CD-397D-4EE3-B8C8-F63530C4C1DC}"/>
              </a:ext>
            </a:extLst>
          </p:cNvPr>
          <p:cNvSpPr txBox="1"/>
          <p:nvPr/>
        </p:nvSpPr>
        <p:spPr>
          <a:xfrm>
            <a:off x="251520" y="332656"/>
            <a:ext cx="7128792" cy="584775"/>
          </a:xfrm>
          <a:prstGeom prst="rect">
            <a:avLst/>
          </a:prstGeom>
          <a:noFill/>
        </p:spPr>
        <p:txBody>
          <a:bodyPr wrap="square" rtlCol="0">
            <a:spAutoFit/>
          </a:bodyPr>
          <a:lstStyle/>
          <a:p>
            <a:r>
              <a:rPr lang="en-GB" sz="3200" dirty="0"/>
              <a:t>Je </a:t>
            </a:r>
            <a:r>
              <a:rPr lang="en-GB" sz="3200" dirty="0" err="1"/>
              <a:t>unakumbuka</a:t>
            </a:r>
            <a:r>
              <a:rPr lang="en-GB" sz="3200" dirty="0"/>
              <a:t>?  </a:t>
            </a:r>
            <a:r>
              <a:rPr lang="en-GB" sz="3200" dirty="0" err="1"/>
              <a:t>Tulisema</a:t>
            </a:r>
            <a:r>
              <a:rPr lang="en-GB" sz="3200" dirty="0"/>
              <a:t> </a:t>
            </a:r>
            <a:r>
              <a:rPr lang="en-GB" sz="3200" dirty="0" err="1"/>
              <a:t>kuwa</a:t>
            </a:r>
            <a:r>
              <a:rPr lang="en-GB" sz="2400" dirty="0"/>
              <a:t>:</a:t>
            </a:r>
          </a:p>
        </p:txBody>
      </p:sp>
      <p:sp>
        <p:nvSpPr>
          <p:cNvPr id="9" name="TextBox 8">
            <a:extLst>
              <a:ext uri="{FF2B5EF4-FFF2-40B4-BE49-F238E27FC236}">
                <a16:creationId xmlns="" xmlns:a16="http://schemas.microsoft.com/office/drawing/2014/main" id="{613C57F6-D1D5-40E8-A585-875CFBCD7947}"/>
              </a:ext>
            </a:extLst>
          </p:cNvPr>
          <p:cNvSpPr txBox="1"/>
          <p:nvPr/>
        </p:nvSpPr>
        <p:spPr>
          <a:xfrm>
            <a:off x="323528" y="1052736"/>
            <a:ext cx="8019650" cy="954107"/>
          </a:xfrm>
          <a:prstGeom prst="rect">
            <a:avLst/>
          </a:prstGeom>
          <a:noFill/>
        </p:spPr>
        <p:txBody>
          <a:bodyPr wrap="square" rtlCol="0">
            <a:spAutoFit/>
          </a:bodyPr>
          <a:lstStyle/>
          <a:p>
            <a:r>
              <a:rPr lang="en-GB" sz="2800" dirty="0" err="1"/>
              <a:t>Tangu</a:t>
            </a:r>
            <a:r>
              <a:rPr lang="en-GB" sz="2800" dirty="0"/>
              <a:t> </a:t>
            </a:r>
            <a:r>
              <a:rPr lang="en-GB" sz="2800" dirty="0" err="1"/>
              <a:t>miaka</a:t>
            </a:r>
            <a:r>
              <a:rPr lang="en-GB" sz="2800" dirty="0"/>
              <a:t> 0-8, </a:t>
            </a:r>
            <a:r>
              <a:rPr lang="en-GB" sz="2800" dirty="0" err="1"/>
              <a:t>watoto</a:t>
            </a:r>
            <a:r>
              <a:rPr lang="en-GB" sz="2800" dirty="0"/>
              <a:t> </a:t>
            </a:r>
            <a:r>
              <a:rPr lang="en-GB" sz="2800" dirty="0" err="1"/>
              <a:t>wanajifunza</a:t>
            </a:r>
            <a:r>
              <a:rPr lang="en-GB" sz="2800" dirty="0"/>
              <a:t> </a:t>
            </a:r>
            <a:r>
              <a:rPr lang="en-GB" sz="2800" b="1" dirty="0"/>
              <a:t>kwanza</a:t>
            </a:r>
            <a:r>
              <a:rPr lang="en-GB" sz="2800" dirty="0"/>
              <a:t>  </a:t>
            </a:r>
            <a:r>
              <a:rPr lang="en-GB" sz="2800" dirty="0" err="1"/>
              <a:t>kupitia</a:t>
            </a:r>
            <a:r>
              <a:rPr lang="en-GB" sz="2800" dirty="0"/>
              <a:t> </a:t>
            </a:r>
            <a:r>
              <a:rPr lang="en-GB" sz="2800" b="1" dirty="0"/>
              <a:t> </a:t>
            </a:r>
            <a:r>
              <a:rPr lang="en-GB" sz="2800" b="1" dirty="0" err="1"/>
              <a:t>milango</a:t>
            </a:r>
            <a:r>
              <a:rPr lang="en-GB" sz="2800" dirty="0"/>
              <a:t>…… </a:t>
            </a:r>
          </a:p>
        </p:txBody>
      </p:sp>
      <p:pic>
        <p:nvPicPr>
          <p:cNvPr id="10" name="Picture 9" descr="http://us.123rf.com/450wm/avelkrieg/avelkrieg1403/avelkrieg140300011/26573902-a-cartoon-illustration-depicting-the-5-senses-smell-touch-hearing-taste-and-sight.jpg">
            <a:extLst>
              <a:ext uri="{FF2B5EF4-FFF2-40B4-BE49-F238E27FC236}">
                <a16:creationId xmlns="" xmlns:a16="http://schemas.microsoft.com/office/drawing/2014/main" id="{E2F6E8F7-3BA3-4684-B8F1-9A504DE54352}"/>
              </a:ext>
            </a:extLst>
          </p:cNvPr>
          <p:cNvPicPr/>
          <p:nvPr/>
        </p:nvPicPr>
        <p:blipFill>
          <a:blip r:embed="rId3" cstate="print"/>
          <a:srcRect/>
          <a:stretch>
            <a:fillRect/>
          </a:stretch>
        </p:blipFill>
        <p:spPr bwMode="auto">
          <a:xfrm>
            <a:off x="395536" y="2068399"/>
            <a:ext cx="3744416" cy="3016785"/>
          </a:xfrm>
          <a:prstGeom prst="rect">
            <a:avLst/>
          </a:prstGeom>
          <a:noFill/>
          <a:ln w="9525">
            <a:noFill/>
            <a:miter lim="800000"/>
            <a:headEnd/>
            <a:tailEnd/>
          </a:ln>
        </p:spPr>
      </p:pic>
      <p:pic>
        <p:nvPicPr>
          <p:cNvPr id="11" name="Picture 10" descr="http://thumb1.shutterstock.com/thumb_large/1494104/208314448/stock-vector-african-american-girl-and-indian-boy-talking-together-speech-bubble-back-to-school-children-208314448.jpg">
            <a:extLst>
              <a:ext uri="{FF2B5EF4-FFF2-40B4-BE49-F238E27FC236}">
                <a16:creationId xmlns="" xmlns:a16="http://schemas.microsoft.com/office/drawing/2014/main" id="{0E2650A6-F225-4DBE-B56A-F1E17C2C8531}"/>
              </a:ext>
            </a:extLst>
          </p:cNvPr>
          <p:cNvPicPr/>
          <p:nvPr/>
        </p:nvPicPr>
        <p:blipFill>
          <a:blip r:embed="rId4" cstate="print">
            <a:lum contrast="10000"/>
          </a:blip>
          <a:srcRect b="10000"/>
          <a:stretch>
            <a:fillRect/>
          </a:stretch>
        </p:blipFill>
        <p:spPr bwMode="auto">
          <a:xfrm>
            <a:off x="4824536" y="1826822"/>
            <a:ext cx="3923928" cy="3024336"/>
          </a:xfrm>
          <a:prstGeom prst="rect">
            <a:avLst/>
          </a:prstGeom>
          <a:noFill/>
          <a:ln w="9525">
            <a:noFill/>
            <a:miter lim="800000"/>
            <a:headEnd/>
            <a:tailEnd/>
          </a:ln>
        </p:spPr>
      </p:pic>
      <p:sp>
        <p:nvSpPr>
          <p:cNvPr id="12" name="TextBox 11">
            <a:extLst>
              <a:ext uri="{FF2B5EF4-FFF2-40B4-BE49-F238E27FC236}">
                <a16:creationId xmlns="" xmlns:a16="http://schemas.microsoft.com/office/drawing/2014/main" id="{B4F8D996-2D43-4C69-8DEC-D90BFABF9D00}"/>
              </a:ext>
            </a:extLst>
          </p:cNvPr>
          <p:cNvSpPr txBox="1"/>
          <p:nvPr/>
        </p:nvSpPr>
        <p:spPr>
          <a:xfrm>
            <a:off x="3874543" y="5482098"/>
            <a:ext cx="2691058" cy="646331"/>
          </a:xfrm>
          <a:prstGeom prst="rect">
            <a:avLst/>
          </a:prstGeom>
          <a:noFill/>
        </p:spPr>
        <p:txBody>
          <a:bodyPr wrap="none" rtlCol="0">
            <a:spAutoFit/>
          </a:bodyPr>
          <a:lstStyle/>
          <a:p>
            <a:r>
              <a:rPr lang="en-GB" sz="2400" b="1" dirty="0" err="1"/>
              <a:t>pili</a:t>
            </a:r>
            <a:r>
              <a:rPr lang="en-GB" sz="2400" b="1" dirty="0"/>
              <a:t>  </a:t>
            </a:r>
            <a:r>
              <a:rPr lang="en-GB" sz="2400" dirty="0" err="1"/>
              <a:t>kupitia</a:t>
            </a:r>
            <a:r>
              <a:rPr lang="en-GB" sz="2400" b="1" dirty="0"/>
              <a:t> </a:t>
            </a:r>
            <a:r>
              <a:rPr lang="en-GB" sz="3600" b="1" dirty="0" err="1"/>
              <a:t>lugha</a:t>
            </a:r>
            <a:endParaRPr lang="en-GB" sz="3600" b="1" dirty="0"/>
          </a:p>
        </p:txBody>
      </p:sp>
    </p:spTree>
    <p:extLst>
      <p:ext uri="{BB962C8B-B14F-4D97-AF65-F5344CB8AC3E}">
        <p14:creationId xmlns:p14="http://schemas.microsoft.com/office/powerpoint/2010/main" val="3402158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Picture Placeholder 1"/>
          <p:cNvSpPr>
            <a:spLocks noGrp="1"/>
          </p:cNvSpPr>
          <p:nvPr>
            <p:ph type="pic" sz="quarter" idx="10"/>
          </p:nvPr>
        </p:nvSpPr>
        <p:spPr bwMode="auto">
          <a:xfrm>
            <a:off x="-19050" y="0"/>
            <a:ext cx="9182100" cy="6159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6323" name="Title 1"/>
          <p:cNvSpPr>
            <a:spLocks noGrp="1"/>
          </p:cNvSpPr>
          <p:nvPr>
            <p:ph type="title" idx="4294967295"/>
          </p:nvPr>
        </p:nvSpPr>
        <p:spPr bwMode="auto">
          <a:xfrm>
            <a:off x="0" y="457200"/>
            <a:ext cx="65532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6000">
                <a:solidFill>
                  <a:srgbClr val="FFFFFF"/>
                </a:solidFill>
              </a:rPr>
              <a:t>Did you know?</a:t>
            </a:r>
          </a:p>
        </p:txBody>
      </p:sp>
      <p:sp>
        <p:nvSpPr>
          <p:cNvPr id="5" name="amazingBrainLinkArea">
            <a:hlinkClick r:id="rId3" action="ppaction://hlinksldjump"/>
          </p:cNvPr>
          <p:cNvSpPr/>
          <p:nvPr/>
        </p:nvSpPr>
        <p:spPr>
          <a:xfrm>
            <a:off x="152400" y="2895600"/>
            <a:ext cx="1447800" cy="685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algn="ctr" eaLnBrk="1" hangingPunct="1">
              <a:defRPr/>
            </a:pPr>
            <a:endParaRPr lang="en-US" altLang="en-US">
              <a:solidFill>
                <a:srgbClr val="FFFFFF"/>
              </a:solidFill>
            </a:endParaRPr>
          </a:p>
        </p:txBody>
      </p:sp>
      <p:sp>
        <p:nvSpPr>
          <p:cNvPr id="6" name="intricateDaceLinkArea">
            <a:hlinkClick r:id="rId4" action="ppaction://hlinksldjump"/>
          </p:cNvPr>
          <p:cNvSpPr/>
          <p:nvPr/>
        </p:nvSpPr>
        <p:spPr>
          <a:xfrm>
            <a:off x="152400" y="4191000"/>
            <a:ext cx="1676400" cy="76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algn="ctr" eaLnBrk="1" hangingPunct="1">
              <a:defRPr/>
            </a:pPr>
            <a:endParaRPr lang="en-US" altLang="en-US">
              <a:solidFill>
                <a:srgbClr val="FFFFFF"/>
              </a:solidFill>
            </a:endParaRPr>
          </a:p>
        </p:txBody>
      </p:sp>
      <p:sp>
        <p:nvSpPr>
          <p:cNvPr id="7" name="brainForLifeLinkArea">
            <a:hlinkClick r:id="rId5" action="ppaction://hlinksldjump"/>
          </p:cNvPr>
          <p:cNvSpPr/>
          <p:nvPr/>
        </p:nvSpPr>
        <p:spPr>
          <a:xfrm>
            <a:off x="152400" y="3657600"/>
            <a:ext cx="1676400" cy="533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algn="ctr" eaLnBrk="1" hangingPunct="1">
              <a:defRPr/>
            </a:pPr>
            <a:endParaRPr lang="en-US" altLang="en-US">
              <a:solidFill>
                <a:srgbClr val="FFFFFF"/>
              </a:solidFill>
            </a:endParaRPr>
          </a:p>
        </p:txBody>
      </p:sp>
      <p:pic>
        <p:nvPicPr>
          <p:cNvPr id="35847" name="Picture 9" descr="http://t3.gstatic.com/images?q=tbn:ANd9GcS7TBZFMNk6nnh6oOtHPH7HSUN2wAqkxI77X0G10LTQPNknA9oj"/>
          <p:cNvPicPr>
            <a:picLocks noChangeAspect="1" noChangeArrowheads="1"/>
          </p:cNvPicPr>
          <p:nvPr/>
        </p:nvPicPr>
        <p:blipFill>
          <a:blip r:embed="rId6">
            <a:extLst/>
          </a:blip>
          <a:srcRect/>
          <a:stretch>
            <a:fillRect/>
          </a:stretch>
        </p:blipFill>
        <p:spPr bwMode="auto">
          <a:xfrm>
            <a:off x="0" y="1"/>
            <a:ext cx="9144000" cy="6160168"/>
          </a:xfrm>
          <a:prstGeom prst="rect">
            <a:avLst/>
          </a:prstGeom>
          <a:noFill/>
          <a:ln>
            <a:noFill/>
          </a:ln>
          <a:effectLst>
            <a:glow rad="228600">
              <a:schemeClr val="bg1">
                <a:alpha val="40000"/>
              </a:schemeClr>
            </a:glow>
          </a:effectLst>
          <a:extLst/>
        </p:spPr>
      </p:pic>
      <p:sp>
        <p:nvSpPr>
          <p:cNvPr id="56328" name="TextBox 1"/>
          <p:cNvSpPr txBox="1">
            <a:spLocks noChangeArrowheads="1"/>
          </p:cNvSpPr>
          <p:nvPr/>
        </p:nvSpPr>
        <p:spPr bwMode="auto">
          <a:xfrm>
            <a:off x="2209800" y="4419600"/>
            <a:ext cx="25050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r>
              <a:rPr lang="en-US" altLang="en-US" sz="1600">
                <a:latin typeface="Calibri" panose="020F0502020204030204" pitchFamily="34" charset="0"/>
              </a:rPr>
              <a:t>stardustobservatory.org</a:t>
            </a:r>
          </a:p>
        </p:txBody>
      </p:sp>
      <p:sp>
        <p:nvSpPr>
          <p:cNvPr id="37896" name="TextBox 16"/>
          <p:cNvSpPr txBox="1">
            <a:spLocks noChangeArrowheads="1"/>
          </p:cNvSpPr>
          <p:nvPr/>
        </p:nvSpPr>
        <p:spPr bwMode="auto">
          <a:xfrm>
            <a:off x="533400" y="533400"/>
            <a:ext cx="8077200"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r>
              <a:rPr lang="en-US" altLang="en-US" sz="6000" b="1" dirty="0">
                <a:solidFill>
                  <a:srgbClr val="FFFFFF"/>
                </a:solidFill>
              </a:rPr>
              <a:t>Did you know …..</a:t>
            </a:r>
          </a:p>
          <a:p>
            <a:pPr eaLnBrk="1" hangingPunct="1"/>
            <a:r>
              <a:rPr lang="en-US" altLang="en-US" sz="4400" b="1" dirty="0">
                <a:solidFill>
                  <a:srgbClr val="FFFFFF"/>
                </a:solidFill>
              </a:rPr>
              <a:t>…a human brain is the most complex and profound object in the universe.</a:t>
            </a:r>
          </a:p>
          <a:p>
            <a:pPr eaLnBrk="1" hangingPunct="1"/>
            <a:r>
              <a:rPr lang="en-US" altLang="en-US" sz="6000" b="1" dirty="0">
                <a:solidFill>
                  <a:srgbClr val="FFFFFF"/>
                </a:solidFill>
              </a:rPr>
              <a:t>…</a:t>
            </a:r>
            <a:r>
              <a:rPr lang="en-US" altLang="en-US" sz="4400" b="1" dirty="0">
                <a:solidFill>
                  <a:srgbClr val="FFFFFF"/>
                </a:solidFill>
              </a:rPr>
              <a:t>the galaxy has 100 billion stars and a human brain has 100 billion neurons.</a:t>
            </a:r>
          </a:p>
          <a:p>
            <a:pPr eaLnBrk="1" hangingPunct="1"/>
            <a:endParaRPr lang="en-US" altLang="en-US" sz="4400" dirty="0">
              <a:solidFill>
                <a:srgbClr val="FFFFFF"/>
              </a:solidFill>
              <a:latin typeface="Calibri" panose="020F0502020204030204" pitchFamily="34" charset="0"/>
            </a:endParaRPr>
          </a:p>
        </p:txBody>
      </p:sp>
      <p:pic>
        <p:nvPicPr>
          <p:cNvPr id="10" name="Picture 9" descr="URT LOGO">
            <a:extLst>
              <a:ext uri="{FF2B5EF4-FFF2-40B4-BE49-F238E27FC236}">
                <a16:creationId xmlns="" xmlns:a16="http://schemas.microsoft.com/office/drawing/2014/main" id="{4751BCB3-BFF8-419B-B9C0-7A53B2657C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1170" y="5072597"/>
            <a:ext cx="126613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504858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6">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9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5692618"/>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 xmlns:a16="http://schemas.microsoft.com/office/drawing/2014/main" id="{DB3DAD4A-E16D-4EDA-9ADB-830150FF772A}"/>
              </a:ext>
            </a:extLst>
          </p:cNvPr>
          <p:cNvSpPr txBox="1"/>
          <p:nvPr/>
        </p:nvSpPr>
        <p:spPr>
          <a:xfrm>
            <a:off x="0" y="332656"/>
            <a:ext cx="8820472" cy="1569660"/>
          </a:xfrm>
          <a:prstGeom prst="rect">
            <a:avLst/>
          </a:prstGeom>
          <a:noFill/>
        </p:spPr>
        <p:txBody>
          <a:bodyPr wrap="square" rtlCol="0">
            <a:spAutoFit/>
          </a:bodyPr>
          <a:lstStyle/>
          <a:p>
            <a:r>
              <a:rPr lang="en-GB" sz="3200" dirty="0" err="1"/>
              <a:t>Taarifa</a:t>
            </a:r>
            <a:r>
              <a:rPr lang="en-GB" sz="3200" dirty="0"/>
              <a:t> </a:t>
            </a:r>
            <a:r>
              <a:rPr lang="en-GB" sz="3200" dirty="0" err="1"/>
              <a:t>ambazo</a:t>
            </a:r>
            <a:r>
              <a:rPr lang="en-GB" sz="3200" dirty="0"/>
              <a:t> </a:t>
            </a:r>
            <a:r>
              <a:rPr lang="en-GB" sz="3200" dirty="0" err="1"/>
              <a:t>milango</a:t>
            </a:r>
            <a:r>
              <a:rPr lang="en-GB" sz="3200" dirty="0"/>
              <a:t> </a:t>
            </a:r>
            <a:r>
              <a:rPr lang="en-GB" sz="3200" dirty="0" err="1"/>
              <a:t>ya</a:t>
            </a:r>
            <a:r>
              <a:rPr lang="en-GB" sz="3200" dirty="0"/>
              <a:t> </a:t>
            </a:r>
            <a:r>
              <a:rPr lang="en-GB" sz="3200" dirty="0" err="1"/>
              <a:t>fahamu</a:t>
            </a:r>
            <a:r>
              <a:rPr lang="en-GB" sz="3200" dirty="0"/>
              <a:t> </a:t>
            </a:r>
            <a:r>
              <a:rPr lang="en-GB" sz="3200" dirty="0" err="1"/>
              <a:t>hupeleka</a:t>
            </a:r>
            <a:r>
              <a:rPr lang="en-GB" sz="3200" dirty="0"/>
              <a:t> </a:t>
            </a:r>
            <a:r>
              <a:rPr lang="en-GB" sz="3200" dirty="0" err="1"/>
              <a:t>kwenye</a:t>
            </a:r>
            <a:r>
              <a:rPr lang="en-GB" sz="3200" dirty="0"/>
              <a:t> </a:t>
            </a:r>
            <a:r>
              <a:rPr lang="en-GB" sz="3200" dirty="0" err="1"/>
              <a:t>ubongo</a:t>
            </a:r>
            <a:r>
              <a:rPr lang="en-GB" sz="3200" dirty="0"/>
              <a:t>, </a:t>
            </a:r>
            <a:r>
              <a:rPr lang="en-GB" sz="3200" dirty="0" err="1"/>
              <a:t>hutengeneza</a:t>
            </a:r>
            <a:r>
              <a:rPr lang="en-GB" sz="3200" dirty="0"/>
              <a:t> </a:t>
            </a:r>
            <a:r>
              <a:rPr lang="en-GB" sz="3200" dirty="0" err="1"/>
              <a:t>muunganiko</a:t>
            </a:r>
            <a:r>
              <a:rPr lang="en-GB" sz="3200" dirty="0"/>
              <a:t> wa </a:t>
            </a:r>
            <a:r>
              <a:rPr lang="en-GB" sz="3200" dirty="0" err="1"/>
              <a:t>njia</a:t>
            </a:r>
            <a:r>
              <a:rPr lang="en-GB" sz="3200" dirty="0"/>
              <a:t> </a:t>
            </a:r>
            <a:r>
              <a:rPr lang="en-GB" sz="3200" dirty="0" err="1"/>
              <a:t>katika</a:t>
            </a:r>
            <a:r>
              <a:rPr lang="en-GB" sz="3200" dirty="0"/>
              <a:t> </a:t>
            </a:r>
            <a:r>
              <a:rPr lang="en-GB" sz="3200" dirty="0" err="1"/>
              <a:t>ubongo</a:t>
            </a:r>
            <a:endParaRPr lang="en-GB" sz="3200" dirty="0"/>
          </a:p>
        </p:txBody>
      </p:sp>
      <p:pic>
        <p:nvPicPr>
          <p:cNvPr id="5" name="Picture 4" descr="http://cliparts.co/cliparts/Lcd/oyp/Lcdoypy9i.jpg">
            <a:extLst>
              <a:ext uri="{FF2B5EF4-FFF2-40B4-BE49-F238E27FC236}">
                <a16:creationId xmlns="" xmlns:a16="http://schemas.microsoft.com/office/drawing/2014/main" id="{F40BBC99-D6AF-437F-913B-B969E74E648D}"/>
              </a:ext>
            </a:extLst>
          </p:cNvPr>
          <p:cNvPicPr/>
          <p:nvPr/>
        </p:nvPicPr>
        <p:blipFill>
          <a:blip r:embed="rId3" cstate="print"/>
          <a:srcRect/>
          <a:stretch>
            <a:fillRect/>
          </a:stretch>
        </p:blipFill>
        <p:spPr bwMode="auto">
          <a:xfrm>
            <a:off x="1835696" y="2204864"/>
            <a:ext cx="5143500" cy="3674388"/>
          </a:xfrm>
          <a:prstGeom prst="rect">
            <a:avLst/>
          </a:prstGeom>
          <a:noFill/>
          <a:ln w="9525">
            <a:noFill/>
            <a:miter lim="800000"/>
            <a:headEnd/>
            <a:tailEnd/>
          </a:ln>
        </p:spPr>
      </p:pic>
    </p:spTree>
    <p:extLst>
      <p:ext uri="{BB962C8B-B14F-4D97-AF65-F5344CB8AC3E}">
        <p14:creationId xmlns:p14="http://schemas.microsoft.com/office/powerpoint/2010/main" val="28127761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21</a:t>
            </a:fld>
            <a:endParaRPr lang="en-GB"/>
          </a:p>
        </p:txBody>
      </p:sp>
      <p:sp>
        <p:nvSpPr>
          <p:cNvPr id="4" name="Rectangle 3"/>
          <p:cNvSpPr/>
          <p:nvPr/>
        </p:nvSpPr>
        <p:spPr>
          <a:xfrm>
            <a:off x="827584" y="188640"/>
            <a:ext cx="7632848" cy="646331"/>
          </a:xfrm>
          <a:prstGeom prst="rect">
            <a:avLst/>
          </a:prstGeom>
        </p:spPr>
        <p:txBody>
          <a:bodyPr wrap="square">
            <a:spAutoFit/>
          </a:bodyPr>
          <a:lstStyle/>
          <a:p>
            <a:r>
              <a:rPr lang="en-GB" sz="2800" dirty="0" err="1">
                <a:solidFill>
                  <a:prstClr val="black"/>
                </a:solidFill>
              </a:rPr>
              <a:t>Muunganiko</a:t>
            </a:r>
            <a:r>
              <a:rPr lang="en-GB" sz="2800" dirty="0">
                <a:solidFill>
                  <a:prstClr val="black"/>
                </a:solidFill>
              </a:rPr>
              <a:t> </a:t>
            </a:r>
            <a:r>
              <a:rPr lang="en-GB" sz="2800" dirty="0" err="1">
                <a:solidFill>
                  <a:prstClr val="black"/>
                </a:solidFill>
              </a:rPr>
              <a:t>huu</a:t>
            </a:r>
            <a:r>
              <a:rPr lang="en-GB" sz="2800" dirty="0">
                <a:solidFill>
                  <a:prstClr val="black"/>
                </a:solidFill>
              </a:rPr>
              <a:t> </a:t>
            </a:r>
            <a:r>
              <a:rPr lang="en-GB" sz="2800" dirty="0" err="1">
                <a:solidFill>
                  <a:prstClr val="black"/>
                </a:solidFill>
              </a:rPr>
              <a:t>hutengeneza</a:t>
            </a:r>
            <a:r>
              <a:rPr lang="en-GB" sz="2800" dirty="0">
                <a:solidFill>
                  <a:prstClr val="black"/>
                </a:solidFill>
              </a:rPr>
              <a:t> </a:t>
            </a:r>
            <a:r>
              <a:rPr lang="en-GB" sz="3600" dirty="0" err="1">
                <a:solidFill>
                  <a:prstClr val="black"/>
                </a:solidFill>
              </a:rPr>
              <a:t>njia</a:t>
            </a:r>
            <a:r>
              <a:rPr lang="en-GB" sz="3600" dirty="0">
                <a:solidFill>
                  <a:prstClr val="black"/>
                </a:solidFill>
              </a:rPr>
              <a:t> </a:t>
            </a:r>
            <a:r>
              <a:rPr lang="en-GB" sz="3600" dirty="0" err="1">
                <a:solidFill>
                  <a:prstClr val="black"/>
                </a:solidFill>
              </a:rPr>
              <a:t>mbalimbali</a:t>
            </a:r>
            <a:endParaRPr lang="en-US" sz="36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594" y="908720"/>
            <a:ext cx="4254390" cy="33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644008" y="1742216"/>
            <a:ext cx="3995936" cy="1077218"/>
          </a:xfrm>
          <a:prstGeom prst="rect">
            <a:avLst/>
          </a:prstGeom>
        </p:spPr>
        <p:txBody>
          <a:bodyPr wrap="square">
            <a:spAutoFit/>
          </a:bodyPr>
          <a:lstStyle/>
          <a:p>
            <a:pPr lvl="0"/>
            <a:r>
              <a:rPr lang="en-GB" sz="3200" dirty="0">
                <a:solidFill>
                  <a:prstClr val="black"/>
                </a:solidFill>
              </a:rPr>
              <a:t>Kwa </a:t>
            </a:r>
            <a:r>
              <a:rPr lang="en-GB" sz="3200" dirty="0" err="1">
                <a:solidFill>
                  <a:prstClr val="black"/>
                </a:solidFill>
              </a:rPr>
              <a:t>mara</a:t>
            </a:r>
            <a:r>
              <a:rPr lang="en-GB" sz="3200" dirty="0">
                <a:solidFill>
                  <a:prstClr val="black"/>
                </a:solidFill>
              </a:rPr>
              <a:t> </a:t>
            </a:r>
            <a:r>
              <a:rPr lang="en-GB" sz="3200" dirty="0" err="1">
                <a:solidFill>
                  <a:prstClr val="black"/>
                </a:solidFill>
              </a:rPr>
              <a:t>ya</a:t>
            </a:r>
            <a:r>
              <a:rPr lang="en-GB" sz="3200" dirty="0">
                <a:solidFill>
                  <a:prstClr val="black"/>
                </a:solidFill>
              </a:rPr>
              <a:t> kwanza </a:t>
            </a:r>
            <a:r>
              <a:rPr lang="en-GB" sz="3200" dirty="0" err="1">
                <a:solidFill>
                  <a:prstClr val="black"/>
                </a:solidFill>
              </a:rPr>
              <a:t>njia</a:t>
            </a:r>
            <a:r>
              <a:rPr lang="en-GB" sz="3200" dirty="0">
                <a:solidFill>
                  <a:prstClr val="black"/>
                </a:solidFill>
              </a:rPr>
              <a:t> </a:t>
            </a:r>
            <a:r>
              <a:rPr lang="en-GB" sz="3200" dirty="0" err="1">
                <a:solidFill>
                  <a:prstClr val="black"/>
                </a:solidFill>
              </a:rPr>
              <a:t>huwa</a:t>
            </a:r>
            <a:r>
              <a:rPr lang="en-GB" sz="3200" dirty="0">
                <a:solidFill>
                  <a:prstClr val="black"/>
                </a:solidFill>
              </a:rPr>
              <a:t> </a:t>
            </a:r>
            <a:r>
              <a:rPr lang="en-GB" sz="3200" dirty="0" err="1">
                <a:solidFill>
                  <a:prstClr val="black"/>
                </a:solidFill>
              </a:rPr>
              <a:t>finyu</a:t>
            </a:r>
            <a:endParaRPr lang="en-GB" sz="3200" dirty="0">
              <a:solidFill>
                <a:prstClr val="black"/>
              </a:solidFill>
            </a:endParaRPr>
          </a:p>
        </p:txBody>
      </p:sp>
      <p:sp>
        <p:nvSpPr>
          <p:cNvPr id="6" name="Rectangle 5"/>
          <p:cNvSpPr/>
          <p:nvPr/>
        </p:nvSpPr>
        <p:spPr>
          <a:xfrm>
            <a:off x="539552" y="4293096"/>
            <a:ext cx="6696744" cy="1077218"/>
          </a:xfrm>
          <a:prstGeom prst="rect">
            <a:avLst/>
          </a:prstGeom>
        </p:spPr>
        <p:txBody>
          <a:bodyPr wrap="square">
            <a:spAutoFit/>
          </a:bodyPr>
          <a:lstStyle/>
          <a:p>
            <a:pPr lvl="0"/>
            <a:r>
              <a:rPr lang="en-GB" sz="3200" dirty="0" err="1">
                <a:solidFill>
                  <a:prstClr val="black"/>
                </a:solidFill>
              </a:rPr>
              <a:t>Milango</a:t>
            </a:r>
            <a:r>
              <a:rPr lang="en-GB" sz="3200" dirty="0">
                <a:solidFill>
                  <a:prstClr val="black"/>
                </a:solidFill>
              </a:rPr>
              <a:t> </a:t>
            </a:r>
            <a:r>
              <a:rPr lang="en-GB" sz="3200" dirty="0" err="1">
                <a:solidFill>
                  <a:prstClr val="black"/>
                </a:solidFill>
              </a:rPr>
              <a:t>ya</a:t>
            </a:r>
            <a:r>
              <a:rPr lang="en-GB" sz="3200" dirty="0">
                <a:solidFill>
                  <a:prstClr val="black"/>
                </a:solidFill>
              </a:rPr>
              <a:t> </a:t>
            </a:r>
            <a:r>
              <a:rPr lang="en-GB" sz="3200" dirty="0" err="1">
                <a:solidFill>
                  <a:prstClr val="black"/>
                </a:solidFill>
              </a:rPr>
              <a:t>fahamu</a:t>
            </a:r>
            <a:r>
              <a:rPr lang="en-GB" sz="3200" dirty="0">
                <a:solidFill>
                  <a:prstClr val="black"/>
                </a:solidFill>
              </a:rPr>
              <a:t> </a:t>
            </a:r>
            <a:r>
              <a:rPr lang="en-GB" sz="3200" dirty="0" err="1">
                <a:solidFill>
                  <a:prstClr val="black"/>
                </a:solidFill>
              </a:rPr>
              <a:t>isipotuma</a:t>
            </a:r>
            <a:r>
              <a:rPr lang="en-GB" sz="3200" dirty="0">
                <a:solidFill>
                  <a:prstClr val="black"/>
                </a:solidFill>
              </a:rPr>
              <a:t> </a:t>
            </a:r>
            <a:r>
              <a:rPr lang="en-GB" sz="3200" dirty="0" err="1">
                <a:solidFill>
                  <a:prstClr val="black"/>
                </a:solidFill>
              </a:rPr>
              <a:t>ujumbe</a:t>
            </a:r>
            <a:r>
              <a:rPr lang="en-GB" sz="3200" dirty="0">
                <a:solidFill>
                  <a:prstClr val="black"/>
                </a:solidFill>
              </a:rPr>
              <a:t> </a:t>
            </a:r>
            <a:r>
              <a:rPr lang="en-GB" sz="3200" dirty="0" err="1">
                <a:solidFill>
                  <a:prstClr val="black"/>
                </a:solidFill>
              </a:rPr>
              <a:t>huo</a:t>
            </a:r>
            <a:r>
              <a:rPr lang="en-GB" sz="3200" dirty="0">
                <a:solidFill>
                  <a:prstClr val="black"/>
                </a:solidFill>
              </a:rPr>
              <a:t> </a:t>
            </a:r>
            <a:r>
              <a:rPr lang="en-GB" sz="3200" dirty="0" err="1">
                <a:solidFill>
                  <a:prstClr val="black"/>
                </a:solidFill>
              </a:rPr>
              <a:t>tena</a:t>
            </a:r>
            <a:r>
              <a:rPr lang="en-GB" sz="3200" dirty="0">
                <a:solidFill>
                  <a:prstClr val="black"/>
                </a:solidFill>
              </a:rPr>
              <a:t> </a:t>
            </a:r>
            <a:r>
              <a:rPr lang="en-GB" sz="3200" dirty="0" err="1">
                <a:solidFill>
                  <a:prstClr val="black"/>
                </a:solidFill>
              </a:rPr>
              <a:t>njia</a:t>
            </a:r>
            <a:r>
              <a:rPr lang="en-GB" sz="3200" dirty="0">
                <a:solidFill>
                  <a:prstClr val="black"/>
                </a:solidFill>
              </a:rPr>
              <a:t> </a:t>
            </a:r>
            <a:r>
              <a:rPr lang="en-GB" sz="3200" dirty="0" err="1">
                <a:solidFill>
                  <a:prstClr val="black"/>
                </a:solidFill>
              </a:rPr>
              <a:t>hiyo</a:t>
            </a:r>
            <a:r>
              <a:rPr lang="en-GB" sz="3200" dirty="0">
                <a:solidFill>
                  <a:prstClr val="black"/>
                </a:solidFill>
              </a:rPr>
              <a:t> </a:t>
            </a:r>
            <a:r>
              <a:rPr lang="en-GB" sz="3200" dirty="0" err="1">
                <a:solidFill>
                  <a:prstClr val="black"/>
                </a:solidFill>
              </a:rPr>
              <a:t>itapotea</a:t>
            </a:r>
            <a:r>
              <a:rPr lang="en-GB" sz="2400" dirty="0">
                <a:solidFill>
                  <a:prstClr val="black"/>
                </a:solidFill>
              </a:rPr>
              <a:t>. </a:t>
            </a:r>
          </a:p>
        </p:txBody>
      </p:sp>
      <p:pic>
        <p:nvPicPr>
          <p:cNvPr id="8" name="Picture 9" descr="URT LOGO">
            <a:extLst>
              <a:ext uri="{FF2B5EF4-FFF2-40B4-BE49-F238E27FC236}">
                <a16:creationId xmlns="" xmlns:a16="http://schemas.microsoft.com/office/drawing/2014/main" id="{4D259566-BC5C-444D-98EE-1F30C278EE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3523" y="5119178"/>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56241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22</a:t>
            </a:fld>
            <a:endParaRPr lang="en-GB"/>
          </a:p>
        </p:txBody>
      </p:sp>
      <p:sp>
        <p:nvSpPr>
          <p:cNvPr id="4" name="Rectangle 3"/>
          <p:cNvSpPr/>
          <p:nvPr/>
        </p:nvSpPr>
        <p:spPr>
          <a:xfrm>
            <a:off x="611560" y="260648"/>
            <a:ext cx="8208912" cy="1077218"/>
          </a:xfrm>
          <a:prstGeom prst="rect">
            <a:avLst/>
          </a:prstGeom>
        </p:spPr>
        <p:txBody>
          <a:bodyPr wrap="square">
            <a:spAutoFit/>
          </a:bodyPr>
          <a:lstStyle/>
          <a:p>
            <a:pPr lvl="0"/>
            <a:r>
              <a:rPr lang="en-GB" sz="3200" dirty="0" err="1">
                <a:solidFill>
                  <a:prstClr val="black"/>
                </a:solidFill>
              </a:rPr>
              <a:t>Endapo</a:t>
            </a:r>
            <a:r>
              <a:rPr lang="en-GB" sz="3200" dirty="0">
                <a:solidFill>
                  <a:prstClr val="black"/>
                </a:solidFill>
              </a:rPr>
              <a:t> </a:t>
            </a:r>
            <a:r>
              <a:rPr lang="en-GB" sz="3200" dirty="0" err="1">
                <a:solidFill>
                  <a:prstClr val="black"/>
                </a:solidFill>
              </a:rPr>
              <a:t>milango</a:t>
            </a:r>
            <a:r>
              <a:rPr lang="en-GB" sz="3200" dirty="0">
                <a:solidFill>
                  <a:prstClr val="black"/>
                </a:solidFill>
              </a:rPr>
              <a:t> </a:t>
            </a:r>
            <a:r>
              <a:rPr lang="en-GB" sz="3200" dirty="0" err="1">
                <a:solidFill>
                  <a:prstClr val="black"/>
                </a:solidFill>
              </a:rPr>
              <a:t>itatuma</a:t>
            </a:r>
            <a:r>
              <a:rPr lang="en-GB" sz="3200" dirty="0">
                <a:solidFill>
                  <a:prstClr val="black"/>
                </a:solidFill>
              </a:rPr>
              <a:t> </a:t>
            </a:r>
            <a:r>
              <a:rPr lang="en-GB" sz="3200" dirty="0" err="1">
                <a:solidFill>
                  <a:prstClr val="black"/>
                </a:solidFill>
              </a:rPr>
              <a:t>taarifa</a:t>
            </a:r>
            <a:r>
              <a:rPr lang="en-GB" sz="3200" dirty="0">
                <a:solidFill>
                  <a:prstClr val="black"/>
                </a:solidFill>
              </a:rPr>
              <a:t> </a:t>
            </a:r>
            <a:r>
              <a:rPr lang="en-GB" sz="3200" dirty="0" err="1">
                <a:solidFill>
                  <a:prstClr val="black"/>
                </a:solidFill>
              </a:rPr>
              <a:t>hiyo</a:t>
            </a:r>
            <a:r>
              <a:rPr lang="en-GB" sz="3200" dirty="0">
                <a:solidFill>
                  <a:prstClr val="black"/>
                </a:solidFill>
              </a:rPr>
              <a:t> </a:t>
            </a:r>
            <a:r>
              <a:rPr lang="en-GB" sz="3200" dirty="0" err="1">
                <a:solidFill>
                  <a:prstClr val="black"/>
                </a:solidFill>
              </a:rPr>
              <a:t>mara</a:t>
            </a:r>
            <a:r>
              <a:rPr lang="en-GB" sz="3200" dirty="0">
                <a:solidFill>
                  <a:prstClr val="black"/>
                </a:solidFill>
              </a:rPr>
              <a:t> </a:t>
            </a:r>
            <a:r>
              <a:rPr lang="en-GB" sz="3200" dirty="0" err="1">
                <a:solidFill>
                  <a:prstClr val="black"/>
                </a:solidFill>
              </a:rPr>
              <a:t>kwa</a:t>
            </a:r>
            <a:r>
              <a:rPr lang="en-GB" sz="3200" dirty="0">
                <a:solidFill>
                  <a:prstClr val="black"/>
                </a:solidFill>
              </a:rPr>
              <a:t> </a:t>
            </a:r>
            <a:r>
              <a:rPr lang="en-GB" sz="3200" dirty="0" err="1">
                <a:solidFill>
                  <a:prstClr val="black"/>
                </a:solidFill>
              </a:rPr>
              <a:t>mara</a:t>
            </a:r>
            <a:r>
              <a:rPr lang="en-GB" sz="3200" dirty="0">
                <a:solidFill>
                  <a:prstClr val="black"/>
                </a:solidFill>
              </a:rPr>
              <a:t>,  </a:t>
            </a:r>
            <a:r>
              <a:rPr lang="en-GB" sz="3200" dirty="0" err="1">
                <a:solidFill>
                  <a:prstClr val="black"/>
                </a:solidFill>
              </a:rPr>
              <a:t>njia</a:t>
            </a:r>
            <a:r>
              <a:rPr lang="en-GB" sz="3200" dirty="0">
                <a:solidFill>
                  <a:prstClr val="black"/>
                </a:solidFill>
              </a:rPr>
              <a:t> </a:t>
            </a:r>
            <a:r>
              <a:rPr lang="en-GB" sz="3200" dirty="0" err="1">
                <a:solidFill>
                  <a:prstClr val="black"/>
                </a:solidFill>
              </a:rPr>
              <a:t>hiyo</a:t>
            </a:r>
            <a:r>
              <a:rPr lang="en-GB" sz="3200" dirty="0">
                <a:solidFill>
                  <a:prstClr val="black"/>
                </a:solidFill>
              </a:rPr>
              <a:t> </a:t>
            </a:r>
            <a:r>
              <a:rPr lang="en-GB" sz="3200" dirty="0" err="1">
                <a:solidFill>
                  <a:prstClr val="black"/>
                </a:solidFill>
              </a:rPr>
              <a:t>katika</a:t>
            </a:r>
            <a:r>
              <a:rPr lang="en-GB" sz="3200" dirty="0">
                <a:solidFill>
                  <a:prstClr val="black"/>
                </a:solidFill>
              </a:rPr>
              <a:t> </a:t>
            </a:r>
            <a:r>
              <a:rPr lang="en-GB" sz="3200" dirty="0" err="1">
                <a:solidFill>
                  <a:prstClr val="black"/>
                </a:solidFill>
              </a:rPr>
              <a:t>ubongo</a:t>
            </a:r>
            <a:r>
              <a:rPr lang="en-GB" sz="3200" dirty="0">
                <a:solidFill>
                  <a:prstClr val="black"/>
                </a:solidFill>
              </a:rPr>
              <a:t> </a:t>
            </a:r>
            <a:r>
              <a:rPr lang="en-GB" sz="3200" dirty="0" err="1">
                <a:solidFill>
                  <a:prstClr val="black"/>
                </a:solidFill>
              </a:rPr>
              <a:t>itakuwa</a:t>
            </a:r>
            <a:r>
              <a:rPr lang="en-GB" sz="3200" dirty="0">
                <a:solidFill>
                  <a:prstClr val="black"/>
                </a:solidFill>
              </a:rPr>
              <a:t> </a:t>
            </a:r>
            <a:r>
              <a:rPr lang="en-GB" sz="3200" dirty="0" err="1">
                <a:solidFill>
                  <a:prstClr val="black"/>
                </a:solidFill>
              </a:rPr>
              <a:t>pana</a:t>
            </a:r>
            <a:r>
              <a:rPr lang="en-GB" sz="3200" dirty="0">
                <a:solidFill>
                  <a:prstClr val="black"/>
                </a:solidFill>
              </a:rPr>
              <a:t>  </a:t>
            </a:r>
            <a:r>
              <a:rPr lang="en-GB" sz="2400" dirty="0">
                <a:solidFill>
                  <a:prstClr val="black"/>
                </a:solidFill>
              </a:rPr>
              <a:t>….</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672623"/>
            <a:ext cx="3951287"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2560111"/>
            <a:ext cx="4356224"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7" y="4786643"/>
            <a:ext cx="3951287" cy="584775"/>
          </a:xfrm>
          <a:prstGeom prst="rect">
            <a:avLst/>
          </a:prstGeom>
        </p:spPr>
        <p:txBody>
          <a:bodyPr wrap="square">
            <a:spAutoFit/>
          </a:bodyPr>
          <a:lstStyle/>
          <a:p>
            <a:r>
              <a:rPr lang="en-GB" sz="3200" dirty="0" err="1">
                <a:solidFill>
                  <a:prstClr val="black"/>
                </a:solidFill>
              </a:rPr>
              <a:t>na</a:t>
            </a:r>
            <a:r>
              <a:rPr lang="en-GB" sz="3200" dirty="0">
                <a:solidFill>
                  <a:prstClr val="black"/>
                </a:solidFill>
              </a:rPr>
              <a:t> </a:t>
            </a:r>
            <a:r>
              <a:rPr lang="en-GB" sz="3200" dirty="0" err="1">
                <a:solidFill>
                  <a:prstClr val="black"/>
                </a:solidFill>
              </a:rPr>
              <a:t>ya</a:t>
            </a:r>
            <a:r>
              <a:rPr lang="en-GB" sz="3200" dirty="0">
                <a:solidFill>
                  <a:prstClr val="black"/>
                </a:solidFill>
              </a:rPr>
              <a:t> </a:t>
            </a:r>
            <a:r>
              <a:rPr lang="en-GB" sz="3200" dirty="0" err="1">
                <a:solidFill>
                  <a:prstClr val="black"/>
                </a:solidFill>
              </a:rPr>
              <a:t>kudumu</a:t>
            </a:r>
            <a:endParaRPr lang="en-US" sz="3200" dirty="0"/>
          </a:p>
        </p:txBody>
      </p:sp>
      <p:pic>
        <p:nvPicPr>
          <p:cNvPr id="8"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1976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23</a:t>
            </a:fld>
            <a:endParaRPr lang="en-GB"/>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32656"/>
            <a:ext cx="8037275"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27584" y="4689139"/>
            <a:ext cx="7978898" cy="954107"/>
          </a:xfrm>
          <a:prstGeom prst="rect">
            <a:avLst/>
          </a:prstGeom>
        </p:spPr>
        <p:txBody>
          <a:bodyPr wrap="square">
            <a:spAutoFit/>
          </a:bodyPr>
          <a:lstStyle/>
          <a:p>
            <a:pPr lvl="0"/>
            <a:r>
              <a:rPr lang="en-GB" sz="2800" dirty="0">
                <a:solidFill>
                  <a:prstClr val="black"/>
                </a:solidFill>
              </a:rPr>
              <a:t>Kwa </a:t>
            </a:r>
            <a:r>
              <a:rPr lang="en-GB" sz="2800" dirty="0" err="1">
                <a:solidFill>
                  <a:prstClr val="black"/>
                </a:solidFill>
              </a:rPr>
              <a:t>kujirudia</a:t>
            </a:r>
            <a:r>
              <a:rPr lang="en-GB" sz="2800" dirty="0">
                <a:solidFill>
                  <a:prstClr val="black"/>
                </a:solidFill>
              </a:rPr>
              <a:t> </a:t>
            </a:r>
            <a:r>
              <a:rPr lang="en-GB" sz="2800" dirty="0" err="1">
                <a:solidFill>
                  <a:prstClr val="black"/>
                </a:solidFill>
              </a:rPr>
              <a:t>rudia</a:t>
            </a:r>
            <a:r>
              <a:rPr lang="en-GB" sz="2800" dirty="0">
                <a:solidFill>
                  <a:prstClr val="black"/>
                </a:solidFill>
              </a:rPr>
              <a:t> </a:t>
            </a:r>
            <a:r>
              <a:rPr lang="en-GB" sz="2800" dirty="0" err="1">
                <a:solidFill>
                  <a:prstClr val="black"/>
                </a:solidFill>
              </a:rPr>
              <a:t>na</a:t>
            </a:r>
            <a:r>
              <a:rPr lang="en-GB" sz="2800" dirty="0">
                <a:solidFill>
                  <a:prstClr val="black"/>
                </a:solidFill>
              </a:rPr>
              <a:t> </a:t>
            </a:r>
            <a:r>
              <a:rPr lang="en-GB" sz="2800" dirty="0" err="1">
                <a:solidFill>
                  <a:prstClr val="black"/>
                </a:solidFill>
              </a:rPr>
              <a:t>kukiwa</a:t>
            </a:r>
            <a:r>
              <a:rPr lang="en-GB" sz="2800" dirty="0">
                <a:solidFill>
                  <a:prstClr val="black"/>
                </a:solidFill>
              </a:rPr>
              <a:t> </a:t>
            </a:r>
            <a:r>
              <a:rPr lang="en-GB" sz="2800" dirty="0" err="1">
                <a:solidFill>
                  <a:prstClr val="black"/>
                </a:solidFill>
              </a:rPr>
              <a:t>na</a:t>
            </a:r>
            <a:r>
              <a:rPr lang="en-GB" sz="2800" dirty="0">
                <a:solidFill>
                  <a:prstClr val="black"/>
                </a:solidFill>
              </a:rPr>
              <a:t> </a:t>
            </a:r>
            <a:r>
              <a:rPr lang="en-GB" sz="2800" dirty="0" err="1">
                <a:solidFill>
                  <a:prstClr val="black"/>
                </a:solidFill>
              </a:rPr>
              <a:t>taarifa</a:t>
            </a:r>
            <a:r>
              <a:rPr lang="en-GB" sz="2800" dirty="0">
                <a:solidFill>
                  <a:prstClr val="black"/>
                </a:solidFill>
              </a:rPr>
              <a:t> </a:t>
            </a:r>
            <a:r>
              <a:rPr lang="en-GB" sz="2800" dirty="0" err="1">
                <a:solidFill>
                  <a:prstClr val="black"/>
                </a:solidFill>
              </a:rPr>
              <a:t>mbadala</a:t>
            </a:r>
            <a:r>
              <a:rPr lang="en-GB" sz="2800" dirty="0">
                <a:solidFill>
                  <a:prstClr val="black"/>
                </a:solidFill>
              </a:rPr>
              <a:t>,</a:t>
            </a:r>
          </a:p>
          <a:p>
            <a:pPr lvl="0"/>
            <a:r>
              <a:rPr lang="en-GB" sz="2800" dirty="0" err="1">
                <a:solidFill>
                  <a:prstClr val="black"/>
                </a:solidFill>
              </a:rPr>
              <a:t>njia</a:t>
            </a:r>
            <a:r>
              <a:rPr lang="en-GB" sz="2800" dirty="0">
                <a:solidFill>
                  <a:prstClr val="black"/>
                </a:solidFill>
              </a:rPr>
              <a:t> </a:t>
            </a:r>
            <a:r>
              <a:rPr lang="en-GB" sz="2800" dirty="0" err="1">
                <a:solidFill>
                  <a:prstClr val="black"/>
                </a:solidFill>
              </a:rPr>
              <a:t>hujitengenzea</a:t>
            </a:r>
            <a:r>
              <a:rPr lang="en-GB" sz="2800" dirty="0">
                <a:solidFill>
                  <a:prstClr val="black"/>
                </a:solidFill>
              </a:rPr>
              <a:t> </a:t>
            </a:r>
            <a:r>
              <a:rPr lang="en-GB" sz="2800" dirty="0" err="1">
                <a:solidFill>
                  <a:prstClr val="black"/>
                </a:solidFill>
              </a:rPr>
              <a:t>na</a:t>
            </a:r>
            <a:r>
              <a:rPr lang="en-GB" sz="2800" dirty="0">
                <a:solidFill>
                  <a:prstClr val="black"/>
                </a:solidFill>
              </a:rPr>
              <a:t> </a:t>
            </a:r>
            <a:r>
              <a:rPr lang="en-GB" sz="2800" dirty="0" err="1">
                <a:solidFill>
                  <a:prstClr val="black"/>
                </a:solidFill>
              </a:rPr>
              <a:t>kuzidi</a:t>
            </a:r>
            <a:r>
              <a:rPr lang="en-GB" sz="2800" dirty="0">
                <a:solidFill>
                  <a:prstClr val="black"/>
                </a:solidFill>
              </a:rPr>
              <a:t> </a:t>
            </a:r>
            <a:r>
              <a:rPr lang="en-GB" sz="2800" dirty="0" err="1">
                <a:solidFill>
                  <a:prstClr val="black"/>
                </a:solidFill>
              </a:rPr>
              <a:t>kuwa</a:t>
            </a:r>
            <a:r>
              <a:rPr lang="en-GB" sz="2800" dirty="0">
                <a:solidFill>
                  <a:prstClr val="black"/>
                </a:solidFill>
              </a:rPr>
              <a:t> </a:t>
            </a:r>
            <a:r>
              <a:rPr lang="en-GB" sz="2800" dirty="0" err="1">
                <a:solidFill>
                  <a:prstClr val="black"/>
                </a:solidFill>
              </a:rPr>
              <a:t>pana</a:t>
            </a:r>
            <a:r>
              <a:rPr lang="en-GB" sz="2800" dirty="0">
                <a:solidFill>
                  <a:prstClr val="black"/>
                </a:solidFill>
              </a:rPr>
              <a:t> </a:t>
            </a:r>
            <a:r>
              <a:rPr lang="en-GB" sz="2800" dirty="0" err="1">
                <a:solidFill>
                  <a:prstClr val="black"/>
                </a:solidFill>
              </a:rPr>
              <a:t>na</a:t>
            </a:r>
            <a:r>
              <a:rPr lang="en-GB" sz="2800" dirty="0">
                <a:solidFill>
                  <a:prstClr val="black"/>
                </a:solidFill>
              </a:rPr>
              <a:t> </a:t>
            </a:r>
            <a:r>
              <a:rPr lang="en-GB" sz="2800" dirty="0" err="1">
                <a:solidFill>
                  <a:prstClr val="black"/>
                </a:solidFill>
              </a:rPr>
              <a:t>ya</a:t>
            </a:r>
            <a:r>
              <a:rPr lang="en-GB" sz="2800" dirty="0">
                <a:solidFill>
                  <a:prstClr val="black"/>
                </a:solidFill>
              </a:rPr>
              <a:t> </a:t>
            </a:r>
            <a:r>
              <a:rPr lang="en-GB" sz="2800" dirty="0" err="1">
                <a:solidFill>
                  <a:prstClr val="black"/>
                </a:solidFill>
              </a:rPr>
              <a:t>kudumu</a:t>
            </a:r>
            <a:endParaRPr lang="en-GB" sz="2800" dirty="0">
              <a:solidFill>
                <a:prstClr val="black"/>
              </a:solidFill>
            </a:endParaRPr>
          </a:p>
        </p:txBody>
      </p:sp>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92316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24</a:t>
            </a:fld>
            <a:endParaRPr lang="en-GB"/>
          </a:p>
        </p:txBody>
      </p:sp>
      <p:sp>
        <p:nvSpPr>
          <p:cNvPr id="4" name="Rectangle 3"/>
          <p:cNvSpPr/>
          <p:nvPr/>
        </p:nvSpPr>
        <p:spPr>
          <a:xfrm>
            <a:off x="179512" y="332656"/>
            <a:ext cx="8856984" cy="646331"/>
          </a:xfrm>
          <a:prstGeom prst="rect">
            <a:avLst/>
          </a:prstGeom>
        </p:spPr>
        <p:txBody>
          <a:bodyPr wrap="square">
            <a:spAutoFit/>
          </a:bodyPr>
          <a:lstStyle/>
          <a:p>
            <a:pPr lvl="0"/>
            <a:r>
              <a:rPr lang="en-GB" sz="3600" dirty="0" err="1">
                <a:solidFill>
                  <a:prstClr val="black"/>
                </a:solidFill>
              </a:rPr>
              <a:t>Hatimaye</a:t>
            </a:r>
            <a:r>
              <a:rPr lang="en-GB" sz="3600" dirty="0">
                <a:solidFill>
                  <a:prstClr val="black"/>
                </a:solidFill>
              </a:rPr>
              <a:t> </a:t>
            </a:r>
            <a:r>
              <a:rPr lang="en-GB" sz="3600" dirty="0" err="1">
                <a:solidFill>
                  <a:prstClr val="black"/>
                </a:solidFill>
              </a:rPr>
              <a:t>njia</a:t>
            </a:r>
            <a:r>
              <a:rPr lang="en-GB" sz="3600" dirty="0">
                <a:solidFill>
                  <a:prstClr val="black"/>
                </a:solidFill>
              </a:rPr>
              <a:t> </a:t>
            </a:r>
            <a:r>
              <a:rPr lang="en-GB" sz="3600" dirty="0" err="1">
                <a:solidFill>
                  <a:prstClr val="black"/>
                </a:solidFill>
              </a:rPr>
              <a:t>hiyo</a:t>
            </a:r>
            <a:r>
              <a:rPr lang="en-GB" sz="3600" dirty="0">
                <a:solidFill>
                  <a:prstClr val="black"/>
                </a:solidFill>
              </a:rPr>
              <a:t> </a:t>
            </a:r>
            <a:r>
              <a:rPr lang="en-GB" sz="3600" dirty="0" err="1">
                <a:solidFill>
                  <a:prstClr val="black"/>
                </a:solidFill>
              </a:rPr>
              <a:t>huwa</a:t>
            </a:r>
            <a:r>
              <a:rPr lang="en-GB" sz="3600" dirty="0">
                <a:solidFill>
                  <a:prstClr val="black"/>
                </a:solidFill>
              </a:rPr>
              <a:t> </a:t>
            </a:r>
            <a:r>
              <a:rPr lang="en-GB" sz="3600" dirty="0" err="1">
                <a:solidFill>
                  <a:prstClr val="black"/>
                </a:solidFill>
              </a:rPr>
              <a:t>ya</a:t>
            </a:r>
            <a:r>
              <a:rPr lang="en-GB" sz="3600" dirty="0">
                <a:solidFill>
                  <a:prstClr val="black"/>
                </a:solidFill>
              </a:rPr>
              <a:t> </a:t>
            </a:r>
            <a:r>
              <a:rPr lang="en-GB" sz="3600" dirty="0" err="1">
                <a:solidFill>
                  <a:prstClr val="black"/>
                </a:solidFill>
              </a:rPr>
              <a:t>kuduma</a:t>
            </a:r>
            <a:r>
              <a:rPr lang="en-GB" sz="3600" dirty="0">
                <a:solidFill>
                  <a:prstClr val="black"/>
                </a:solidFill>
              </a:rPr>
              <a:t> </a:t>
            </a:r>
            <a:r>
              <a:rPr lang="en-GB" sz="3600" dirty="0" err="1">
                <a:solidFill>
                  <a:prstClr val="black"/>
                </a:solidFill>
              </a:rPr>
              <a:t>siku</a:t>
            </a:r>
            <a:r>
              <a:rPr lang="en-GB" sz="3600" dirty="0">
                <a:solidFill>
                  <a:prstClr val="black"/>
                </a:solidFill>
              </a:rPr>
              <a:t> </a:t>
            </a:r>
            <a:r>
              <a:rPr lang="en-GB" sz="3600" dirty="0" err="1">
                <a:solidFill>
                  <a:prstClr val="black"/>
                </a:solidFill>
              </a:rPr>
              <a:t>zote</a:t>
            </a:r>
            <a:endParaRPr lang="en-GB" sz="3600" dirty="0">
              <a:solidFill>
                <a:prstClr val="black"/>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978987"/>
            <a:ext cx="8147248" cy="574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138" y="5567362"/>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7700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bwMode="auto">
          <a:xfrm>
            <a:off x="684213" y="333375"/>
            <a:ext cx="6119812" cy="719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3200">
                <a:solidFill>
                  <a:srgbClr val="000090"/>
                </a:solidFill>
                <a:latin typeface="Arial Unicode MS" panose="020B0604020202020204" pitchFamily="34" charset="-128"/>
              </a:rPr>
              <a:t>Building the brain</a:t>
            </a:r>
            <a:endParaRPr lang="en-US" altLang="en-US" sz="3200">
              <a:solidFill>
                <a:srgbClr val="000090"/>
              </a:solidFill>
              <a:latin typeface="Arial Unicode MS" panose="020B0604020202020204" pitchFamily="34" charset="-128"/>
            </a:endParaRPr>
          </a:p>
        </p:txBody>
      </p:sp>
      <p:sp>
        <p:nvSpPr>
          <p:cNvPr id="17411" name="TextBox 1"/>
          <p:cNvSpPr txBox="1">
            <a:spLocks noChangeArrowheads="1"/>
          </p:cNvSpPr>
          <p:nvPr/>
        </p:nvSpPr>
        <p:spPr bwMode="auto">
          <a:xfrm>
            <a:off x="611188" y="1773238"/>
            <a:ext cx="6913562"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a:solidFill>
                <a:srgbClr val="000000"/>
              </a:solidFill>
              <a:latin typeface="Arial" panose="020B060402020202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75" y="1312863"/>
            <a:ext cx="8424863" cy="42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 y="818825"/>
            <a:ext cx="8113712" cy="321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TextBox 2"/>
          <p:cNvSpPr txBox="1">
            <a:spLocks noChangeArrowheads="1"/>
          </p:cNvSpPr>
          <p:nvPr/>
        </p:nvSpPr>
        <p:spPr bwMode="auto">
          <a:xfrm>
            <a:off x="684213" y="4047168"/>
            <a:ext cx="79200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Aft>
                <a:spcPts val="600"/>
              </a:spcAft>
              <a:buFont typeface="Arial" panose="020B0604020202020204" pitchFamily="34" charset="0"/>
              <a:buChar char="•"/>
            </a:pPr>
            <a:r>
              <a:rPr lang="en-US" altLang="en-US" dirty="0">
                <a:solidFill>
                  <a:srgbClr val="000000"/>
                </a:solidFill>
                <a:latin typeface="Arial Unicode MS" panose="020B0604020202020204" pitchFamily="34" charset="-128"/>
              </a:rPr>
              <a:t>During late pregnancy the brain starts to wire itself forming connections </a:t>
            </a:r>
          </a:p>
          <a:p>
            <a:pPr eaLnBrk="1" hangingPunct="1">
              <a:spcAft>
                <a:spcPts val="600"/>
              </a:spcAft>
              <a:buFont typeface="Arial" panose="020B0604020202020204" pitchFamily="34" charset="0"/>
              <a:buChar char="•"/>
            </a:pPr>
            <a:r>
              <a:rPr lang="en-US" altLang="en-US" dirty="0">
                <a:solidFill>
                  <a:srgbClr val="000000"/>
                </a:solidFill>
                <a:latin typeface="Arial Unicode MS" panose="020B0604020202020204" pitchFamily="34" charset="-128"/>
              </a:rPr>
              <a:t>In the months after birth over 1,000-10,000 new connections are made every second as the baby “senses” her environment.</a:t>
            </a:r>
          </a:p>
          <a:p>
            <a:pPr eaLnBrk="1" hangingPunct="1">
              <a:buFont typeface="Arial" panose="020B0604020202020204" pitchFamily="34" charset="0"/>
              <a:buChar char="•"/>
            </a:pPr>
            <a:r>
              <a:rPr lang="en-US" altLang="en-US" dirty="0">
                <a:solidFill>
                  <a:srgbClr val="000000"/>
                </a:solidFill>
                <a:latin typeface="Arial Unicode MS" panose="020B0604020202020204" pitchFamily="34" charset="-128"/>
              </a:rPr>
              <a:t>As babies get a little older, their brains begin to eliminate rarely used pathways and to reinforce those that are used often</a:t>
            </a:r>
          </a:p>
        </p:txBody>
      </p:sp>
      <p:pic>
        <p:nvPicPr>
          <p:cNvPr id="7" name="Picture 9" descr="URT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4750" y="5565143"/>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757609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26</a:t>
            </a:fld>
            <a:endParaRPr lang="en-GB"/>
          </a:p>
        </p:txBody>
      </p:sp>
      <p:pic>
        <p:nvPicPr>
          <p:cNvPr id="4" name="Picture 3" descr="C:\Users\Claire\Pictures\Les Photos de Claire\2015\ECD pictures\Change in Brain synapsis density.PNG"/>
          <p:cNvPicPr/>
          <p:nvPr/>
        </p:nvPicPr>
        <p:blipFill>
          <a:blip r:embed="rId3" cstate="print"/>
          <a:srcRect l="10440" t="15143" r="38365" b="13898"/>
          <a:stretch>
            <a:fillRect/>
          </a:stretch>
        </p:blipFill>
        <p:spPr bwMode="auto">
          <a:xfrm>
            <a:off x="251520" y="1052736"/>
            <a:ext cx="3168352" cy="4392488"/>
          </a:xfrm>
          <a:prstGeom prst="rect">
            <a:avLst/>
          </a:prstGeom>
          <a:noFill/>
          <a:ln w="9525">
            <a:noFill/>
            <a:miter lim="800000"/>
            <a:headEnd/>
            <a:tailEnd/>
          </a:ln>
        </p:spPr>
      </p:pic>
      <p:pic>
        <p:nvPicPr>
          <p:cNvPr id="5" name="Picture 4" descr="C:\Users\Claire\Pictures\Les Photos de Claire\2015\ECD pictures\Change in Brain synapsis density.PNG"/>
          <p:cNvPicPr/>
          <p:nvPr/>
        </p:nvPicPr>
        <p:blipFill>
          <a:blip r:embed="rId3" cstate="print"/>
          <a:srcRect l="8145" t="13898" r="9244" b="10163"/>
          <a:stretch>
            <a:fillRect/>
          </a:stretch>
        </p:blipFill>
        <p:spPr bwMode="auto">
          <a:xfrm>
            <a:off x="3745607" y="1052736"/>
            <a:ext cx="5112568" cy="4392488"/>
          </a:xfrm>
          <a:prstGeom prst="rect">
            <a:avLst/>
          </a:prstGeom>
          <a:noFill/>
          <a:ln w="9525">
            <a:noFill/>
            <a:miter lim="800000"/>
            <a:headEnd/>
            <a:tailEnd/>
          </a:ln>
        </p:spPr>
      </p:pic>
      <p:pic>
        <p:nvPicPr>
          <p:cNvPr id="7"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1"/>
          <p:cNvSpPr>
            <a:spLocks noChangeArrowheads="1"/>
          </p:cNvSpPr>
          <p:nvPr/>
        </p:nvSpPr>
        <p:spPr bwMode="auto">
          <a:xfrm rot="10800000">
            <a:off x="5581650" y="1066800"/>
            <a:ext cx="3562350" cy="4648200"/>
          </a:xfrm>
          <a:prstGeom prst="rect">
            <a:avLst/>
          </a:prstGeom>
          <a:solidFill>
            <a:schemeClr val="accent3">
              <a:lumMod val="20000"/>
              <a:lumOff val="80000"/>
            </a:schemeClr>
          </a:solidFill>
          <a:ln w="9525">
            <a:noFill/>
            <a:miter lim="800000"/>
            <a:headEnd/>
            <a:tailEnd/>
          </a:ln>
          <a:effectLst/>
        </p:spPr>
        <p:txBody>
          <a:bodyPr wrap="none"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eaLnBrk="1" hangingPunct="1">
              <a:defRPr/>
            </a:pPr>
            <a:endParaRPr lang="en-CA" altLang="en-US">
              <a:latin typeface="Calibri" pitchFamily="34" charset="0"/>
            </a:endParaRPr>
          </a:p>
        </p:txBody>
      </p:sp>
      <p:sp>
        <p:nvSpPr>
          <p:cNvPr id="51" name="PPTShape_0"/>
          <p:cNvSpPr>
            <a:spLocks noChangeArrowheads="1"/>
          </p:cNvSpPr>
          <p:nvPr/>
        </p:nvSpPr>
        <p:spPr bwMode="auto">
          <a:xfrm>
            <a:off x="914400" y="1066800"/>
            <a:ext cx="4648200" cy="4643438"/>
          </a:xfrm>
          <a:prstGeom prst="rect">
            <a:avLst/>
          </a:prstGeom>
          <a:solidFill>
            <a:schemeClr val="accent5">
              <a:lumMod val="20000"/>
              <a:lumOff val="80000"/>
            </a:schemeClr>
          </a:solidFill>
          <a:ln w="9525">
            <a:noFill/>
            <a:miter lim="800000"/>
            <a:headEnd/>
            <a:tailEnd/>
          </a:ln>
          <a:effectLst/>
        </p:spPr>
        <p:txBody>
          <a:bodyPr wrap="none"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eaLnBrk="1" hangingPunct="1">
              <a:defRPr/>
            </a:pPr>
            <a:endParaRPr lang="en-CA" altLang="en-US">
              <a:latin typeface="Calibri" pitchFamily="34" charset="0"/>
            </a:endParaRPr>
          </a:p>
        </p:txBody>
      </p:sp>
      <p:sp>
        <p:nvSpPr>
          <p:cNvPr id="15364" name="Line 37"/>
          <p:cNvSpPr>
            <a:spLocks noChangeShapeType="1"/>
          </p:cNvSpPr>
          <p:nvPr/>
        </p:nvSpPr>
        <p:spPr bwMode="auto">
          <a:xfrm flipH="1">
            <a:off x="5548313" y="1066800"/>
            <a:ext cx="14287" cy="4665663"/>
          </a:xfrm>
          <a:prstGeom prst="line">
            <a:avLst/>
          </a:prstGeom>
          <a:noFill/>
          <a:ln w="222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15365" name="Rectangle 11"/>
          <p:cNvSpPr txBox="1">
            <a:spLocks noChangeArrowheads="1"/>
          </p:cNvSpPr>
          <p:nvPr/>
        </p:nvSpPr>
        <p:spPr bwMode="auto">
          <a:xfrm>
            <a:off x="-12700" y="0"/>
            <a:ext cx="91455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r>
              <a:rPr lang="en-US" altLang="en-US" sz="2800" b="1" dirty="0" err="1"/>
              <a:t>Vipindi</a:t>
            </a:r>
            <a:r>
              <a:rPr lang="en-US" altLang="en-US" sz="2800" b="1" dirty="0"/>
              <a:t> </a:t>
            </a:r>
            <a:r>
              <a:rPr lang="en-US" altLang="en-US" sz="2800" b="1" dirty="0" err="1"/>
              <a:t>muhimu</a:t>
            </a:r>
            <a:r>
              <a:rPr lang="en-US" altLang="en-US" sz="2800" b="1" dirty="0"/>
              <a:t> </a:t>
            </a:r>
            <a:r>
              <a:rPr lang="en-US" altLang="en-US" sz="2800" b="1" dirty="0" err="1"/>
              <a:t>katika</a:t>
            </a:r>
            <a:r>
              <a:rPr lang="en-US" altLang="en-US" sz="2800" b="1" dirty="0"/>
              <a:t> </a:t>
            </a:r>
            <a:r>
              <a:rPr lang="en-US" altLang="en-US" sz="2800" b="1" dirty="0" err="1"/>
              <a:t>ukuaji</a:t>
            </a:r>
            <a:r>
              <a:rPr lang="en-US" altLang="en-US" sz="2800" b="1" dirty="0"/>
              <a:t> </a:t>
            </a:r>
            <a:r>
              <a:rPr lang="en-US" altLang="en-US" sz="2800" b="1" dirty="0" err="1"/>
              <a:t>wa</a:t>
            </a:r>
            <a:r>
              <a:rPr lang="en-US" altLang="en-US" sz="2800" b="1" dirty="0"/>
              <a:t> </a:t>
            </a:r>
            <a:r>
              <a:rPr lang="en-US" altLang="en-US" sz="2800" b="1" dirty="0" err="1"/>
              <a:t>ubongo</a:t>
            </a:r>
            <a:r>
              <a:rPr lang="en-US" altLang="en-US" sz="2800" dirty="0"/>
              <a:t>-</a:t>
            </a:r>
            <a:r>
              <a:rPr lang="en-US" altLang="en-US" sz="2800" b="1" dirty="0"/>
              <a:t>Sensitive periods</a:t>
            </a:r>
            <a:r>
              <a:rPr lang="ja-JP" altLang="en-US" sz="2800" b="1" dirty="0"/>
              <a:t> </a:t>
            </a:r>
            <a:r>
              <a:rPr lang="en-US" altLang="ja-JP" sz="2800" b="1" dirty="0"/>
              <a:t> in early brain development </a:t>
            </a:r>
            <a:endParaRPr lang="en-US" altLang="en-US" sz="2800" b="1" dirty="0"/>
          </a:p>
        </p:txBody>
      </p:sp>
      <p:sp>
        <p:nvSpPr>
          <p:cNvPr id="15366" name="Text Box 22"/>
          <p:cNvSpPr txBox="1">
            <a:spLocks noChangeArrowheads="1"/>
          </p:cNvSpPr>
          <p:nvPr/>
        </p:nvSpPr>
        <p:spPr bwMode="auto">
          <a:xfrm>
            <a:off x="-36513" y="1160463"/>
            <a:ext cx="9366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dirty="0">
                <a:latin typeface="Arial" panose="020B0604020202020204" pitchFamily="34" charset="0"/>
              </a:rPr>
              <a:t>High-</a:t>
            </a:r>
            <a:r>
              <a:rPr lang="en-US" altLang="en-US" sz="2000" dirty="0" err="1">
                <a:latin typeface="Arial" panose="020B0604020202020204" pitchFamily="34" charset="0"/>
              </a:rPr>
              <a:t>Juu</a:t>
            </a:r>
            <a:endParaRPr lang="en-US" altLang="en-US" sz="2000" dirty="0">
              <a:latin typeface="Arial" panose="020B0604020202020204" pitchFamily="34" charset="0"/>
            </a:endParaRPr>
          </a:p>
        </p:txBody>
      </p:sp>
      <p:sp>
        <p:nvSpPr>
          <p:cNvPr id="15367" name="Text Box 23"/>
          <p:cNvSpPr txBox="1">
            <a:spLocks noChangeArrowheads="1"/>
          </p:cNvSpPr>
          <p:nvPr/>
        </p:nvSpPr>
        <p:spPr bwMode="auto">
          <a:xfrm>
            <a:off x="34925" y="5480050"/>
            <a:ext cx="9366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dirty="0">
                <a:latin typeface="Arial" panose="020B0604020202020204" pitchFamily="34" charset="0"/>
              </a:rPr>
              <a:t>Low-</a:t>
            </a:r>
            <a:r>
              <a:rPr lang="en-US" altLang="en-US" sz="2000" dirty="0" err="1">
                <a:latin typeface="Arial" panose="020B0604020202020204" pitchFamily="34" charset="0"/>
              </a:rPr>
              <a:t>chini</a:t>
            </a:r>
            <a:endParaRPr lang="en-US" altLang="en-US" sz="2000" dirty="0">
              <a:latin typeface="Arial" panose="020B0604020202020204" pitchFamily="34" charset="0"/>
            </a:endParaRPr>
          </a:p>
        </p:txBody>
      </p:sp>
      <p:sp>
        <p:nvSpPr>
          <p:cNvPr id="15368" name="Text Box 34"/>
          <p:cNvSpPr txBox="1">
            <a:spLocks noChangeArrowheads="1"/>
          </p:cNvSpPr>
          <p:nvPr/>
        </p:nvSpPr>
        <p:spPr bwMode="auto">
          <a:xfrm>
            <a:off x="1930400" y="685800"/>
            <a:ext cx="3168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ja-JP" altLang="en-US" sz="2000">
                <a:latin typeface="Arial" panose="020B0604020202020204" pitchFamily="34" charset="0"/>
              </a:rPr>
              <a:t>“</a:t>
            </a:r>
            <a:r>
              <a:rPr lang="en-US" altLang="ja-JP" sz="2000">
                <a:latin typeface="Arial" panose="020B0604020202020204" pitchFamily="34" charset="0"/>
              </a:rPr>
              <a:t>Pre-school</a:t>
            </a:r>
            <a:r>
              <a:rPr lang="ja-JP" altLang="en-US" sz="2000">
                <a:latin typeface="Arial" panose="020B0604020202020204" pitchFamily="34" charset="0"/>
              </a:rPr>
              <a:t>”</a:t>
            </a:r>
            <a:r>
              <a:rPr lang="en-US" altLang="ja-JP" sz="2000">
                <a:latin typeface="Arial" panose="020B0604020202020204" pitchFamily="34" charset="0"/>
              </a:rPr>
              <a:t> years</a:t>
            </a:r>
            <a:endParaRPr lang="en-US" altLang="en-US" sz="2000">
              <a:latin typeface="Arial" panose="020B0604020202020204" pitchFamily="34" charset="0"/>
            </a:endParaRPr>
          </a:p>
        </p:txBody>
      </p:sp>
      <p:sp>
        <p:nvSpPr>
          <p:cNvPr id="15369" name="Text Box 35"/>
          <p:cNvSpPr txBox="1">
            <a:spLocks noChangeArrowheads="1"/>
          </p:cNvSpPr>
          <p:nvPr/>
        </p:nvSpPr>
        <p:spPr bwMode="auto">
          <a:xfrm>
            <a:off x="6683375" y="685800"/>
            <a:ext cx="223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School</a:t>
            </a:r>
            <a:r>
              <a:rPr lang="en-US" altLang="en-US" sz="2000">
                <a:latin typeface="Calibri" panose="020F0502020204030204" pitchFamily="34" charset="0"/>
              </a:rPr>
              <a:t> years</a:t>
            </a:r>
          </a:p>
        </p:txBody>
      </p:sp>
      <p:sp>
        <p:nvSpPr>
          <p:cNvPr id="15370" name="Text Box 39"/>
          <p:cNvSpPr txBox="1">
            <a:spLocks noChangeArrowheads="1"/>
          </p:cNvSpPr>
          <p:nvPr/>
        </p:nvSpPr>
        <p:spPr bwMode="auto">
          <a:xfrm rot="-5400000">
            <a:off x="-1069181" y="2626519"/>
            <a:ext cx="2595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a:latin typeface="Arial" panose="020B0604020202020204" pitchFamily="34" charset="0"/>
              </a:rPr>
              <a:t>Sensitivity</a:t>
            </a:r>
          </a:p>
        </p:txBody>
      </p:sp>
      <p:sp>
        <p:nvSpPr>
          <p:cNvPr id="21" name="Freeform 20"/>
          <p:cNvSpPr/>
          <p:nvPr/>
        </p:nvSpPr>
        <p:spPr>
          <a:xfrm>
            <a:off x="835025" y="1384300"/>
            <a:ext cx="8388350" cy="4230688"/>
          </a:xfrm>
          <a:custGeom>
            <a:avLst/>
            <a:gdLst>
              <a:gd name="connsiteX0" fmla="*/ 0 w 8387644"/>
              <a:gd name="connsiteY0" fmla="*/ 139230 h 4229571"/>
              <a:gd name="connsiteX1" fmla="*/ 519289 w 8387644"/>
              <a:gd name="connsiteY1" fmla="*/ 48919 h 4229571"/>
              <a:gd name="connsiteX2" fmla="*/ 925689 w 8387644"/>
              <a:gd name="connsiteY2" fmla="*/ 3763 h 4229571"/>
              <a:gd name="connsiteX3" fmla="*/ 1377244 w 8387644"/>
              <a:gd name="connsiteY3" fmla="*/ 26341 h 4229571"/>
              <a:gd name="connsiteX4" fmla="*/ 1682044 w 8387644"/>
              <a:gd name="connsiteY4" fmla="*/ 150519 h 4229571"/>
              <a:gd name="connsiteX5" fmla="*/ 2099733 w 8387644"/>
              <a:gd name="connsiteY5" fmla="*/ 489186 h 4229571"/>
              <a:gd name="connsiteX6" fmla="*/ 2980266 w 8387644"/>
              <a:gd name="connsiteY6" fmla="*/ 1539052 h 4229571"/>
              <a:gd name="connsiteX7" fmla="*/ 3556000 w 8387644"/>
              <a:gd name="connsiteY7" fmla="*/ 2453452 h 4229571"/>
              <a:gd name="connsiteX8" fmla="*/ 3872089 w 8387644"/>
              <a:gd name="connsiteY8" fmla="*/ 3006608 h 4229571"/>
              <a:gd name="connsiteX9" fmla="*/ 4097866 w 8387644"/>
              <a:gd name="connsiteY9" fmla="*/ 3345274 h 4229571"/>
              <a:gd name="connsiteX10" fmla="*/ 4470400 w 8387644"/>
              <a:gd name="connsiteY10" fmla="*/ 3683941 h 4229571"/>
              <a:gd name="connsiteX11" fmla="*/ 5667022 w 8387644"/>
              <a:gd name="connsiteY11" fmla="*/ 3932297 h 4229571"/>
              <a:gd name="connsiteX12" fmla="*/ 7270044 w 8387644"/>
              <a:gd name="connsiteY12" fmla="*/ 4180652 h 4229571"/>
              <a:gd name="connsiteX13" fmla="*/ 8387644 w 8387644"/>
              <a:gd name="connsiteY13" fmla="*/ 4225808 h 4229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87644" h="4229571">
                <a:moveTo>
                  <a:pt x="0" y="139230"/>
                </a:moveTo>
                <a:cubicBezTo>
                  <a:pt x="182504" y="105363"/>
                  <a:pt x="365008" y="71497"/>
                  <a:pt x="519289" y="48919"/>
                </a:cubicBezTo>
                <a:cubicBezTo>
                  <a:pt x="673570" y="26341"/>
                  <a:pt x="782697" y="7526"/>
                  <a:pt x="925689" y="3763"/>
                </a:cubicBezTo>
                <a:cubicBezTo>
                  <a:pt x="1068681" y="0"/>
                  <a:pt x="1251185" y="1882"/>
                  <a:pt x="1377244" y="26341"/>
                </a:cubicBezTo>
                <a:cubicBezTo>
                  <a:pt x="1503303" y="50800"/>
                  <a:pt x="1561629" y="73378"/>
                  <a:pt x="1682044" y="150519"/>
                </a:cubicBezTo>
                <a:cubicBezTo>
                  <a:pt x="1802459" y="227660"/>
                  <a:pt x="1883363" y="257764"/>
                  <a:pt x="2099733" y="489186"/>
                </a:cubicBezTo>
                <a:cubicBezTo>
                  <a:pt x="2316103" y="720608"/>
                  <a:pt x="2737555" y="1211674"/>
                  <a:pt x="2980266" y="1539052"/>
                </a:cubicBezTo>
                <a:cubicBezTo>
                  <a:pt x="3222977" y="1866430"/>
                  <a:pt x="3407363" y="2208859"/>
                  <a:pt x="3556000" y="2453452"/>
                </a:cubicBezTo>
                <a:cubicBezTo>
                  <a:pt x="3704637" y="2698045"/>
                  <a:pt x="3781778" y="2857971"/>
                  <a:pt x="3872089" y="3006608"/>
                </a:cubicBezTo>
                <a:cubicBezTo>
                  <a:pt x="3962400" y="3155245"/>
                  <a:pt x="3998147" y="3232385"/>
                  <a:pt x="4097866" y="3345274"/>
                </a:cubicBezTo>
                <a:cubicBezTo>
                  <a:pt x="4197585" y="3458163"/>
                  <a:pt x="4208874" y="3586104"/>
                  <a:pt x="4470400" y="3683941"/>
                </a:cubicBezTo>
                <a:cubicBezTo>
                  <a:pt x="4731926" y="3781778"/>
                  <a:pt x="5200415" y="3849512"/>
                  <a:pt x="5667022" y="3932297"/>
                </a:cubicBezTo>
                <a:cubicBezTo>
                  <a:pt x="6133629" y="4015082"/>
                  <a:pt x="6816607" y="4131733"/>
                  <a:pt x="7270044" y="4180652"/>
                </a:cubicBezTo>
                <a:cubicBezTo>
                  <a:pt x="7723481" y="4229571"/>
                  <a:pt x="8199496" y="4229571"/>
                  <a:pt x="8387644" y="4225808"/>
                </a:cubicBezTo>
              </a:path>
            </a:pathLst>
          </a:custGeom>
          <a:ln w="762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4" name="Freeform 23"/>
          <p:cNvSpPr/>
          <p:nvPr/>
        </p:nvSpPr>
        <p:spPr>
          <a:xfrm>
            <a:off x="849313" y="1409700"/>
            <a:ext cx="8331200" cy="4179888"/>
          </a:xfrm>
          <a:custGeom>
            <a:avLst/>
            <a:gdLst>
              <a:gd name="connsiteX0" fmla="*/ 0 w 8331200"/>
              <a:gd name="connsiteY0" fmla="*/ 2982148 h 4178770"/>
              <a:gd name="connsiteX1" fmla="*/ 79022 w 8331200"/>
              <a:gd name="connsiteY1" fmla="*/ 1412992 h 4178770"/>
              <a:gd name="connsiteX2" fmla="*/ 169333 w 8331200"/>
              <a:gd name="connsiteY2" fmla="*/ 713081 h 4178770"/>
              <a:gd name="connsiteX3" fmla="*/ 372533 w 8331200"/>
              <a:gd name="connsiteY3" fmla="*/ 284103 h 4178770"/>
              <a:gd name="connsiteX4" fmla="*/ 654756 w 8331200"/>
              <a:gd name="connsiteY4" fmla="*/ 80903 h 4178770"/>
              <a:gd name="connsiteX5" fmla="*/ 1027289 w 8331200"/>
              <a:gd name="connsiteY5" fmla="*/ 1881 h 4178770"/>
              <a:gd name="connsiteX6" fmla="*/ 1467556 w 8331200"/>
              <a:gd name="connsiteY6" fmla="*/ 69614 h 4178770"/>
              <a:gd name="connsiteX7" fmla="*/ 1794933 w 8331200"/>
              <a:gd name="connsiteY7" fmla="*/ 227659 h 4178770"/>
              <a:gd name="connsiteX8" fmla="*/ 2178756 w 8331200"/>
              <a:gd name="connsiteY8" fmla="*/ 600192 h 4178770"/>
              <a:gd name="connsiteX9" fmla="*/ 2573867 w 8331200"/>
              <a:gd name="connsiteY9" fmla="*/ 1175925 h 4178770"/>
              <a:gd name="connsiteX10" fmla="*/ 2822222 w 8331200"/>
              <a:gd name="connsiteY10" fmla="*/ 1808103 h 4178770"/>
              <a:gd name="connsiteX11" fmla="*/ 3059289 w 8331200"/>
              <a:gd name="connsiteY11" fmla="*/ 2519303 h 4178770"/>
              <a:gd name="connsiteX12" fmla="*/ 3375378 w 8331200"/>
              <a:gd name="connsiteY12" fmla="*/ 3095037 h 4178770"/>
              <a:gd name="connsiteX13" fmla="*/ 3804356 w 8331200"/>
              <a:gd name="connsiteY13" fmla="*/ 3535303 h 4178770"/>
              <a:gd name="connsiteX14" fmla="*/ 4312356 w 8331200"/>
              <a:gd name="connsiteY14" fmla="*/ 3772370 h 4178770"/>
              <a:gd name="connsiteX15" fmla="*/ 5305778 w 8331200"/>
              <a:gd name="connsiteY15" fmla="*/ 3896548 h 4178770"/>
              <a:gd name="connsiteX16" fmla="*/ 8331200 w 8331200"/>
              <a:gd name="connsiteY16" fmla="*/ 4178770 h 417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31200" h="4178770">
                <a:moveTo>
                  <a:pt x="0" y="2982148"/>
                </a:moveTo>
                <a:cubicBezTo>
                  <a:pt x="25400" y="2386659"/>
                  <a:pt x="50800" y="1791170"/>
                  <a:pt x="79022" y="1412992"/>
                </a:cubicBezTo>
                <a:cubicBezTo>
                  <a:pt x="107244" y="1034814"/>
                  <a:pt x="120415" y="901229"/>
                  <a:pt x="169333" y="713081"/>
                </a:cubicBezTo>
                <a:cubicBezTo>
                  <a:pt x="218251" y="524933"/>
                  <a:pt x="291629" y="389466"/>
                  <a:pt x="372533" y="284103"/>
                </a:cubicBezTo>
                <a:cubicBezTo>
                  <a:pt x="453437" y="178740"/>
                  <a:pt x="545630" y="127940"/>
                  <a:pt x="654756" y="80903"/>
                </a:cubicBezTo>
                <a:cubicBezTo>
                  <a:pt x="763882" y="33866"/>
                  <a:pt x="891822" y="3763"/>
                  <a:pt x="1027289" y="1881"/>
                </a:cubicBezTo>
                <a:cubicBezTo>
                  <a:pt x="1162756" y="0"/>
                  <a:pt x="1339615" y="31984"/>
                  <a:pt x="1467556" y="69614"/>
                </a:cubicBezTo>
                <a:cubicBezTo>
                  <a:pt x="1595497" y="107244"/>
                  <a:pt x="1676400" y="139229"/>
                  <a:pt x="1794933" y="227659"/>
                </a:cubicBezTo>
                <a:cubicBezTo>
                  <a:pt x="1913466" y="316089"/>
                  <a:pt x="2048934" y="442148"/>
                  <a:pt x="2178756" y="600192"/>
                </a:cubicBezTo>
                <a:cubicBezTo>
                  <a:pt x="2308578" y="758236"/>
                  <a:pt x="2466623" y="974607"/>
                  <a:pt x="2573867" y="1175925"/>
                </a:cubicBezTo>
                <a:cubicBezTo>
                  <a:pt x="2681111" y="1377243"/>
                  <a:pt x="2741318" y="1584207"/>
                  <a:pt x="2822222" y="1808103"/>
                </a:cubicBezTo>
                <a:cubicBezTo>
                  <a:pt x="2903126" y="2031999"/>
                  <a:pt x="2967096" y="2304814"/>
                  <a:pt x="3059289" y="2519303"/>
                </a:cubicBezTo>
                <a:cubicBezTo>
                  <a:pt x="3151482" y="2733792"/>
                  <a:pt x="3251200" y="2925704"/>
                  <a:pt x="3375378" y="3095037"/>
                </a:cubicBezTo>
                <a:cubicBezTo>
                  <a:pt x="3499556" y="3264370"/>
                  <a:pt x="3648193" y="3422414"/>
                  <a:pt x="3804356" y="3535303"/>
                </a:cubicBezTo>
                <a:cubicBezTo>
                  <a:pt x="3960519" y="3648192"/>
                  <a:pt x="4062119" y="3712163"/>
                  <a:pt x="4312356" y="3772370"/>
                </a:cubicBezTo>
                <a:cubicBezTo>
                  <a:pt x="4562593" y="3832577"/>
                  <a:pt x="5305778" y="3896548"/>
                  <a:pt x="5305778" y="3896548"/>
                </a:cubicBezTo>
                <a:lnTo>
                  <a:pt x="8331200" y="4178770"/>
                </a:lnTo>
              </a:path>
            </a:pathLst>
          </a:custGeom>
          <a:ln w="76200">
            <a:solidFill>
              <a:srgbClr val="FF33CC"/>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5" name="Freeform 24"/>
          <p:cNvSpPr/>
          <p:nvPr/>
        </p:nvSpPr>
        <p:spPr>
          <a:xfrm>
            <a:off x="857250" y="1571625"/>
            <a:ext cx="8286750" cy="4084638"/>
          </a:xfrm>
          <a:custGeom>
            <a:avLst/>
            <a:gdLst>
              <a:gd name="connsiteX0" fmla="*/ 0 w 8286044"/>
              <a:gd name="connsiteY0" fmla="*/ 4084696 h 4084696"/>
              <a:gd name="connsiteX1" fmla="*/ 146755 w 8286044"/>
              <a:gd name="connsiteY1" fmla="*/ 3362207 h 4084696"/>
              <a:gd name="connsiteX2" fmla="*/ 282222 w 8286044"/>
              <a:gd name="connsiteY2" fmla="*/ 2797763 h 4084696"/>
              <a:gd name="connsiteX3" fmla="*/ 361244 w 8286044"/>
              <a:gd name="connsiteY3" fmla="*/ 2255896 h 4084696"/>
              <a:gd name="connsiteX4" fmla="*/ 496711 w 8286044"/>
              <a:gd name="connsiteY4" fmla="*/ 1476963 h 4084696"/>
              <a:gd name="connsiteX5" fmla="*/ 666044 w 8286044"/>
              <a:gd name="connsiteY5" fmla="*/ 777052 h 4084696"/>
              <a:gd name="connsiteX6" fmla="*/ 857955 w 8286044"/>
              <a:gd name="connsiteY6" fmla="*/ 291630 h 4084696"/>
              <a:gd name="connsiteX7" fmla="*/ 1162755 w 8286044"/>
              <a:gd name="connsiteY7" fmla="*/ 77141 h 4084696"/>
              <a:gd name="connsiteX8" fmla="*/ 1456266 w 8286044"/>
              <a:gd name="connsiteY8" fmla="*/ 9407 h 4084696"/>
              <a:gd name="connsiteX9" fmla="*/ 1727200 w 8286044"/>
              <a:gd name="connsiteY9" fmla="*/ 20696 h 4084696"/>
              <a:gd name="connsiteX10" fmla="*/ 1975555 w 8286044"/>
              <a:gd name="connsiteY10" fmla="*/ 99719 h 4084696"/>
              <a:gd name="connsiteX11" fmla="*/ 2325511 w 8286044"/>
              <a:gd name="connsiteY11" fmla="*/ 336785 h 4084696"/>
              <a:gd name="connsiteX12" fmla="*/ 2833511 w 8286044"/>
              <a:gd name="connsiteY12" fmla="*/ 844785 h 4084696"/>
              <a:gd name="connsiteX13" fmla="*/ 3476977 w 8286044"/>
              <a:gd name="connsiteY13" fmla="*/ 1341496 h 4084696"/>
              <a:gd name="connsiteX14" fmla="*/ 3939822 w 8286044"/>
              <a:gd name="connsiteY14" fmla="*/ 1646296 h 4084696"/>
              <a:gd name="connsiteX15" fmla="*/ 4910666 w 8286044"/>
              <a:gd name="connsiteY15" fmla="*/ 2018830 h 4084696"/>
              <a:gd name="connsiteX16" fmla="*/ 6039555 w 8286044"/>
              <a:gd name="connsiteY16" fmla="*/ 2255896 h 4084696"/>
              <a:gd name="connsiteX17" fmla="*/ 6841066 w 8286044"/>
              <a:gd name="connsiteY17" fmla="*/ 2357496 h 4084696"/>
              <a:gd name="connsiteX18" fmla="*/ 7879644 w 8286044"/>
              <a:gd name="connsiteY18" fmla="*/ 2413941 h 4084696"/>
              <a:gd name="connsiteX19" fmla="*/ 8286044 w 8286044"/>
              <a:gd name="connsiteY19" fmla="*/ 2425230 h 408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86044" h="4084696">
                <a:moveTo>
                  <a:pt x="0" y="4084696"/>
                </a:moveTo>
                <a:cubicBezTo>
                  <a:pt x="49859" y="3830696"/>
                  <a:pt x="99718" y="3576696"/>
                  <a:pt x="146755" y="3362207"/>
                </a:cubicBezTo>
                <a:cubicBezTo>
                  <a:pt x="193792" y="3147718"/>
                  <a:pt x="246474" y="2982148"/>
                  <a:pt x="282222" y="2797763"/>
                </a:cubicBezTo>
                <a:cubicBezTo>
                  <a:pt x="317970" y="2613378"/>
                  <a:pt x="325496" y="2476029"/>
                  <a:pt x="361244" y="2255896"/>
                </a:cubicBezTo>
                <a:cubicBezTo>
                  <a:pt x="396992" y="2035763"/>
                  <a:pt x="445911" y="1723437"/>
                  <a:pt x="496711" y="1476963"/>
                </a:cubicBezTo>
                <a:cubicBezTo>
                  <a:pt x="547511" y="1230489"/>
                  <a:pt x="605837" y="974608"/>
                  <a:pt x="666044" y="777052"/>
                </a:cubicBezTo>
                <a:cubicBezTo>
                  <a:pt x="726251" y="579496"/>
                  <a:pt x="775170" y="408282"/>
                  <a:pt x="857955" y="291630"/>
                </a:cubicBezTo>
                <a:cubicBezTo>
                  <a:pt x="940740" y="174978"/>
                  <a:pt x="1063037" y="124178"/>
                  <a:pt x="1162755" y="77141"/>
                </a:cubicBezTo>
                <a:cubicBezTo>
                  <a:pt x="1262473" y="30104"/>
                  <a:pt x="1362192" y="18815"/>
                  <a:pt x="1456266" y="9407"/>
                </a:cubicBezTo>
                <a:cubicBezTo>
                  <a:pt x="1550340" y="0"/>
                  <a:pt x="1640652" y="5644"/>
                  <a:pt x="1727200" y="20696"/>
                </a:cubicBezTo>
                <a:cubicBezTo>
                  <a:pt x="1813748" y="35748"/>
                  <a:pt x="1875837" y="47038"/>
                  <a:pt x="1975555" y="99719"/>
                </a:cubicBezTo>
                <a:cubicBezTo>
                  <a:pt x="2075273" y="152400"/>
                  <a:pt x="2182518" y="212607"/>
                  <a:pt x="2325511" y="336785"/>
                </a:cubicBezTo>
                <a:cubicBezTo>
                  <a:pt x="2468504" y="460963"/>
                  <a:pt x="2641600" y="677333"/>
                  <a:pt x="2833511" y="844785"/>
                </a:cubicBezTo>
                <a:cubicBezTo>
                  <a:pt x="3025422" y="1012237"/>
                  <a:pt x="3292592" y="1207911"/>
                  <a:pt x="3476977" y="1341496"/>
                </a:cubicBezTo>
                <a:cubicBezTo>
                  <a:pt x="3661362" y="1475081"/>
                  <a:pt x="3700874" y="1533407"/>
                  <a:pt x="3939822" y="1646296"/>
                </a:cubicBezTo>
                <a:cubicBezTo>
                  <a:pt x="4178770" y="1759185"/>
                  <a:pt x="4560710" y="1917230"/>
                  <a:pt x="4910666" y="2018830"/>
                </a:cubicBezTo>
                <a:cubicBezTo>
                  <a:pt x="5260622" y="2120430"/>
                  <a:pt x="5717822" y="2199452"/>
                  <a:pt x="6039555" y="2255896"/>
                </a:cubicBezTo>
                <a:cubicBezTo>
                  <a:pt x="6361288" y="2312340"/>
                  <a:pt x="6534385" y="2331155"/>
                  <a:pt x="6841066" y="2357496"/>
                </a:cubicBezTo>
                <a:cubicBezTo>
                  <a:pt x="7147747" y="2383837"/>
                  <a:pt x="7638814" y="2402652"/>
                  <a:pt x="7879644" y="2413941"/>
                </a:cubicBezTo>
                <a:cubicBezTo>
                  <a:pt x="8120474" y="2425230"/>
                  <a:pt x="8203259" y="2425230"/>
                  <a:pt x="8286044" y="2425230"/>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6" name="Freeform 25"/>
          <p:cNvSpPr/>
          <p:nvPr/>
        </p:nvSpPr>
        <p:spPr>
          <a:xfrm>
            <a:off x="857250" y="1601788"/>
            <a:ext cx="8275638" cy="4054475"/>
          </a:xfrm>
          <a:custGeom>
            <a:avLst/>
            <a:gdLst>
              <a:gd name="connsiteX0" fmla="*/ 0 w 8274755"/>
              <a:gd name="connsiteY0" fmla="*/ 4054592 h 4054592"/>
              <a:gd name="connsiteX1" fmla="*/ 304800 w 8274755"/>
              <a:gd name="connsiteY1" fmla="*/ 3885259 h 4054592"/>
              <a:gd name="connsiteX2" fmla="*/ 553155 w 8274755"/>
              <a:gd name="connsiteY2" fmla="*/ 3670770 h 4054592"/>
              <a:gd name="connsiteX3" fmla="*/ 767644 w 8274755"/>
              <a:gd name="connsiteY3" fmla="*/ 3377259 h 4054592"/>
              <a:gd name="connsiteX4" fmla="*/ 982133 w 8274755"/>
              <a:gd name="connsiteY4" fmla="*/ 2993437 h 4054592"/>
              <a:gd name="connsiteX5" fmla="*/ 1241777 w 8274755"/>
              <a:gd name="connsiteY5" fmla="*/ 2361259 h 4054592"/>
              <a:gd name="connsiteX6" fmla="*/ 1467555 w 8274755"/>
              <a:gd name="connsiteY6" fmla="*/ 1571037 h 4054592"/>
              <a:gd name="connsiteX7" fmla="*/ 1659466 w 8274755"/>
              <a:gd name="connsiteY7" fmla="*/ 814681 h 4054592"/>
              <a:gd name="connsiteX8" fmla="*/ 1851377 w 8274755"/>
              <a:gd name="connsiteY8" fmla="*/ 351837 h 4054592"/>
              <a:gd name="connsiteX9" fmla="*/ 2122311 w 8274755"/>
              <a:gd name="connsiteY9" fmla="*/ 92192 h 4054592"/>
              <a:gd name="connsiteX10" fmla="*/ 2573866 w 8274755"/>
              <a:gd name="connsiteY10" fmla="*/ 1881 h 4054592"/>
              <a:gd name="connsiteX11" fmla="*/ 3172177 w 8274755"/>
              <a:gd name="connsiteY11" fmla="*/ 80903 h 4054592"/>
              <a:gd name="connsiteX12" fmla="*/ 3646311 w 8274755"/>
              <a:gd name="connsiteY12" fmla="*/ 261526 h 4054592"/>
              <a:gd name="connsiteX13" fmla="*/ 4131733 w 8274755"/>
              <a:gd name="connsiteY13" fmla="*/ 622770 h 4054592"/>
              <a:gd name="connsiteX14" fmla="*/ 4752622 w 8274755"/>
              <a:gd name="connsiteY14" fmla="*/ 1040459 h 4054592"/>
              <a:gd name="connsiteX15" fmla="*/ 6050844 w 8274755"/>
              <a:gd name="connsiteY15" fmla="*/ 1593615 h 4054592"/>
              <a:gd name="connsiteX16" fmla="*/ 7405511 w 8274755"/>
              <a:gd name="connsiteY16" fmla="*/ 1819392 h 4054592"/>
              <a:gd name="connsiteX17" fmla="*/ 8274755 w 8274755"/>
              <a:gd name="connsiteY17" fmla="*/ 1841970 h 405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74755" h="4054592">
                <a:moveTo>
                  <a:pt x="0" y="4054592"/>
                </a:moveTo>
                <a:cubicBezTo>
                  <a:pt x="106304" y="4001910"/>
                  <a:pt x="212608" y="3949229"/>
                  <a:pt x="304800" y="3885259"/>
                </a:cubicBezTo>
                <a:cubicBezTo>
                  <a:pt x="396993" y="3821289"/>
                  <a:pt x="476014" y="3755437"/>
                  <a:pt x="553155" y="3670770"/>
                </a:cubicBezTo>
                <a:cubicBezTo>
                  <a:pt x="630296" y="3586103"/>
                  <a:pt x="696148" y="3490148"/>
                  <a:pt x="767644" y="3377259"/>
                </a:cubicBezTo>
                <a:cubicBezTo>
                  <a:pt x="839140" y="3264370"/>
                  <a:pt x="903111" y="3162770"/>
                  <a:pt x="982133" y="2993437"/>
                </a:cubicBezTo>
                <a:cubicBezTo>
                  <a:pt x="1061155" y="2824104"/>
                  <a:pt x="1160873" y="2598326"/>
                  <a:pt x="1241777" y="2361259"/>
                </a:cubicBezTo>
                <a:cubicBezTo>
                  <a:pt x="1322681" y="2124192"/>
                  <a:pt x="1397940" y="1828800"/>
                  <a:pt x="1467555" y="1571037"/>
                </a:cubicBezTo>
                <a:cubicBezTo>
                  <a:pt x="1537170" y="1313274"/>
                  <a:pt x="1595496" y="1017881"/>
                  <a:pt x="1659466" y="814681"/>
                </a:cubicBezTo>
                <a:cubicBezTo>
                  <a:pt x="1723436" y="611481"/>
                  <a:pt x="1774236" y="472252"/>
                  <a:pt x="1851377" y="351837"/>
                </a:cubicBezTo>
                <a:cubicBezTo>
                  <a:pt x="1928518" y="231422"/>
                  <a:pt x="2001896" y="150518"/>
                  <a:pt x="2122311" y="92192"/>
                </a:cubicBezTo>
                <a:cubicBezTo>
                  <a:pt x="2242726" y="33866"/>
                  <a:pt x="2398888" y="3763"/>
                  <a:pt x="2573866" y="1881"/>
                </a:cubicBezTo>
                <a:cubicBezTo>
                  <a:pt x="2748844" y="0"/>
                  <a:pt x="2993436" y="37629"/>
                  <a:pt x="3172177" y="80903"/>
                </a:cubicBezTo>
                <a:cubicBezTo>
                  <a:pt x="3350918" y="124177"/>
                  <a:pt x="3486385" y="171215"/>
                  <a:pt x="3646311" y="261526"/>
                </a:cubicBezTo>
                <a:cubicBezTo>
                  <a:pt x="3806237" y="351837"/>
                  <a:pt x="3947348" y="492948"/>
                  <a:pt x="4131733" y="622770"/>
                </a:cubicBezTo>
                <a:cubicBezTo>
                  <a:pt x="4316118" y="752592"/>
                  <a:pt x="4432770" y="878652"/>
                  <a:pt x="4752622" y="1040459"/>
                </a:cubicBezTo>
                <a:cubicBezTo>
                  <a:pt x="5072474" y="1202266"/>
                  <a:pt x="5608696" y="1463793"/>
                  <a:pt x="6050844" y="1593615"/>
                </a:cubicBezTo>
                <a:cubicBezTo>
                  <a:pt x="6492992" y="1723437"/>
                  <a:pt x="7034859" y="1778000"/>
                  <a:pt x="7405511" y="1819392"/>
                </a:cubicBezTo>
                <a:cubicBezTo>
                  <a:pt x="7776163" y="1860784"/>
                  <a:pt x="8025459" y="1851377"/>
                  <a:pt x="8274755" y="1841970"/>
                </a:cubicBezTo>
              </a:path>
            </a:pathLst>
          </a:custGeom>
          <a:ln w="7620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7" name="Freeform 26"/>
          <p:cNvSpPr/>
          <p:nvPr/>
        </p:nvSpPr>
        <p:spPr>
          <a:xfrm>
            <a:off x="857250" y="1606550"/>
            <a:ext cx="8297863" cy="4094163"/>
          </a:xfrm>
          <a:custGeom>
            <a:avLst/>
            <a:gdLst>
              <a:gd name="connsiteX0" fmla="*/ 0 w 8297333"/>
              <a:gd name="connsiteY0" fmla="*/ 4094104 h 4094104"/>
              <a:gd name="connsiteX1" fmla="*/ 677333 w 8297333"/>
              <a:gd name="connsiteY1" fmla="*/ 3868326 h 4094104"/>
              <a:gd name="connsiteX2" fmla="*/ 1072444 w 8297333"/>
              <a:gd name="connsiteY2" fmla="*/ 3574815 h 4094104"/>
              <a:gd name="connsiteX3" fmla="*/ 1501422 w 8297333"/>
              <a:gd name="connsiteY3" fmla="*/ 2999082 h 4094104"/>
              <a:gd name="connsiteX4" fmla="*/ 1738488 w 8297333"/>
              <a:gd name="connsiteY4" fmla="*/ 2524948 h 4094104"/>
              <a:gd name="connsiteX5" fmla="*/ 1998133 w 8297333"/>
              <a:gd name="connsiteY5" fmla="*/ 1870193 h 4094104"/>
              <a:gd name="connsiteX6" fmla="*/ 2167466 w 8297333"/>
              <a:gd name="connsiteY6" fmla="*/ 1249304 h 4094104"/>
              <a:gd name="connsiteX7" fmla="*/ 2348088 w 8297333"/>
              <a:gd name="connsiteY7" fmla="*/ 617126 h 4094104"/>
              <a:gd name="connsiteX8" fmla="*/ 2641600 w 8297333"/>
              <a:gd name="connsiteY8" fmla="*/ 120415 h 4094104"/>
              <a:gd name="connsiteX9" fmla="*/ 3262488 w 8297333"/>
              <a:gd name="connsiteY9" fmla="*/ 30104 h 4094104"/>
              <a:gd name="connsiteX10" fmla="*/ 4120444 w 8297333"/>
              <a:gd name="connsiteY10" fmla="*/ 301037 h 4094104"/>
              <a:gd name="connsiteX11" fmla="*/ 4967111 w 8297333"/>
              <a:gd name="connsiteY11" fmla="*/ 786459 h 4094104"/>
              <a:gd name="connsiteX12" fmla="*/ 5463822 w 8297333"/>
              <a:gd name="connsiteY12" fmla="*/ 1057393 h 4094104"/>
              <a:gd name="connsiteX13" fmla="*/ 6852355 w 8297333"/>
              <a:gd name="connsiteY13" fmla="*/ 1384771 h 4094104"/>
              <a:gd name="connsiteX14" fmla="*/ 8297333 w 8297333"/>
              <a:gd name="connsiteY14" fmla="*/ 1531526 h 409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97333" h="4094104">
                <a:moveTo>
                  <a:pt x="0" y="4094104"/>
                </a:moveTo>
                <a:cubicBezTo>
                  <a:pt x="249296" y="4024489"/>
                  <a:pt x="498592" y="3954874"/>
                  <a:pt x="677333" y="3868326"/>
                </a:cubicBezTo>
                <a:cubicBezTo>
                  <a:pt x="856074" y="3781778"/>
                  <a:pt x="935096" y="3719689"/>
                  <a:pt x="1072444" y="3574815"/>
                </a:cubicBezTo>
                <a:cubicBezTo>
                  <a:pt x="1209792" y="3429941"/>
                  <a:pt x="1390415" y="3174060"/>
                  <a:pt x="1501422" y="2999082"/>
                </a:cubicBezTo>
                <a:cubicBezTo>
                  <a:pt x="1612429" y="2824104"/>
                  <a:pt x="1655703" y="2713096"/>
                  <a:pt x="1738488" y="2524948"/>
                </a:cubicBezTo>
                <a:cubicBezTo>
                  <a:pt x="1821273" y="2336800"/>
                  <a:pt x="1926637" y="2082800"/>
                  <a:pt x="1998133" y="1870193"/>
                </a:cubicBezTo>
                <a:cubicBezTo>
                  <a:pt x="2069629" y="1657586"/>
                  <a:pt x="2109140" y="1458148"/>
                  <a:pt x="2167466" y="1249304"/>
                </a:cubicBezTo>
                <a:cubicBezTo>
                  <a:pt x="2225792" y="1040460"/>
                  <a:pt x="2269066" y="805274"/>
                  <a:pt x="2348088" y="617126"/>
                </a:cubicBezTo>
                <a:cubicBezTo>
                  <a:pt x="2427110" y="428978"/>
                  <a:pt x="2489200" y="218252"/>
                  <a:pt x="2641600" y="120415"/>
                </a:cubicBezTo>
                <a:cubicBezTo>
                  <a:pt x="2794000" y="22578"/>
                  <a:pt x="3016014" y="0"/>
                  <a:pt x="3262488" y="30104"/>
                </a:cubicBezTo>
                <a:cubicBezTo>
                  <a:pt x="3508962" y="60208"/>
                  <a:pt x="3836340" y="174978"/>
                  <a:pt x="4120444" y="301037"/>
                </a:cubicBezTo>
                <a:cubicBezTo>
                  <a:pt x="4404548" y="427096"/>
                  <a:pt x="4743215" y="660400"/>
                  <a:pt x="4967111" y="786459"/>
                </a:cubicBezTo>
                <a:cubicBezTo>
                  <a:pt x="5191007" y="912518"/>
                  <a:pt x="5149615" y="957674"/>
                  <a:pt x="5463822" y="1057393"/>
                </a:cubicBezTo>
                <a:cubicBezTo>
                  <a:pt x="5778029" y="1157112"/>
                  <a:pt x="6380103" y="1305749"/>
                  <a:pt x="6852355" y="1384771"/>
                </a:cubicBezTo>
                <a:cubicBezTo>
                  <a:pt x="7324607" y="1463793"/>
                  <a:pt x="7810970" y="1497659"/>
                  <a:pt x="8297333" y="1531526"/>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8" name="Freeform 27"/>
          <p:cNvSpPr/>
          <p:nvPr/>
        </p:nvSpPr>
        <p:spPr>
          <a:xfrm>
            <a:off x="835025" y="1463675"/>
            <a:ext cx="8320088" cy="2781300"/>
          </a:xfrm>
          <a:custGeom>
            <a:avLst/>
            <a:gdLst>
              <a:gd name="connsiteX0" fmla="*/ 0 w 8319911"/>
              <a:gd name="connsiteY0" fmla="*/ 2013186 h 2780830"/>
              <a:gd name="connsiteX1" fmla="*/ 293511 w 8319911"/>
              <a:gd name="connsiteY1" fmla="*/ 1155230 h 2780830"/>
              <a:gd name="connsiteX2" fmla="*/ 553155 w 8319911"/>
              <a:gd name="connsiteY2" fmla="*/ 511764 h 2780830"/>
              <a:gd name="connsiteX3" fmla="*/ 801511 w 8319911"/>
              <a:gd name="connsiteY3" fmla="*/ 206964 h 2780830"/>
              <a:gd name="connsiteX4" fmla="*/ 1264355 w 8319911"/>
              <a:gd name="connsiteY4" fmla="*/ 26341 h 2780830"/>
              <a:gd name="connsiteX5" fmla="*/ 1896533 w 8319911"/>
              <a:gd name="connsiteY5" fmla="*/ 48919 h 2780830"/>
              <a:gd name="connsiteX6" fmla="*/ 2460978 w 8319911"/>
              <a:gd name="connsiteY6" fmla="*/ 150519 h 2780830"/>
              <a:gd name="connsiteX7" fmla="*/ 3499555 w 8319911"/>
              <a:gd name="connsiteY7" fmla="*/ 466608 h 2780830"/>
              <a:gd name="connsiteX8" fmla="*/ 4572000 w 8319911"/>
              <a:gd name="connsiteY8" fmla="*/ 985897 h 2780830"/>
              <a:gd name="connsiteX9" fmla="*/ 5554133 w 8319911"/>
              <a:gd name="connsiteY9" fmla="*/ 1539052 h 2780830"/>
              <a:gd name="connsiteX10" fmla="*/ 6841066 w 8319911"/>
              <a:gd name="connsiteY10" fmla="*/ 2182519 h 2780830"/>
              <a:gd name="connsiteX11" fmla="*/ 8319911 w 8319911"/>
              <a:gd name="connsiteY11" fmla="*/ 2780830 h 278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19911" h="2780830">
                <a:moveTo>
                  <a:pt x="0" y="2013186"/>
                </a:moveTo>
                <a:cubicBezTo>
                  <a:pt x="100659" y="1709326"/>
                  <a:pt x="201319" y="1405467"/>
                  <a:pt x="293511" y="1155230"/>
                </a:cubicBezTo>
                <a:cubicBezTo>
                  <a:pt x="385703" y="904993"/>
                  <a:pt x="468488" y="669808"/>
                  <a:pt x="553155" y="511764"/>
                </a:cubicBezTo>
                <a:cubicBezTo>
                  <a:pt x="637822" y="353720"/>
                  <a:pt x="682978" y="287868"/>
                  <a:pt x="801511" y="206964"/>
                </a:cubicBezTo>
                <a:cubicBezTo>
                  <a:pt x="920044" y="126060"/>
                  <a:pt x="1081851" y="52682"/>
                  <a:pt x="1264355" y="26341"/>
                </a:cubicBezTo>
                <a:cubicBezTo>
                  <a:pt x="1446859" y="0"/>
                  <a:pt x="1697096" y="28223"/>
                  <a:pt x="1896533" y="48919"/>
                </a:cubicBezTo>
                <a:cubicBezTo>
                  <a:pt x="2095970" y="69615"/>
                  <a:pt x="2193808" y="80904"/>
                  <a:pt x="2460978" y="150519"/>
                </a:cubicBezTo>
                <a:cubicBezTo>
                  <a:pt x="2728148" y="220134"/>
                  <a:pt x="3147718" y="327378"/>
                  <a:pt x="3499555" y="466608"/>
                </a:cubicBezTo>
                <a:cubicBezTo>
                  <a:pt x="3851392" y="605838"/>
                  <a:pt x="4229570" y="807156"/>
                  <a:pt x="4572000" y="985897"/>
                </a:cubicBezTo>
                <a:cubicBezTo>
                  <a:pt x="4914430" y="1164638"/>
                  <a:pt x="5175955" y="1339615"/>
                  <a:pt x="5554133" y="1539052"/>
                </a:cubicBezTo>
                <a:cubicBezTo>
                  <a:pt x="5932311" y="1738489"/>
                  <a:pt x="6380103" y="1975556"/>
                  <a:pt x="6841066" y="2182519"/>
                </a:cubicBezTo>
                <a:cubicBezTo>
                  <a:pt x="7302029" y="2389482"/>
                  <a:pt x="8080963" y="2679230"/>
                  <a:pt x="8319911" y="2780830"/>
                </a:cubicBezTo>
              </a:path>
            </a:pathLst>
          </a:custGeom>
          <a:ln w="76200">
            <a:solidFill>
              <a:srgbClr val="FF99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29" name="Text Box 13"/>
          <p:cNvSpPr txBox="1">
            <a:spLocks noChangeArrowheads="1"/>
          </p:cNvSpPr>
          <p:nvPr/>
        </p:nvSpPr>
        <p:spPr bwMode="auto">
          <a:xfrm>
            <a:off x="5581650" y="4545013"/>
            <a:ext cx="1943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r" eaLnBrk="1" hangingPunct="1">
              <a:spcBef>
                <a:spcPct val="50000"/>
              </a:spcBef>
            </a:pPr>
            <a:r>
              <a:rPr lang="en-US" altLang="en-US" sz="2000" b="1" dirty="0">
                <a:solidFill>
                  <a:srgbClr val="993366"/>
                </a:solidFill>
                <a:latin typeface="Calibri" panose="020F0502020204030204" pitchFamily="34" charset="0"/>
              </a:rPr>
              <a:t>Vision-</a:t>
            </a:r>
            <a:r>
              <a:rPr lang="en-US" altLang="en-US" sz="2000" b="1" dirty="0" err="1">
                <a:solidFill>
                  <a:srgbClr val="993366"/>
                </a:solidFill>
                <a:latin typeface="Calibri" panose="020F0502020204030204" pitchFamily="34" charset="0"/>
              </a:rPr>
              <a:t>Uoni</a:t>
            </a:r>
            <a:endParaRPr lang="en-US" altLang="en-US" sz="2000" b="1" dirty="0">
              <a:solidFill>
                <a:srgbClr val="993366"/>
              </a:solidFill>
              <a:latin typeface="Calibri" panose="020F0502020204030204" pitchFamily="34" charset="0"/>
            </a:endParaRPr>
          </a:p>
        </p:txBody>
      </p:sp>
      <p:sp>
        <p:nvSpPr>
          <p:cNvPr id="30" name="Text Box 25"/>
          <p:cNvSpPr txBox="1">
            <a:spLocks noChangeArrowheads="1"/>
          </p:cNvSpPr>
          <p:nvPr/>
        </p:nvSpPr>
        <p:spPr bwMode="auto">
          <a:xfrm>
            <a:off x="4714875" y="3829050"/>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b="1" dirty="0">
                <a:solidFill>
                  <a:srgbClr val="008000"/>
                </a:solidFill>
                <a:latin typeface="Calibri" panose="020F0502020204030204" pitchFamily="34" charset="0"/>
              </a:rPr>
              <a:t>Habitual ways of responding-</a:t>
            </a:r>
            <a:r>
              <a:rPr lang="en-US" altLang="en-US" sz="2000" b="1" dirty="0" err="1">
                <a:solidFill>
                  <a:srgbClr val="008000"/>
                </a:solidFill>
                <a:latin typeface="Calibri" panose="020F0502020204030204" pitchFamily="34" charset="0"/>
              </a:rPr>
              <a:t>Mwitikio</a:t>
            </a:r>
            <a:endParaRPr lang="en-US" altLang="en-US" sz="2000" b="1" dirty="0">
              <a:solidFill>
                <a:srgbClr val="008000"/>
              </a:solidFill>
              <a:latin typeface="Calibri" panose="020F0502020204030204" pitchFamily="34" charset="0"/>
            </a:endParaRPr>
          </a:p>
        </p:txBody>
      </p:sp>
      <p:sp>
        <p:nvSpPr>
          <p:cNvPr id="31" name="Text Box 26"/>
          <p:cNvSpPr txBox="1">
            <a:spLocks noChangeArrowheads="1"/>
          </p:cNvSpPr>
          <p:nvPr/>
        </p:nvSpPr>
        <p:spPr bwMode="auto">
          <a:xfrm>
            <a:off x="7339013" y="3436769"/>
            <a:ext cx="1946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b="1" dirty="0" err="1">
                <a:solidFill>
                  <a:srgbClr val="FF9900"/>
                </a:solidFill>
                <a:latin typeface="Calibri" panose="020F0502020204030204" pitchFamily="34" charset="0"/>
              </a:rPr>
              <a:t>Lugha</a:t>
            </a:r>
            <a:r>
              <a:rPr lang="en-US" altLang="en-US" sz="2000" b="1" dirty="0">
                <a:solidFill>
                  <a:srgbClr val="FF9900"/>
                </a:solidFill>
                <a:latin typeface="Calibri" panose="020F0502020204030204" pitchFamily="34" charset="0"/>
              </a:rPr>
              <a:t>-Language</a:t>
            </a:r>
            <a:endParaRPr lang="en-US" altLang="en-US" sz="2000" b="1" dirty="0">
              <a:solidFill>
                <a:schemeClr val="bg1"/>
              </a:solidFill>
              <a:latin typeface="Calibri" panose="020F0502020204030204" pitchFamily="34" charset="0"/>
            </a:endParaRPr>
          </a:p>
        </p:txBody>
      </p:sp>
      <p:sp>
        <p:nvSpPr>
          <p:cNvPr id="32" name="Text Box 27"/>
          <p:cNvSpPr txBox="1">
            <a:spLocks noChangeArrowheads="1"/>
          </p:cNvSpPr>
          <p:nvPr/>
        </p:nvSpPr>
        <p:spPr bwMode="auto">
          <a:xfrm>
            <a:off x="4933950" y="4189413"/>
            <a:ext cx="38865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b="1" dirty="0">
                <a:solidFill>
                  <a:srgbClr val="FF00FF"/>
                </a:solidFill>
                <a:latin typeface="Calibri" panose="020F0502020204030204" pitchFamily="34" charset="0"/>
              </a:rPr>
              <a:t>Emotional control-</a:t>
            </a:r>
            <a:r>
              <a:rPr lang="en-US" altLang="en-US" sz="2000" b="1" dirty="0" err="1">
                <a:solidFill>
                  <a:srgbClr val="FF00FF"/>
                </a:solidFill>
                <a:latin typeface="Calibri" panose="020F0502020204030204" pitchFamily="34" charset="0"/>
              </a:rPr>
              <a:t>Kudhibiti</a:t>
            </a:r>
            <a:r>
              <a:rPr lang="en-US" altLang="en-US" sz="2000" b="1" dirty="0">
                <a:solidFill>
                  <a:srgbClr val="FF00FF"/>
                </a:solidFill>
                <a:latin typeface="Calibri" panose="020F0502020204030204" pitchFamily="34" charset="0"/>
              </a:rPr>
              <a:t> </a:t>
            </a:r>
            <a:r>
              <a:rPr lang="en-US" altLang="en-US" sz="2000" b="1" dirty="0" err="1">
                <a:solidFill>
                  <a:srgbClr val="FF00FF"/>
                </a:solidFill>
                <a:latin typeface="Calibri" panose="020F0502020204030204" pitchFamily="34" charset="0"/>
              </a:rPr>
              <a:t>hisia</a:t>
            </a:r>
            <a:endParaRPr lang="en-US" altLang="en-US" sz="2000" b="1" dirty="0">
              <a:solidFill>
                <a:srgbClr val="FF00FF"/>
              </a:solidFill>
              <a:latin typeface="Calibri" panose="020F0502020204030204" pitchFamily="34" charset="0"/>
            </a:endParaRPr>
          </a:p>
        </p:txBody>
      </p:sp>
      <p:sp>
        <p:nvSpPr>
          <p:cNvPr id="33" name="Text Box 28"/>
          <p:cNvSpPr txBox="1">
            <a:spLocks noChangeArrowheads="1"/>
          </p:cNvSpPr>
          <p:nvPr/>
        </p:nvSpPr>
        <p:spPr bwMode="auto">
          <a:xfrm>
            <a:off x="5480050" y="3248025"/>
            <a:ext cx="17573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b="1" dirty="0" err="1">
                <a:solidFill>
                  <a:srgbClr val="FF3300"/>
                </a:solidFill>
                <a:latin typeface="Calibri" panose="020F0502020204030204" pitchFamily="34" charset="0"/>
              </a:rPr>
              <a:t>Alama</a:t>
            </a:r>
            <a:r>
              <a:rPr lang="en-US" altLang="en-US" sz="2000" b="1" dirty="0">
                <a:solidFill>
                  <a:srgbClr val="FF3300"/>
                </a:solidFill>
                <a:latin typeface="Calibri" panose="020F0502020204030204" pitchFamily="34" charset="0"/>
              </a:rPr>
              <a:t>-Symbol</a:t>
            </a:r>
          </a:p>
        </p:txBody>
      </p:sp>
      <p:sp>
        <p:nvSpPr>
          <p:cNvPr id="34" name="Text Box 29"/>
          <p:cNvSpPr txBox="1">
            <a:spLocks noChangeArrowheads="1"/>
          </p:cNvSpPr>
          <p:nvPr/>
        </p:nvSpPr>
        <p:spPr bwMode="auto">
          <a:xfrm>
            <a:off x="6136428" y="2261644"/>
            <a:ext cx="28813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r" eaLnBrk="1" hangingPunct="1">
              <a:spcBef>
                <a:spcPct val="50000"/>
              </a:spcBef>
            </a:pPr>
            <a:r>
              <a:rPr lang="en-US" altLang="en-US" sz="2000" b="1" dirty="0" err="1">
                <a:solidFill>
                  <a:srgbClr val="3366FF"/>
                </a:solidFill>
                <a:latin typeface="Calibri" panose="020F0502020204030204" pitchFamily="34" charset="0"/>
              </a:rPr>
              <a:t>Stadi</a:t>
            </a:r>
            <a:r>
              <a:rPr lang="en-US" altLang="en-US" sz="2000" b="1" dirty="0">
                <a:solidFill>
                  <a:srgbClr val="3366FF"/>
                </a:solidFill>
                <a:latin typeface="Calibri" panose="020F0502020204030204" pitchFamily="34" charset="0"/>
              </a:rPr>
              <a:t> za </a:t>
            </a:r>
            <a:r>
              <a:rPr lang="en-US" altLang="en-US" sz="2000" b="1" dirty="0" err="1">
                <a:solidFill>
                  <a:srgbClr val="3366FF"/>
                </a:solidFill>
                <a:latin typeface="Calibri" panose="020F0502020204030204" pitchFamily="34" charset="0"/>
              </a:rPr>
              <a:t>kijamii</a:t>
            </a:r>
            <a:r>
              <a:rPr lang="en-US" altLang="en-US" sz="2000" b="1" dirty="0">
                <a:solidFill>
                  <a:srgbClr val="3366FF"/>
                </a:solidFill>
                <a:latin typeface="Calibri" panose="020F0502020204030204" pitchFamily="34" charset="0"/>
              </a:rPr>
              <a:t> -Peer social skills</a:t>
            </a:r>
          </a:p>
        </p:txBody>
      </p:sp>
      <p:sp>
        <p:nvSpPr>
          <p:cNvPr id="35" name="Text Box 30"/>
          <p:cNvSpPr txBox="1">
            <a:spLocks noChangeArrowheads="1"/>
          </p:cNvSpPr>
          <p:nvPr/>
        </p:nvSpPr>
        <p:spPr bwMode="auto">
          <a:xfrm>
            <a:off x="5814875" y="1930301"/>
            <a:ext cx="23590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b="1" dirty="0">
                <a:latin typeface="Calibri" panose="020F0502020204030204" pitchFamily="34" charset="0"/>
              </a:rPr>
              <a:t>`Numbers</a:t>
            </a:r>
            <a:r>
              <a:rPr lang="ja-JP" altLang="en-US" sz="2000" b="1" dirty="0">
                <a:latin typeface="Calibri" panose="020F0502020204030204" pitchFamily="34" charset="0"/>
              </a:rPr>
              <a:t>’</a:t>
            </a:r>
            <a:r>
              <a:rPr lang="en-US" altLang="ja-JP" sz="2000" b="1" dirty="0" err="1">
                <a:latin typeface="Calibri" panose="020F0502020204030204" pitchFamily="34" charset="0"/>
              </a:rPr>
              <a:t>Namba</a:t>
            </a:r>
            <a:endParaRPr lang="en-US" altLang="en-US" sz="2000" b="1" dirty="0">
              <a:latin typeface="Calibri" panose="020F0502020204030204" pitchFamily="34" charset="0"/>
            </a:endParaRPr>
          </a:p>
        </p:txBody>
      </p:sp>
      <p:sp>
        <p:nvSpPr>
          <p:cNvPr id="36" name="Text Box 31"/>
          <p:cNvSpPr txBox="1">
            <a:spLocks noChangeArrowheads="1"/>
          </p:cNvSpPr>
          <p:nvPr/>
        </p:nvSpPr>
        <p:spPr bwMode="auto">
          <a:xfrm>
            <a:off x="6084887" y="4837113"/>
            <a:ext cx="21589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r" eaLnBrk="1" hangingPunct="1">
              <a:spcBef>
                <a:spcPct val="50000"/>
              </a:spcBef>
            </a:pPr>
            <a:r>
              <a:rPr lang="en-US" altLang="en-US" sz="2000" b="1" dirty="0">
                <a:solidFill>
                  <a:srgbClr val="777777"/>
                </a:solidFill>
                <a:latin typeface="Calibri" panose="020F0502020204030204" pitchFamily="34" charset="0"/>
              </a:rPr>
              <a:t>Hearing-</a:t>
            </a:r>
            <a:r>
              <a:rPr lang="en-US" altLang="en-US" sz="2000" b="1" dirty="0" err="1">
                <a:solidFill>
                  <a:srgbClr val="777777"/>
                </a:solidFill>
                <a:latin typeface="Calibri" panose="020F0502020204030204" pitchFamily="34" charset="0"/>
              </a:rPr>
              <a:t>Kusikia</a:t>
            </a:r>
            <a:endParaRPr lang="en-US" altLang="en-US" sz="2000" b="1" dirty="0">
              <a:solidFill>
                <a:srgbClr val="777777"/>
              </a:solidFill>
              <a:latin typeface="Calibri" panose="020F0502020204030204" pitchFamily="34" charset="0"/>
            </a:endParaRPr>
          </a:p>
        </p:txBody>
      </p:sp>
      <p:sp>
        <p:nvSpPr>
          <p:cNvPr id="37" name="Freeform 36"/>
          <p:cNvSpPr/>
          <p:nvPr/>
        </p:nvSpPr>
        <p:spPr>
          <a:xfrm>
            <a:off x="835025" y="1439863"/>
            <a:ext cx="8308975" cy="4057650"/>
          </a:xfrm>
          <a:custGeom>
            <a:avLst/>
            <a:gdLst>
              <a:gd name="connsiteX0" fmla="*/ 0 w 8308622"/>
              <a:gd name="connsiteY0" fmla="*/ 1529645 h 4058356"/>
              <a:gd name="connsiteX1" fmla="*/ 372533 w 8308622"/>
              <a:gd name="connsiteY1" fmla="*/ 513645 h 4058356"/>
              <a:gd name="connsiteX2" fmla="*/ 654755 w 8308622"/>
              <a:gd name="connsiteY2" fmla="*/ 186267 h 4058356"/>
              <a:gd name="connsiteX3" fmla="*/ 970844 w 8308622"/>
              <a:gd name="connsiteY3" fmla="*/ 39511 h 4058356"/>
              <a:gd name="connsiteX4" fmla="*/ 1433689 w 8308622"/>
              <a:gd name="connsiteY4" fmla="*/ 50800 h 4058356"/>
              <a:gd name="connsiteX5" fmla="*/ 1907822 w 8308622"/>
              <a:gd name="connsiteY5" fmla="*/ 344311 h 4058356"/>
              <a:gd name="connsiteX6" fmla="*/ 2438400 w 8308622"/>
              <a:gd name="connsiteY6" fmla="*/ 965200 h 4058356"/>
              <a:gd name="connsiteX7" fmla="*/ 2844800 w 8308622"/>
              <a:gd name="connsiteY7" fmla="*/ 1529645 h 4058356"/>
              <a:gd name="connsiteX8" fmla="*/ 3307644 w 8308622"/>
              <a:gd name="connsiteY8" fmla="*/ 2308578 h 4058356"/>
              <a:gd name="connsiteX9" fmla="*/ 3872089 w 8308622"/>
              <a:gd name="connsiteY9" fmla="*/ 3098800 h 4058356"/>
              <a:gd name="connsiteX10" fmla="*/ 4188178 w 8308622"/>
              <a:gd name="connsiteY10" fmla="*/ 3448756 h 4058356"/>
              <a:gd name="connsiteX11" fmla="*/ 4809066 w 8308622"/>
              <a:gd name="connsiteY11" fmla="*/ 3663245 h 4058356"/>
              <a:gd name="connsiteX12" fmla="*/ 6615289 w 8308622"/>
              <a:gd name="connsiteY12" fmla="*/ 3968045 h 4058356"/>
              <a:gd name="connsiteX13" fmla="*/ 8308622 w 8308622"/>
              <a:gd name="connsiteY13" fmla="*/ 4058356 h 405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08622" h="4058356">
                <a:moveTo>
                  <a:pt x="0" y="1529645"/>
                </a:moveTo>
                <a:cubicBezTo>
                  <a:pt x="131703" y="1133593"/>
                  <a:pt x="263407" y="737541"/>
                  <a:pt x="372533" y="513645"/>
                </a:cubicBezTo>
                <a:cubicBezTo>
                  <a:pt x="481659" y="289749"/>
                  <a:pt x="555037" y="265289"/>
                  <a:pt x="654755" y="186267"/>
                </a:cubicBezTo>
                <a:cubicBezTo>
                  <a:pt x="754474" y="107245"/>
                  <a:pt x="841022" y="62089"/>
                  <a:pt x="970844" y="39511"/>
                </a:cubicBezTo>
                <a:cubicBezTo>
                  <a:pt x="1100666" y="16933"/>
                  <a:pt x="1277526" y="0"/>
                  <a:pt x="1433689" y="50800"/>
                </a:cubicBezTo>
                <a:cubicBezTo>
                  <a:pt x="1589852" y="101600"/>
                  <a:pt x="1740370" y="191911"/>
                  <a:pt x="1907822" y="344311"/>
                </a:cubicBezTo>
                <a:cubicBezTo>
                  <a:pt x="2075274" y="496711"/>
                  <a:pt x="2282237" y="767644"/>
                  <a:pt x="2438400" y="965200"/>
                </a:cubicBezTo>
                <a:cubicBezTo>
                  <a:pt x="2594563" y="1162756"/>
                  <a:pt x="2699926" y="1305749"/>
                  <a:pt x="2844800" y="1529645"/>
                </a:cubicBezTo>
                <a:cubicBezTo>
                  <a:pt x="2989674" y="1753541"/>
                  <a:pt x="3136429" y="2047052"/>
                  <a:pt x="3307644" y="2308578"/>
                </a:cubicBezTo>
                <a:cubicBezTo>
                  <a:pt x="3478859" y="2570104"/>
                  <a:pt x="3725333" y="2908770"/>
                  <a:pt x="3872089" y="3098800"/>
                </a:cubicBezTo>
                <a:cubicBezTo>
                  <a:pt x="4018845" y="3288830"/>
                  <a:pt x="4032015" y="3354682"/>
                  <a:pt x="4188178" y="3448756"/>
                </a:cubicBezTo>
                <a:cubicBezTo>
                  <a:pt x="4344341" y="3542830"/>
                  <a:pt x="4404547" y="3576697"/>
                  <a:pt x="4809066" y="3663245"/>
                </a:cubicBezTo>
                <a:cubicBezTo>
                  <a:pt x="5213585" y="3749793"/>
                  <a:pt x="6032030" y="3902193"/>
                  <a:pt x="6615289" y="3968045"/>
                </a:cubicBezTo>
                <a:cubicBezTo>
                  <a:pt x="7198548" y="4033897"/>
                  <a:pt x="8033926" y="4056475"/>
                  <a:pt x="8308622" y="4058356"/>
                </a:cubicBezTo>
              </a:path>
            </a:pathLst>
          </a:custGeom>
          <a:ln w="76200">
            <a:solidFill>
              <a:srgbClr val="008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CA" dirty="0"/>
          </a:p>
        </p:txBody>
      </p:sp>
      <p:sp>
        <p:nvSpPr>
          <p:cNvPr id="15386" name="Text Box 14"/>
          <p:cNvSpPr txBox="1">
            <a:spLocks noChangeArrowheads="1"/>
          </p:cNvSpPr>
          <p:nvPr/>
        </p:nvSpPr>
        <p:spPr bwMode="auto">
          <a:xfrm>
            <a:off x="762000" y="5775325"/>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0</a:t>
            </a:r>
          </a:p>
        </p:txBody>
      </p:sp>
      <p:sp>
        <p:nvSpPr>
          <p:cNvPr id="15387" name="Text Box 15"/>
          <p:cNvSpPr txBox="1">
            <a:spLocks noChangeArrowheads="1"/>
          </p:cNvSpPr>
          <p:nvPr/>
        </p:nvSpPr>
        <p:spPr bwMode="auto">
          <a:xfrm>
            <a:off x="1620838"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1</a:t>
            </a:r>
          </a:p>
        </p:txBody>
      </p:sp>
      <p:sp>
        <p:nvSpPr>
          <p:cNvPr id="15388" name="Text Box 16"/>
          <p:cNvSpPr txBox="1">
            <a:spLocks noChangeArrowheads="1"/>
          </p:cNvSpPr>
          <p:nvPr/>
        </p:nvSpPr>
        <p:spPr bwMode="auto">
          <a:xfrm>
            <a:off x="2700338"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2</a:t>
            </a:r>
          </a:p>
        </p:txBody>
      </p:sp>
      <p:sp>
        <p:nvSpPr>
          <p:cNvPr id="15389" name="Text Box 17"/>
          <p:cNvSpPr txBox="1">
            <a:spLocks noChangeArrowheads="1"/>
          </p:cNvSpPr>
          <p:nvPr/>
        </p:nvSpPr>
        <p:spPr bwMode="auto">
          <a:xfrm>
            <a:off x="3852863"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3</a:t>
            </a:r>
          </a:p>
        </p:txBody>
      </p:sp>
      <p:sp>
        <p:nvSpPr>
          <p:cNvPr id="15390" name="Text Box 18"/>
          <p:cNvSpPr txBox="1">
            <a:spLocks noChangeArrowheads="1"/>
          </p:cNvSpPr>
          <p:nvPr/>
        </p:nvSpPr>
        <p:spPr bwMode="auto">
          <a:xfrm>
            <a:off x="8316913"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7</a:t>
            </a:r>
          </a:p>
        </p:txBody>
      </p:sp>
      <p:sp>
        <p:nvSpPr>
          <p:cNvPr id="15391" name="Text Box 19"/>
          <p:cNvSpPr txBox="1">
            <a:spLocks noChangeArrowheads="1"/>
          </p:cNvSpPr>
          <p:nvPr/>
        </p:nvSpPr>
        <p:spPr bwMode="auto">
          <a:xfrm>
            <a:off x="7165975"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6</a:t>
            </a:r>
          </a:p>
        </p:txBody>
      </p:sp>
      <p:sp>
        <p:nvSpPr>
          <p:cNvPr id="15392" name="Text Box 20"/>
          <p:cNvSpPr txBox="1">
            <a:spLocks noChangeArrowheads="1"/>
          </p:cNvSpPr>
          <p:nvPr/>
        </p:nvSpPr>
        <p:spPr bwMode="auto">
          <a:xfrm>
            <a:off x="6015038"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5</a:t>
            </a:r>
          </a:p>
        </p:txBody>
      </p:sp>
      <p:sp>
        <p:nvSpPr>
          <p:cNvPr id="15393" name="Text Box 21"/>
          <p:cNvSpPr txBox="1">
            <a:spLocks noChangeArrowheads="1"/>
          </p:cNvSpPr>
          <p:nvPr/>
        </p:nvSpPr>
        <p:spPr bwMode="auto">
          <a:xfrm>
            <a:off x="4933950" y="5753100"/>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4</a:t>
            </a:r>
          </a:p>
        </p:txBody>
      </p:sp>
      <p:sp>
        <p:nvSpPr>
          <p:cNvPr id="15394" name="Text Box 24"/>
          <p:cNvSpPr txBox="1">
            <a:spLocks noChangeArrowheads="1"/>
          </p:cNvSpPr>
          <p:nvPr/>
        </p:nvSpPr>
        <p:spPr bwMode="auto">
          <a:xfrm>
            <a:off x="4284663" y="6056313"/>
            <a:ext cx="12239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rPr>
              <a:t>Years</a:t>
            </a:r>
          </a:p>
        </p:txBody>
      </p:sp>
      <p:sp>
        <p:nvSpPr>
          <p:cNvPr id="15395" name="Text Box 33"/>
          <p:cNvSpPr txBox="1">
            <a:spLocks noChangeArrowheads="1"/>
          </p:cNvSpPr>
          <p:nvPr/>
        </p:nvSpPr>
        <p:spPr bwMode="auto">
          <a:xfrm>
            <a:off x="1577975" y="5394325"/>
            <a:ext cx="506095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1200">
                <a:latin typeface="Arial" panose="020B0604020202020204" pitchFamily="34" charset="0"/>
                <a:cs typeface="Arial" panose="020B0604020202020204" pitchFamily="34" charset="0"/>
              </a:rPr>
              <a:t>Adapted from Nash, 1997; </a:t>
            </a:r>
            <a:r>
              <a:rPr lang="en-US" altLang="en-US" sz="1200" i="1">
                <a:latin typeface="Arial" panose="020B0604020202020204" pitchFamily="34" charset="0"/>
                <a:cs typeface="Arial" panose="020B0604020202020204" pitchFamily="34" charset="0"/>
              </a:rPr>
              <a:t>Early Years Study</a:t>
            </a:r>
            <a:r>
              <a:rPr lang="en-US" altLang="en-US" sz="1200">
                <a:latin typeface="Arial" panose="020B0604020202020204" pitchFamily="34" charset="0"/>
                <a:cs typeface="Arial" panose="020B0604020202020204" pitchFamily="34" charset="0"/>
              </a:rPr>
              <a:t>, 1999; Shonkoff, 2000</a:t>
            </a:r>
            <a:endParaRPr lang="en-US" altLang="en-US" sz="1200" b="1">
              <a:latin typeface="Arial" panose="020B0604020202020204" pitchFamily="34" charset="0"/>
              <a:cs typeface="Arial" panose="020B0604020202020204" pitchFamily="34" charset="0"/>
            </a:endParaRPr>
          </a:p>
        </p:txBody>
      </p:sp>
      <p:sp>
        <p:nvSpPr>
          <p:cNvPr id="15396" name="Line 36"/>
          <p:cNvSpPr>
            <a:spLocks noChangeShapeType="1"/>
          </p:cNvSpPr>
          <p:nvPr/>
        </p:nvSpPr>
        <p:spPr bwMode="auto">
          <a:xfrm>
            <a:off x="903288" y="5695950"/>
            <a:ext cx="82772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7" name="PPTShape_1"/>
          <p:cNvSpPr>
            <a:spLocks noChangeShapeType="1"/>
          </p:cNvSpPr>
          <p:nvPr/>
        </p:nvSpPr>
        <p:spPr bwMode="auto">
          <a:xfrm flipV="1">
            <a:off x="914400" y="1066800"/>
            <a:ext cx="8277225" cy="158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8" name="PPTShape_2"/>
          <p:cNvSpPr>
            <a:spLocks noChangeShapeType="1"/>
          </p:cNvSpPr>
          <p:nvPr/>
        </p:nvSpPr>
        <p:spPr bwMode="auto">
          <a:xfrm>
            <a:off x="836613" y="1052513"/>
            <a:ext cx="1587" cy="4676775"/>
          </a:xfrm>
          <a:prstGeom prst="line">
            <a:avLst/>
          </a:prstGeom>
          <a:noFill/>
          <a:ln w="152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99" name="PPTShape_3"/>
          <p:cNvSpPr>
            <a:spLocks noChangeShapeType="1"/>
          </p:cNvSpPr>
          <p:nvPr/>
        </p:nvSpPr>
        <p:spPr bwMode="auto">
          <a:xfrm flipH="1">
            <a:off x="900113" y="1066800"/>
            <a:ext cx="14287" cy="46656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 name="Freeform 4"/>
          <p:cNvSpPr>
            <a:spLocks/>
          </p:cNvSpPr>
          <p:nvPr/>
        </p:nvSpPr>
        <p:spPr bwMode="auto">
          <a:xfrm>
            <a:off x="914400" y="1143000"/>
            <a:ext cx="8640763" cy="4259263"/>
          </a:xfrm>
          <a:custGeom>
            <a:avLst/>
            <a:gdLst>
              <a:gd name="T0" fmla="*/ 0 w 5443"/>
              <a:gd name="T1" fmla="*/ 2147483646 h 2683"/>
              <a:gd name="T2" fmla="*/ 2147483646 w 5443"/>
              <a:gd name="T3" fmla="*/ 2147483646 h 2683"/>
              <a:gd name="T4" fmla="*/ 2147483646 w 5443"/>
              <a:gd name="T5" fmla="*/ 2147483646 h 2683"/>
              <a:gd name="T6" fmla="*/ 2147483646 w 5443"/>
              <a:gd name="T7" fmla="*/ 2147483646 h 2683"/>
              <a:gd name="T8" fmla="*/ 2147483646 w 5443"/>
              <a:gd name="T9" fmla="*/ 2147483646 h 2683"/>
              <a:gd name="T10" fmla="*/ 2147483646 w 5443"/>
              <a:gd name="T11" fmla="*/ 2147483646 h 2683"/>
              <a:gd name="T12" fmla="*/ 2147483646 w 5443"/>
              <a:gd name="T13" fmla="*/ 2147483646 h 2683"/>
              <a:gd name="T14" fmla="*/ 2147483646 w 5443"/>
              <a:gd name="T15" fmla="*/ 2147483646 h 2683"/>
              <a:gd name="T16" fmla="*/ 2147483646 w 5443"/>
              <a:gd name="T17" fmla="*/ 2147483646 h 26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43"/>
              <a:gd name="T28" fmla="*/ 0 h 2683"/>
              <a:gd name="T29" fmla="*/ 5443 w 5443"/>
              <a:gd name="T30" fmla="*/ 2683 h 26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43" h="2683">
                <a:moveTo>
                  <a:pt x="0" y="143"/>
                </a:moveTo>
                <a:cubicBezTo>
                  <a:pt x="245" y="71"/>
                  <a:pt x="491" y="0"/>
                  <a:pt x="680" y="7"/>
                </a:cubicBezTo>
                <a:cubicBezTo>
                  <a:pt x="869" y="14"/>
                  <a:pt x="960" y="52"/>
                  <a:pt x="1134" y="188"/>
                </a:cubicBezTo>
                <a:cubicBezTo>
                  <a:pt x="1308" y="324"/>
                  <a:pt x="1550" y="611"/>
                  <a:pt x="1724" y="823"/>
                </a:cubicBezTo>
                <a:cubicBezTo>
                  <a:pt x="1898" y="1035"/>
                  <a:pt x="2041" y="1240"/>
                  <a:pt x="2177" y="1459"/>
                </a:cubicBezTo>
                <a:cubicBezTo>
                  <a:pt x="2313" y="1678"/>
                  <a:pt x="2396" y="1973"/>
                  <a:pt x="2540" y="2139"/>
                </a:cubicBezTo>
                <a:cubicBezTo>
                  <a:pt x="2684" y="2305"/>
                  <a:pt x="2774" y="2373"/>
                  <a:pt x="3039" y="2456"/>
                </a:cubicBezTo>
                <a:cubicBezTo>
                  <a:pt x="3304" y="2539"/>
                  <a:pt x="3727" y="2600"/>
                  <a:pt x="4128" y="2638"/>
                </a:cubicBezTo>
                <a:cubicBezTo>
                  <a:pt x="4529" y="2676"/>
                  <a:pt x="4986" y="2679"/>
                  <a:pt x="5443" y="2683"/>
                </a:cubicBezTo>
              </a:path>
            </a:pathLst>
          </a:custGeom>
          <a:noFill/>
          <a:ln w="63500">
            <a:solidFill>
              <a:srgbClr val="969696"/>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ustDataLst>
      <p:tags r:id="rId1"/>
    </p:custDataLst>
    <p:extLst>
      <p:ext uri="{BB962C8B-B14F-4D97-AF65-F5344CB8AC3E}">
        <p14:creationId xmlns:p14="http://schemas.microsoft.com/office/powerpoint/2010/main" val="6477026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0" fill="hold"/>
                                        <p:tgtEl>
                                          <p:spTgt spid="29"/>
                                        </p:tgtEl>
                                        <p:attrNameLst>
                                          <p:attrName>ppt_w</p:attrName>
                                        </p:attrNameLst>
                                      </p:cBhvr>
                                      <p:tavLst>
                                        <p:tav tm="0">
                                          <p:val>
                                            <p:strVal val="#ppt_w+.3"/>
                                          </p:val>
                                        </p:tav>
                                        <p:tav tm="100000">
                                          <p:val>
                                            <p:strVal val="#ppt_w"/>
                                          </p:val>
                                        </p:tav>
                                      </p:tavLst>
                                    </p:anim>
                                    <p:anim calcmode="lin" valueType="num">
                                      <p:cBhvr>
                                        <p:cTn id="8" dur="5000" fill="hold"/>
                                        <p:tgtEl>
                                          <p:spTgt spid="29"/>
                                        </p:tgtEl>
                                        <p:attrNameLst>
                                          <p:attrName>ppt_h</p:attrName>
                                        </p:attrNameLst>
                                      </p:cBhvr>
                                      <p:tavLst>
                                        <p:tav tm="0">
                                          <p:val>
                                            <p:strVal val="#ppt_h"/>
                                          </p:val>
                                        </p:tav>
                                        <p:tav tm="100000">
                                          <p:val>
                                            <p:strVal val="#ppt_h"/>
                                          </p:val>
                                        </p:tav>
                                      </p:tavLst>
                                    </p:anim>
                                    <p:animEffect transition="in" filter="fade">
                                      <p:cBhvr>
                                        <p:cTn id="9" dur="5000"/>
                                        <p:tgtEl>
                                          <p:spTgt spid="29"/>
                                        </p:tgtEl>
                                      </p:cBhvr>
                                    </p:animEffect>
                                  </p:childTnLst>
                                </p:cTn>
                              </p:par>
                              <p:par>
                                <p:cTn id="10" presetID="22" presetClass="entr" presetSubtype="8"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0" presetClass="entr" presetSubtype="0" decel="10000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0" fill="hold"/>
                                        <p:tgtEl>
                                          <p:spTgt spid="36"/>
                                        </p:tgtEl>
                                        <p:attrNameLst>
                                          <p:attrName>ppt_w</p:attrName>
                                        </p:attrNameLst>
                                      </p:cBhvr>
                                      <p:tavLst>
                                        <p:tav tm="0">
                                          <p:val>
                                            <p:strVal val="#ppt_w+.3"/>
                                          </p:val>
                                        </p:tav>
                                        <p:tav tm="100000">
                                          <p:val>
                                            <p:strVal val="#ppt_w"/>
                                          </p:val>
                                        </p:tav>
                                      </p:tavLst>
                                    </p:anim>
                                    <p:anim calcmode="lin" valueType="num">
                                      <p:cBhvr>
                                        <p:cTn id="18" dur="5000" fill="hold"/>
                                        <p:tgtEl>
                                          <p:spTgt spid="36"/>
                                        </p:tgtEl>
                                        <p:attrNameLst>
                                          <p:attrName>ppt_h</p:attrName>
                                        </p:attrNameLst>
                                      </p:cBhvr>
                                      <p:tavLst>
                                        <p:tav tm="0">
                                          <p:val>
                                            <p:strVal val="#ppt_h"/>
                                          </p:val>
                                        </p:tav>
                                        <p:tav tm="100000">
                                          <p:val>
                                            <p:strVal val="#ppt_h"/>
                                          </p:val>
                                        </p:tav>
                                      </p:tavLst>
                                    </p:anim>
                                    <p:animEffect transition="in" filter="fade">
                                      <p:cBhvr>
                                        <p:cTn id="19" dur="5000"/>
                                        <p:tgtEl>
                                          <p:spTgt spid="3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0"/>
                                        <p:tgtEl>
                                          <p:spTgt spid="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0" presetClass="entr" presetSubtype="0" decel="10000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0" fill="hold"/>
                                        <p:tgtEl>
                                          <p:spTgt spid="30"/>
                                        </p:tgtEl>
                                        <p:attrNameLst>
                                          <p:attrName>ppt_w</p:attrName>
                                        </p:attrNameLst>
                                      </p:cBhvr>
                                      <p:tavLst>
                                        <p:tav tm="0">
                                          <p:val>
                                            <p:strVal val="#ppt_w+.3"/>
                                          </p:val>
                                        </p:tav>
                                        <p:tav tm="100000">
                                          <p:val>
                                            <p:strVal val="#ppt_w"/>
                                          </p:val>
                                        </p:tav>
                                      </p:tavLst>
                                    </p:anim>
                                    <p:anim calcmode="lin" valueType="num">
                                      <p:cBhvr>
                                        <p:cTn id="28" dur="5000" fill="hold"/>
                                        <p:tgtEl>
                                          <p:spTgt spid="30"/>
                                        </p:tgtEl>
                                        <p:attrNameLst>
                                          <p:attrName>ppt_h</p:attrName>
                                        </p:attrNameLst>
                                      </p:cBhvr>
                                      <p:tavLst>
                                        <p:tav tm="0">
                                          <p:val>
                                            <p:strVal val="#ppt_h"/>
                                          </p:val>
                                        </p:tav>
                                        <p:tav tm="100000">
                                          <p:val>
                                            <p:strVal val="#ppt_h"/>
                                          </p:val>
                                        </p:tav>
                                      </p:tavLst>
                                    </p:anim>
                                    <p:animEffect transition="in" filter="fade">
                                      <p:cBhvr>
                                        <p:cTn id="29" dur="5000"/>
                                        <p:tgtEl>
                                          <p:spTgt spid="30"/>
                                        </p:tgtEl>
                                      </p:cBhvr>
                                    </p:animEffect>
                                  </p:childTnLst>
                                </p:cTn>
                              </p:par>
                              <p:par>
                                <p:cTn id="30" presetID="22" presetClass="entr" presetSubtype="8"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0"/>
                                        <p:tgtEl>
                                          <p:spTgt spid="3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0" presetClass="entr" presetSubtype="0" decel="10000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0" fill="hold"/>
                                        <p:tgtEl>
                                          <p:spTgt spid="32"/>
                                        </p:tgtEl>
                                        <p:attrNameLst>
                                          <p:attrName>ppt_w</p:attrName>
                                        </p:attrNameLst>
                                      </p:cBhvr>
                                      <p:tavLst>
                                        <p:tav tm="0">
                                          <p:val>
                                            <p:strVal val="#ppt_w+.3"/>
                                          </p:val>
                                        </p:tav>
                                        <p:tav tm="100000">
                                          <p:val>
                                            <p:strVal val="#ppt_w"/>
                                          </p:val>
                                        </p:tav>
                                      </p:tavLst>
                                    </p:anim>
                                    <p:anim calcmode="lin" valueType="num">
                                      <p:cBhvr>
                                        <p:cTn id="38" dur="5000" fill="hold"/>
                                        <p:tgtEl>
                                          <p:spTgt spid="32"/>
                                        </p:tgtEl>
                                        <p:attrNameLst>
                                          <p:attrName>ppt_h</p:attrName>
                                        </p:attrNameLst>
                                      </p:cBhvr>
                                      <p:tavLst>
                                        <p:tav tm="0">
                                          <p:val>
                                            <p:strVal val="#ppt_h"/>
                                          </p:val>
                                        </p:tav>
                                        <p:tav tm="100000">
                                          <p:val>
                                            <p:strVal val="#ppt_h"/>
                                          </p:val>
                                        </p:tav>
                                      </p:tavLst>
                                    </p:anim>
                                    <p:animEffect transition="in" filter="fade">
                                      <p:cBhvr>
                                        <p:cTn id="39" dur="5000"/>
                                        <p:tgtEl>
                                          <p:spTgt spid="32"/>
                                        </p:tgtEl>
                                      </p:cBhvr>
                                    </p:animEffect>
                                  </p:childTnLst>
                                </p:cTn>
                              </p:par>
                              <p:par>
                                <p:cTn id="40" presetID="22" presetClass="entr" presetSubtype="8"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0"/>
                                        <p:tgtEl>
                                          <p:spTgt spid="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0" presetClass="entr" presetSubtype="0" decel="10000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0" fill="hold"/>
                                        <p:tgtEl>
                                          <p:spTgt spid="31"/>
                                        </p:tgtEl>
                                        <p:attrNameLst>
                                          <p:attrName>ppt_w</p:attrName>
                                        </p:attrNameLst>
                                      </p:cBhvr>
                                      <p:tavLst>
                                        <p:tav tm="0">
                                          <p:val>
                                            <p:strVal val="#ppt_w+.3"/>
                                          </p:val>
                                        </p:tav>
                                        <p:tav tm="100000">
                                          <p:val>
                                            <p:strVal val="#ppt_w"/>
                                          </p:val>
                                        </p:tav>
                                      </p:tavLst>
                                    </p:anim>
                                    <p:anim calcmode="lin" valueType="num">
                                      <p:cBhvr>
                                        <p:cTn id="48" dur="5000" fill="hold"/>
                                        <p:tgtEl>
                                          <p:spTgt spid="31"/>
                                        </p:tgtEl>
                                        <p:attrNameLst>
                                          <p:attrName>ppt_h</p:attrName>
                                        </p:attrNameLst>
                                      </p:cBhvr>
                                      <p:tavLst>
                                        <p:tav tm="0">
                                          <p:val>
                                            <p:strVal val="#ppt_h"/>
                                          </p:val>
                                        </p:tav>
                                        <p:tav tm="100000">
                                          <p:val>
                                            <p:strVal val="#ppt_h"/>
                                          </p:val>
                                        </p:tav>
                                      </p:tavLst>
                                    </p:anim>
                                    <p:animEffect transition="in" filter="fade">
                                      <p:cBhvr>
                                        <p:cTn id="49" dur="5000"/>
                                        <p:tgtEl>
                                          <p:spTgt spid="31"/>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0"/>
                                        <p:tgtEl>
                                          <p:spTgt spid="2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0" presetClass="entr" presetSubtype="0" decel="10000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0" fill="hold"/>
                                        <p:tgtEl>
                                          <p:spTgt spid="33"/>
                                        </p:tgtEl>
                                        <p:attrNameLst>
                                          <p:attrName>ppt_w</p:attrName>
                                        </p:attrNameLst>
                                      </p:cBhvr>
                                      <p:tavLst>
                                        <p:tav tm="0">
                                          <p:val>
                                            <p:strVal val="#ppt_w+.3"/>
                                          </p:val>
                                        </p:tav>
                                        <p:tav tm="100000">
                                          <p:val>
                                            <p:strVal val="#ppt_w"/>
                                          </p:val>
                                        </p:tav>
                                      </p:tavLst>
                                    </p:anim>
                                    <p:anim calcmode="lin" valueType="num">
                                      <p:cBhvr>
                                        <p:cTn id="58" dur="5000" fill="hold"/>
                                        <p:tgtEl>
                                          <p:spTgt spid="33"/>
                                        </p:tgtEl>
                                        <p:attrNameLst>
                                          <p:attrName>ppt_h</p:attrName>
                                        </p:attrNameLst>
                                      </p:cBhvr>
                                      <p:tavLst>
                                        <p:tav tm="0">
                                          <p:val>
                                            <p:strVal val="#ppt_h"/>
                                          </p:val>
                                        </p:tav>
                                        <p:tav tm="100000">
                                          <p:val>
                                            <p:strVal val="#ppt_h"/>
                                          </p:val>
                                        </p:tav>
                                      </p:tavLst>
                                    </p:anim>
                                    <p:animEffect transition="in" filter="fade">
                                      <p:cBhvr>
                                        <p:cTn id="59" dur="5000"/>
                                        <p:tgtEl>
                                          <p:spTgt spid="33"/>
                                        </p:tgtEl>
                                      </p:cBhvr>
                                    </p:animEffect>
                                  </p:childTnLst>
                                </p:cTn>
                              </p:par>
                              <p:par>
                                <p:cTn id="60" presetID="22" presetClass="entr" presetSubtype="8" fill="hold"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0"/>
                                        <p:tgtEl>
                                          <p:spTgt spid="2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50" presetClass="entr" presetSubtype="0" decel="10000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0" fill="hold"/>
                                        <p:tgtEl>
                                          <p:spTgt spid="34"/>
                                        </p:tgtEl>
                                        <p:attrNameLst>
                                          <p:attrName>ppt_w</p:attrName>
                                        </p:attrNameLst>
                                      </p:cBhvr>
                                      <p:tavLst>
                                        <p:tav tm="0">
                                          <p:val>
                                            <p:strVal val="#ppt_w+.3"/>
                                          </p:val>
                                        </p:tav>
                                        <p:tav tm="100000">
                                          <p:val>
                                            <p:strVal val="#ppt_w"/>
                                          </p:val>
                                        </p:tav>
                                      </p:tavLst>
                                    </p:anim>
                                    <p:anim calcmode="lin" valueType="num">
                                      <p:cBhvr>
                                        <p:cTn id="68" dur="5000" fill="hold"/>
                                        <p:tgtEl>
                                          <p:spTgt spid="34"/>
                                        </p:tgtEl>
                                        <p:attrNameLst>
                                          <p:attrName>ppt_h</p:attrName>
                                        </p:attrNameLst>
                                      </p:cBhvr>
                                      <p:tavLst>
                                        <p:tav tm="0">
                                          <p:val>
                                            <p:strVal val="#ppt_h"/>
                                          </p:val>
                                        </p:tav>
                                        <p:tav tm="100000">
                                          <p:val>
                                            <p:strVal val="#ppt_h"/>
                                          </p:val>
                                        </p:tav>
                                      </p:tavLst>
                                    </p:anim>
                                    <p:animEffect transition="in" filter="fade">
                                      <p:cBhvr>
                                        <p:cTn id="69" dur="5000"/>
                                        <p:tgtEl>
                                          <p:spTgt spid="34"/>
                                        </p:tgtEl>
                                      </p:cBhvr>
                                    </p:animEffect>
                                  </p:childTnLst>
                                </p:cTn>
                              </p:par>
                              <p:par>
                                <p:cTn id="70" presetID="22" presetClass="entr" presetSubtype="8" fill="hold"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0"/>
                                        <p:tgtEl>
                                          <p:spTgt spid="2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0" presetClass="entr" presetSubtype="0" decel="10000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0" fill="hold"/>
                                        <p:tgtEl>
                                          <p:spTgt spid="35"/>
                                        </p:tgtEl>
                                        <p:attrNameLst>
                                          <p:attrName>ppt_w</p:attrName>
                                        </p:attrNameLst>
                                      </p:cBhvr>
                                      <p:tavLst>
                                        <p:tav tm="0">
                                          <p:val>
                                            <p:strVal val="#ppt_w+.3"/>
                                          </p:val>
                                        </p:tav>
                                        <p:tav tm="100000">
                                          <p:val>
                                            <p:strVal val="#ppt_w"/>
                                          </p:val>
                                        </p:tav>
                                      </p:tavLst>
                                    </p:anim>
                                    <p:anim calcmode="lin" valueType="num">
                                      <p:cBhvr>
                                        <p:cTn id="78" dur="5000" fill="hold"/>
                                        <p:tgtEl>
                                          <p:spTgt spid="35"/>
                                        </p:tgtEl>
                                        <p:attrNameLst>
                                          <p:attrName>ppt_h</p:attrName>
                                        </p:attrNameLst>
                                      </p:cBhvr>
                                      <p:tavLst>
                                        <p:tav tm="0">
                                          <p:val>
                                            <p:strVal val="#ppt_h"/>
                                          </p:val>
                                        </p:tav>
                                        <p:tav tm="100000">
                                          <p:val>
                                            <p:strVal val="#ppt_h"/>
                                          </p:val>
                                        </p:tav>
                                      </p:tavLst>
                                    </p:anim>
                                    <p:animEffect transition="in" filter="fade">
                                      <p:cBhvr>
                                        <p:cTn id="79" dur="5000"/>
                                        <p:tgtEl>
                                          <p:spTgt spid="35"/>
                                        </p:tgtEl>
                                      </p:cBhvr>
                                    </p:animEffect>
                                  </p:childTnLst>
                                </p:cTn>
                              </p:par>
                              <p:par>
                                <p:cTn id="80" presetID="22" presetClass="entr" presetSubtype="8"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5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28</a:t>
            </a:fld>
            <a:endParaRPr lang="en-GB"/>
          </a:p>
        </p:txBody>
      </p:sp>
      <p:sp>
        <p:nvSpPr>
          <p:cNvPr id="5" name="Content Placeholder 2"/>
          <p:cNvSpPr txBox="1">
            <a:spLocks/>
          </p:cNvSpPr>
          <p:nvPr/>
        </p:nvSpPr>
        <p:spPr bwMode="auto">
          <a:xfrm>
            <a:off x="798230" y="487874"/>
            <a:ext cx="8345770" cy="481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charset="0"/>
                <a:ea typeface="MS PGothic" charset="0"/>
                <a:cs typeface="MS PGothic" charset="0"/>
              </a:defRPr>
            </a:lvl1pPr>
            <a:lvl2pPr marL="742950" indent="-285750" eaLnBrk="0" hangingPunct="0">
              <a:defRPr>
                <a:solidFill>
                  <a:schemeClr val="tx1"/>
                </a:solidFill>
                <a:latin typeface="Century Gothic" charset="0"/>
                <a:ea typeface="MS PGothic" charset="0"/>
                <a:cs typeface="MS PGothic" charset="0"/>
              </a:defRPr>
            </a:lvl2pPr>
            <a:lvl3pPr marL="1143000" indent="-228600" eaLnBrk="0" hangingPunct="0">
              <a:defRPr>
                <a:solidFill>
                  <a:schemeClr val="tx1"/>
                </a:solidFill>
                <a:latin typeface="Century Gothic" charset="0"/>
                <a:ea typeface="MS PGothic" charset="0"/>
                <a:cs typeface="MS PGothic" charset="0"/>
              </a:defRPr>
            </a:lvl3pPr>
            <a:lvl4pPr marL="1600200" indent="-228600" eaLnBrk="0" hangingPunct="0">
              <a:defRPr>
                <a:solidFill>
                  <a:schemeClr val="tx1"/>
                </a:solidFill>
                <a:latin typeface="Century Gothic" charset="0"/>
                <a:ea typeface="MS PGothic" charset="0"/>
                <a:cs typeface="MS PGothic" charset="0"/>
              </a:defRPr>
            </a:lvl4pPr>
            <a:lvl5pPr marL="2057400" indent="-228600" eaLnBrk="0" hangingPunct="0">
              <a:defRPr>
                <a:solidFill>
                  <a:schemeClr val="tx1"/>
                </a:solidFill>
                <a:latin typeface="Century Gothic"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Century Gothic"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Century Gothic"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Century Gothic"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Century Gothic" charset="0"/>
                <a:ea typeface="MS PGothic" charset="0"/>
                <a:cs typeface="MS PGothic" charset="0"/>
              </a:defRPr>
            </a:lvl9pPr>
          </a:lstStyle>
          <a:p>
            <a:pPr lvl="0" defTabSz="457200" eaLnBrk="1" fontAlgn="base" hangingPunct="1">
              <a:spcBef>
                <a:spcPct val="0"/>
              </a:spcBef>
              <a:spcAft>
                <a:spcPct val="0"/>
              </a:spcAft>
              <a:defRPr/>
            </a:pPr>
            <a:r>
              <a:rPr kumimoji="0" lang="en-US" sz="2800" b="1" i="0" u="none" strike="noStrike" kern="0" cap="none" spc="0" normalizeH="0" baseline="0" noProof="0" dirty="0" err="1">
                <a:ln>
                  <a:noFill/>
                </a:ln>
                <a:solidFill>
                  <a:srgbClr val="000000"/>
                </a:solidFill>
                <a:effectLst/>
                <a:uLnTx/>
                <a:uFillTx/>
              </a:rPr>
              <a:t>Vitu</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vya</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msingi</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katika</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makuzi</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ya</a:t>
            </a:r>
            <a:r>
              <a:rPr kumimoji="0" lang="en-US" sz="2800" b="1" i="0" u="none" strike="noStrike" kern="0" cap="none" spc="0" normalizeH="0" baseline="0" noProof="0" dirty="0">
                <a:ln>
                  <a:noFill/>
                </a:ln>
                <a:solidFill>
                  <a:srgbClr val="000000"/>
                </a:solidFill>
                <a:effectLst/>
                <a:uLnTx/>
                <a:uFillTx/>
              </a:rPr>
              <a:t> </a:t>
            </a:r>
            <a:r>
              <a:rPr kumimoji="0" lang="en-US" sz="2800" b="1" i="0" u="none" strike="noStrike" kern="0" cap="none" spc="0" normalizeH="0" baseline="0" noProof="0" dirty="0" err="1">
                <a:ln>
                  <a:noFill/>
                </a:ln>
                <a:solidFill>
                  <a:srgbClr val="000000"/>
                </a:solidFill>
                <a:effectLst/>
                <a:uLnTx/>
                <a:uFillTx/>
              </a:rPr>
              <a:t>ubongo</a:t>
            </a:r>
            <a:endParaRPr kumimoji="0" lang="en-US" sz="2800" b="1" i="0" u="none" strike="noStrike" kern="0" cap="none" spc="0" normalizeH="0" baseline="0" noProof="0" dirty="0">
              <a:ln>
                <a:noFill/>
              </a:ln>
              <a:solidFill>
                <a:srgbClr val="000000"/>
              </a:solidFill>
              <a:effectLst/>
              <a:uLnTx/>
              <a:uFillTx/>
            </a:endParaRPr>
          </a:p>
          <a:p>
            <a:pPr lvl="0" defTabSz="457200" eaLnBrk="1" fontAlgn="base" hangingPunct="1">
              <a:spcBef>
                <a:spcPct val="0"/>
              </a:spcBef>
              <a:spcAft>
                <a:spcPct val="0"/>
              </a:spcAft>
              <a:defRPr/>
            </a:pPr>
            <a:endParaRPr kumimoji="0" lang="en-US" sz="2800" b="1" i="0" u="none" strike="noStrike" kern="0" cap="none" spc="0" normalizeH="0" baseline="0" noProof="0" dirty="0">
              <a:ln>
                <a:noFill/>
              </a:ln>
              <a:solidFill>
                <a:srgbClr val="000000"/>
              </a:solidFill>
              <a:effectLst/>
              <a:uLnTx/>
              <a:uFillTx/>
            </a:endParaRPr>
          </a:p>
          <a:p>
            <a:pPr marL="514350" lvl="0" indent="-514350" defTabSz="457200" eaLnBrk="1" fontAlgn="base" hangingPunct="1">
              <a:spcBef>
                <a:spcPct val="0"/>
              </a:spcBef>
              <a:spcAft>
                <a:spcPct val="0"/>
              </a:spcAft>
              <a:buAutoNum type="arabicPeriod"/>
              <a:defRPr/>
            </a:pPr>
            <a:r>
              <a:rPr lang="en-US" sz="2800" kern="0" dirty="0" err="1">
                <a:solidFill>
                  <a:srgbClr val="000000"/>
                </a:solidFill>
              </a:rPr>
              <a:t>Lishe</a:t>
            </a:r>
            <a:r>
              <a:rPr lang="en-US" sz="2800" kern="0" dirty="0">
                <a:solidFill>
                  <a:srgbClr val="000000"/>
                </a:solidFill>
              </a:rPr>
              <a:t> bora</a:t>
            </a:r>
          </a:p>
          <a:p>
            <a:pPr marL="514350" lvl="0" indent="-514350" defTabSz="457200" eaLnBrk="1" fontAlgn="base" hangingPunct="1">
              <a:spcBef>
                <a:spcPct val="0"/>
              </a:spcBef>
              <a:spcAft>
                <a:spcPct val="0"/>
              </a:spcAft>
              <a:buAutoNum type="arabicPeriod"/>
              <a:defRPr/>
            </a:pPr>
            <a:r>
              <a:rPr kumimoji="0" lang="en-US" sz="2800" i="0" u="none" strike="noStrike" kern="0" cap="none" spc="0" normalizeH="0" baseline="0" noProof="0" dirty="0" err="1">
                <a:ln>
                  <a:noFill/>
                </a:ln>
                <a:solidFill>
                  <a:srgbClr val="000000"/>
                </a:solidFill>
                <a:effectLst/>
                <a:uLnTx/>
                <a:uFillTx/>
              </a:rPr>
              <a:t>Kucheza</a:t>
            </a:r>
            <a:endParaRPr kumimoji="0" lang="en-US" sz="2800" i="0" u="none" strike="noStrike" kern="0" cap="none" spc="0" normalizeH="0" baseline="0" noProof="0" dirty="0">
              <a:ln>
                <a:noFill/>
              </a:ln>
              <a:solidFill>
                <a:srgbClr val="000000"/>
              </a:solidFill>
              <a:effectLst/>
              <a:uLnTx/>
              <a:uFillTx/>
            </a:endParaRPr>
          </a:p>
          <a:p>
            <a:pPr marL="514350" lvl="0" indent="-514350" defTabSz="457200" eaLnBrk="1" fontAlgn="base" hangingPunct="1">
              <a:spcBef>
                <a:spcPct val="0"/>
              </a:spcBef>
              <a:spcAft>
                <a:spcPct val="0"/>
              </a:spcAft>
              <a:buAutoNum type="arabicPeriod"/>
              <a:defRPr/>
            </a:pPr>
            <a:r>
              <a:rPr lang="en-US" sz="2800" kern="0" dirty="0" err="1">
                <a:solidFill>
                  <a:srgbClr val="000000"/>
                </a:solidFill>
              </a:rPr>
              <a:t>Kupumzika</a:t>
            </a:r>
            <a:endParaRPr lang="en-US" sz="2800" kern="0" dirty="0">
              <a:solidFill>
                <a:srgbClr val="000000"/>
              </a:solidFill>
            </a:endParaRPr>
          </a:p>
          <a:p>
            <a:pPr marL="514350" lvl="0" indent="-514350" defTabSz="457200" eaLnBrk="1" fontAlgn="base" hangingPunct="1">
              <a:spcBef>
                <a:spcPct val="0"/>
              </a:spcBef>
              <a:spcAft>
                <a:spcPct val="0"/>
              </a:spcAft>
              <a:buAutoNum type="arabicPeriod"/>
              <a:defRPr/>
            </a:pPr>
            <a:r>
              <a:rPr kumimoji="0" lang="en-US" sz="2800" i="0" u="none" strike="noStrike" kern="0" cap="none" spc="0" normalizeH="0" baseline="0" noProof="0" dirty="0">
                <a:ln>
                  <a:noFill/>
                </a:ln>
                <a:solidFill>
                  <a:srgbClr val="000000"/>
                </a:solidFill>
                <a:effectLst/>
                <a:uLnTx/>
                <a:uFillTx/>
              </a:rPr>
              <a:t>Maji </a:t>
            </a:r>
            <a:r>
              <a:rPr kumimoji="0" lang="en-US" sz="2800" i="0" u="none" strike="noStrike" kern="0" cap="none" spc="0" normalizeH="0" baseline="0" noProof="0" dirty="0" err="1">
                <a:ln>
                  <a:noFill/>
                </a:ln>
                <a:solidFill>
                  <a:srgbClr val="000000"/>
                </a:solidFill>
                <a:effectLst/>
                <a:uLnTx/>
                <a:uFillTx/>
              </a:rPr>
              <a:t>safi</a:t>
            </a:r>
            <a:r>
              <a:rPr kumimoji="0" lang="en-US" sz="2800" i="0" u="none" strike="noStrike" kern="0" cap="none" spc="0" normalizeH="0" baseline="0" noProof="0" dirty="0">
                <a:ln>
                  <a:noFill/>
                </a:ln>
                <a:solidFill>
                  <a:srgbClr val="000000"/>
                </a:solidFill>
                <a:effectLst/>
                <a:uLnTx/>
                <a:uFillTx/>
              </a:rPr>
              <a:t> </a:t>
            </a:r>
            <a:r>
              <a:rPr kumimoji="0" lang="en-US" sz="2800" i="0" u="none" strike="noStrike" kern="0" cap="none" spc="0" normalizeH="0" baseline="0" noProof="0" dirty="0" err="1">
                <a:ln>
                  <a:noFill/>
                </a:ln>
                <a:solidFill>
                  <a:srgbClr val="000000"/>
                </a:solidFill>
                <a:effectLst/>
                <a:uLnTx/>
                <a:uFillTx/>
              </a:rPr>
              <a:t>na</a:t>
            </a:r>
            <a:r>
              <a:rPr kumimoji="0" lang="en-US" sz="2800" i="0" u="none" strike="noStrike" kern="0" cap="none" spc="0" normalizeH="0" baseline="0" noProof="0" dirty="0">
                <a:ln>
                  <a:noFill/>
                </a:ln>
                <a:solidFill>
                  <a:srgbClr val="000000"/>
                </a:solidFill>
                <a:effectLst/>
                <a:uLnTx/>
                <a:uFillTx/>
              </a:rPr>
              <a:t> </a:t>
            </a:r>
            <a:r>
              <a:rPr kumimoji="0" lang="en-US" sz="2800" i="0" u="none" strike="noStrike" kern="0" cap="none" spc="0" normalizeH="0" baseline="0" noProof="0" dirty="0" err="1">
                <a:ln>
                  <a:noFill/>
                </a:ln>
                <a:solidFill>
                  <a:srgbClr val="000000"/>
                </a:solidFill>
                <a:effectLst/>
                <a:uLnTx/>
                <a:uFillTx/>
              </a:rPr>
              <a:t>salama</a:t>
            </a:r>
            <a:r>
              <a:rPr kumimoji="0" lang="en-US" sz="2800" i="0" u="none" strike="noStrike" kern="0" cap="none" spc="0" normalizeH="0" baseline="0" noProof="0" dirty="0">
                <a:ln>
                  <a:noFill/>
                </a:ln>
                <a:solidFill>
                  <a:srgbClr val="000000"/>
                </a:solidFill>
                <a:effectLst/>
                <a:uLnTx/>
                <a:uFillTx/>
              </a:rPr>
              <a:t> </a:t>
            </a:r>
            <a:r>
              <a:rPr kumimoji="0" lang="en-US" sz="2800" i="0" u="none" strike="noStrike" kern="0" cap="none" spc="0" normalizeH="0" baseline="0" noProof="0" dirty="0" err="1">
                <a:ln>
                  <a:noFill/>
                </a:ln>
                <a:solidFill>
                  <a:srgbClr val="000000"/>
                </a:solidFill>
                <a:effectLst/>
                <a:uLnTx/>
                <a:uFillTx/>
              </a:rPr>
              <a:t>ya</a:t>
            </a:r>
            <a:r>
              <a:rPr kumimoji="0" lang="en-US" sz="2800" i="0" u="none" strike="noStrike" kern="0" cap="none" spc="0" normalizeH="0" baseline="0" noProof="0" dirty="0">
                <a:ln>
                  <a:noFill/>
                </a:ln>
                <a:solidFill>
                  <a:srgbClr val="000000"/>
                </a:solidFill>
                <a:effectLst/>
                <a:uLnTx/>
                <a:uFillTx/>
              </a:rPr>
              <a:t> </a:t>
            </a:r>
            <a:r>
              <a:rPr kumimoji="0" lang="en-US" sz="2800" i="0" u="none" strike="noStrike" kern="0" cap="none" spc="0" normalizeH="0" baseline="0" noProof="0" dirty="0" err="1" smtClean="0">
                <a:ln>
                  <a:noFill/>
                </a:ln>
                <a:solidFill>
                  <a:srgbClr val="000000"/>
                </a:solidFill>
                <a:effectLst/>
                <a:uLnTx/>
                <a:uFillTx/>
              </a:rPr>
              <a:t>kunywa</a:t>
            </a:r>
            <a:endParaRPr kumimoji="0" lang="en-US" sz="2800" i="0" u="none" strike="noStrike" kern="0" cap="none" spc="0" normalizeH="0" baseline="0" noProof="0" dirty="0" smtClean="0">
              <a:ln>
                <a:noFill/>
              </a:ln>
              <a:solidFill>
                <a:srgbClr val="000000"/>
              </a:solidFill>
              <a:effectLst/>
              <a:uLnTx/>
              <a:uFillTx/>
            </a:endParaRPr>
          </a:p>
          <a:p>
            <a:pPr marL="514350" lvl="0" indent="-514350" defTabSz="457200" eaLnBrk="1" fontAlgn="base" hangingPunct="1">
              <a:spcBef>
                <a:spcPct val="0"/>
              </a:spcBef>
              <a:spcAft>
                <a:spcPct val="0"/>
              </a:spcAft>
              <a:buAutoNum type="arabicPeriod"/>
              <a:defRPr/>
            </a:pPr>
            <a:r>
              <a:rPr lang="en-US" sz="2800" kern="0" dirty="0" err="1" smtClean="0">
                <a:solidFill>
                  <a:srgbClr val="000000"/>
                </a:solidFill>
              </a:rPr>
              <a:t>Afya</a:t>
            </a:r>
            <a:r>
              <a:rPr lang="en-US" sz="2800" kern="0" dirty="0" smtClean="0">
                <a:solidFill>
                  <a:srgbClr val="000000"/>
                </a:solidFill>
              </a:rPr>
              <a:t> bora </a:t>
            </a:r>
          </a:p>
          <a:p>
            <a:pPr marL="514350" lvl="0" indent="-514350" defTabSz="457200" eaLnBrk="1" fontAlgn="base" hangingPunct="1">
              <a:spcBef>
                <a:spcPct val="0"/>
              </a:spcBef>
              <a:spcAft>
                <a:spcPct val="0"/>
              </a:spcAft>
              <a:buAutoNum type="arabicPeriod"/>
              <a:defRPr/>
            </a:pPr>
            <a:r>
              <a:rPr kumimoji="0" lang="en-US" sz="2800" i="0" u="none" strike="noStrike" kern="0" cap="none" spc="0" normalizeH="0" baseline="0" noProof="0" dirty="0" err="1" smtClean="0">
                <a:ln>
                  <a:noFill/>
                </a:ln>
                <a:solidFill>
                  <a:srgbClr val="000000"/>
                </a:solidFill>
                <a:effectLst/>
                <a:uLnTx/>
                <a:uFillTx/>
              </a:rPr>
              <a:t>Ulinzi</a:t>
            </a:r>
            <a:r>
              <a:rPr kumimoji="0" lang="en-US" sz="2800" i="0" u="none" strike="noStrike" kern="0" cap="none" spc="0" normalizeH="0" baseline="0" noProof="0" dirty="0" smtClean="0">
                <a:ln>
                  <a:noFill/>
                </a:ln>
                <a:solidFill>
                  <a:srgbClr val="000000"/>
                </a:solidFill>
                <a:effectLst/>
                <a:uLnTx/>
                <a:uFillTx/>
              </a:rPr>
              <a:t> na </a:t>
            </a:r>
            <a:r>
              <a:rPr kumimoji="0" lang="en-US" sz="2800" i="0" u="none" strike="noStrike" kern="0" cap="none" spc="0" normalizeH="0" baseline="0" noProof="0" dirty="0" err="1" smtClean="0">
                <a:ln>
                  <a:noFill/>
                </a:ln>
                <a:solidFill>
                  <a:srgbClr val="000000"/>
                </a:solidFill>
                <a:effectLst/>
                <a:uLnTx/>
                <a:uFillTx/>
              </a:rPr>
              <a:t>usalama</a:t>
            </a:r>
            <a:r>
              <a:rPr kumimoji="0" lang="en-US" sz="2800" i="0" u="none" strike="noStrike" kern="0" cap="none" spc="0" normalizeH="0" baseline="0" noProof="0" dirty="0" smtClean="0">
                <a:ln>
                  <a:noFill/>
                </a:ln>
                <a:solidFill>
                  <a:srgbClr val="000000"/>
                </a:solidFill>
                <a:effectLst/>
                <a:uLnTx/>
                <a:uFillTx/>
              </a:rPr>
              <a:t> wa </a:t>
            </a:r>
            <a:r>
              <a:rPr kumimoji="0" lang="en-US" sz="2800" i="0" u="none" strike="noStrike" kern="0" cap="none" spc="0" normalizeH="0" baseline="0" noProof="0" dirty="0" err="1" smtClean="0">
                <a:ln>
                  <a:noFill/>
                </a:ln>
                <a:solidFill>
                  <a:srgbClr val="000000"/>
                </a:solidFill>
                <a:effectLst/>
                <a:uLnTx/>
                <a:uFillTx/>
              </a:rPr>
              <a:t>mtoto</a:t>
            </a:r>
            <a:r>
              <a:rPr kumimoji="0" lang="en-US" sz="2800" i="0" u="none" strike="noStrike" kern="0" cap="none" spc="0" normalizeH="0" baseline="0" noProof="0" dirty="0" smtClean="0">
                <a:ln>
                  <a:noFill/>
                </a:ln>
                <a:solidFill>
                  <a:srgbClr val="000000"/>
                </a:solidFill>
                <a:effectLst/>
                <a:uLnTx/>
                <a:uFillTx/>
              </a:rPr>
              <a:t> </a:t>
            </a:r>
          </a:p>
          <a:p>
            <a:pPr marL="514350" lvl="0" indent="-514350" defTabSz="457200" eaLnBrk="1" fontAlgn="base" hangingPunct="1">
              <a:spcBef>
                <a:spcPct val="0"/>
              </a:spcBef>
              <a:spcAft>
                <a:spcPct val="0"/>
              </a:spcAft>
              <a:buAutoNum type="arabicPeriod"/>
              <a:defRPr/>
            </a:pPr>
            <a:r>
              <a:rPr lang="en-US" sz="2800" kern="0" dirty="0" smtClean="0">
                <a:solidFill>
                  <a:srgbClr val="000000"/>
                </a:solidFill>
              </a:rPr>
              <a:t>Uchangamshi wa </a:t>
            </a:r>
            <a:r>
              <a:rPr lang="en-US" sz="2800" kern="0" dirty="0" err="1" smtClean="0">
                <a:solidFill>
                  <a:srgbClr val="000000"/>
                </a:solidFill>
              </a:rPr>
              <a:t>awali</a:t>
            </a:r>
            <a:r>
              <a:rPr lang="en-US" sz="2800" kern="0" dirty="0" smtClean="0">
                <a:solidFill>
                  <a:srgbClr val="000000"/>
                </a:solidFill>
              </a:rPr>
              <a:t> </a:t>
            </a:r>
            <a:endParaRPr lang="en-US" sz="2800" kern="0" dirty="0" smtClean="0">
              <a:solidFill>
                <a:srgbClr val="000000"/>
              </a:solidFill>
            </a:endParaRPr>
          </a:p>
          <a:p>
            <a:pPr marL="514350" lvl="0" indent="-514350" defTabSz="457200" eaLnBrk="1" fontAlgn="base" hangingPunct="1">
              <a:spcBef>
                <a:spcPct val="0"/>
              </a:spcBef>
              <a:spcAft>
                <a:spcPct val="0"/>
              </a:spcAft>
              <a:buAutoNum type="arabicPeriod"/>
              <a:defRPr/>
            </a:pPr>
            <a:r>
              <a:rPr kumimoji="0" lang="en-US" sz="2800" i="0" u="none" strike="noStrike" kern="0" cap="none" spc="0" normalizeH="0" baseline="0" noProof="0" dirty="0" smtClean="0">
                <a:ln>
                  <a:noFill/>
                </a:ln>
                <a:solidFill>
                  <a:srgbClr val="000000"/>
                </a:solidFill>
                <a:effectLst/>
                <a:uLnTx/>
                <a:uFillTx/>
              </a:rPr>
              <a:t>Vifaa vya michezo</a:t>
            </a:r>
            <a:r>
              <a:rPr kumimoji="0" lang="en-US" sz="2800" i="0" u="none" strike="noStrike" kern="0" cap="none" spc="0" normalizeH="0" noProof="0" dirty="0" smtClean="0">
                <a:ln>
                  <a:noFill/>
                </a:ln>
                <a:solidFill>
                  <a:srgbClr val="000000"/>
                </a:solidFill>
                <a:effectLst/>
                <a:uLnTx/>
                <a:uFillTx/>
              </a:rPr>
              <a:t> kwa watoto </a:t>
            </a:r>
            <a:endParaRPr kumimoji="0" lang="en-US" sz="2800" i="0" u="none" strike="noStrike" kern="0" cap="none" spc="0" normalizeH="0" baseline="0" noProof="0" dirty="0">
              <a:ln>
                <a:noFill/>
              </a:ln>
              <a:solidFill>
                <a:srgbClr val="000000"/>
              </a:solidFill>
              <a:effectLst/>
              <a:uLnTx/>
              <a:uFillTx/>
            </a:endParaRPr>
          </a:p>
        </p:txBody>
      </p:sp>
      <p:pic>
        <p:nvPicPr>
          <p:cNvPr id="7"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1273" y="5216013"/>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24385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5"/>
          <p:cNvSpPr>
            <a:spLocks noGrp="1"/>
          </p:cNvSpPr>
          <p:nvPr>
            <p:ph type="sldNum" sz="quarter" idx="2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fld id="{66F24968-D0CD-478A-84AA-84D069B84778}" type="slidenum">
              <a:rPr lang="en-GB" altLang="en-US" smtClean="0">
                <a:solidFill>
                  <a:srgbClr val="000000"/>
                </a:solidFill>
                <a:latin typeface="Arial" panose="020B0604020202020204" pitchFamily="34" charset="0"/>
              </a:rPr>
              <a:pPr/>
              <a:t>29</a:t>
            </a:fld>
            <a:endParaRPr lang="en-GB" altLang="en-US">
              <a:solidFill>
                <a:srgbClr val="000000"/>
              </a:solidFill>
              <a:latin typeface="Arial" panose="020B0604020202020204" pitchFamily="34" charset="0"/>
            </a:endParaRPr>
          </a:p>
        </p:txBody>
      </p:sp>
      <p:sp>
        <p:nvSpPr>
          <p:cNvPr id="3" name="Text Placeholder 2"/>
          <p:cNvSpPr>
            <a:spLocks noGrp="1"/>
          </p:cNvSpPr>
          <p:nvPr>
            <p:ph type="body" sz="quarter" idx="13"/>
          </p:nvPr>
        </p:nvSpPr>
        <p:spPr>
          <a:xfrm>
            <a:off x="304013" y="186563"/>
            <a:ext cx="8239125" cy="1222077"/>
          </a:xfrm>
        </p:spPr>
        <p:txBody>
          <a:bodyPr>
            <a:normAutofit/>
          </a:bodyPr>
          <a:lstStyle/>
          <a:p>
            <a:pPr marL="0" indent="0" algn="ctr" fontAlgn="auto">
              <a:buNone/>
              <a:defRPr/>
            </a:pPr>
            <a:r>
              <a:rPr lang="en-GB" dirty="0"/>
              <a:t> </a:t>
            </a:r>
            <a:r>
              <a:rPr lang="en-GB" sz="3200" dirty="0" err="1" smtClean="0">
                <a:solidFill>
                  <a:srgbClr val="000090"/>
                </a:solidFill>
                <a:latin typeface="Arial Unicode MS" pitchFamily="34" charset="-128"/>
              </a:rPr>
              <a:t>Vihatarisha</a:t>
            </a:r>
            <a:r>
              <a:rPr lang="en-GB" sz="3200" dirty="0" smtClean="0">
                <a:solidFill>
                  <a:srgbClr val="000090"/>
                </a:solidFill>
                <a:latin typeface="Arial Unicode MS" pitchFamily="34" charset="-128"/>
              </a:rPr>
              <a:t> </a:t>
            </a:r>
            <a:r>
              <a:rPr lang="en-GB" sz="3200" dirty="0" err="1" smtClean="0">
                <a:solidFill>
                  <a:srgbClr val="000090"/>
                </a:solidFill>
                <a:latin typeface="Arial Unicode MS" pitchFamily="34" charset="-128"/>
              </a:rPr>
              <a:t>vinanvyosababisha</a:t>
            </a:r>
            <a:r>
              <a:rPr lang="en-GB" sz="3200" dirty="0" smtClean="0">
                <a:solidFill>
                  <a:srgbClr val="000090"/>
                </a:solidFill>
                <a:latin typeface="Arial Unicode MS" pitchFamily="34" charset="-128"/>
              </a:rPr>
              <a:t> Mtoto </a:t>
            </a:r>
            <a:r>
              <a:rPr lang="en-GB" sz="3200" dirty="0" err="1" smtClean="0">
                <a:solidFill>
                  <a:srgbClr val="000090"/>
                </a:solidFill>
                <a:latin typeface="Arial Unicode MS" pitchFamily="34" charset="-128"/>
              </a:rPr>
              <a:t>kutofikia</a:t>
            </a:r>
            <a:r>
              <a:rPr lang="en-GB" sz="3200" dirty="0" smtClean="0">
                <a:solidFill>
                  <a:srgbClr val="000090"/>
                </a:solidFill>
                <a:latin typeface="Arial Unicode MS" pitchFamily="34" charset="-128"/>
              </a:rPr>
              <a:t> ukuaji wake timilifu </a:t>
            </a:r>
            <a:endParaRPr lang="en-GB" sz="3200" dirty="0">
              <a:solidFill>
                <a:srgbClr val="000090"/>
              </a:solidFill>
              <a:latin typeface="Arial Unicode MS" pitchFamily="34" charset="-128"/>
              <a:cs typeface="+mn-cs"/>
            </a:endParaRPr>
          </a:p>
        </p:txBody>
      </p:sp>
      <p:pic>
        <p:nvPicPr>
          <p:cNvPr id="194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276475"/>
            <a:ext cx="2347913"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4372826"/>
            <a:ext cx="2347913" cy="165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5703887"/>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2" name="Diagram 1"/>
          <p:cNvGraphicFramePr/>
          <p:nvPr>
            <p:extLst>
              <p:ext uri="{D42A27DB-BD31-4B8C-83A1-F6EECF244321}">
                <p14:modId xmlns:p14="http://schemas.microsoft.com/office/powerpoint/2010/main" val="1268581840"/>
              </p:ext>
            </p:extLst>
          </p:nvPr>
        </p:nvGraphicFramePr>
        <p:xfrm>
          <a:off x="3565352" y="1629533"/>
          <a:ext cx="5215111"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97660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3</a:t>
            </a:fld>
            <a:endParaRPr lang="en-GB"/>
          </a:p>
        </p:txBody>
      </p:sp>
      <p:pic>
        <p:nvPicPr>
          <p:cNvPr id="5" name="Picture 4" descr="Image result for human being life cycle"/>
          <p:cNvPicPr/>
          <p:nvPr/>
        </p:nvPicPr>
        <p:blipFill>
          <a:blip r:embed="rId2" cstate="print">
            <a:lum bright="20000" contrast="40000"/>
          </a:blip>
          <a:srcRect t="21622" r="35769" b="6193"/>
          <a:stretch>
            <a:fillRect/>
          </a:stretch>
        </p:blipFill>
        <p:spPr bwMode="auto">
          <a:xfrm>
            <a:off x="753930" y="1412776"/>
            <a:ext cx="7636140" cy="2333625"/>
          </a:xfrm>
          <a:prstGeom prst="rect">
            <a:avLst/>
          </a:prstGeom>
          <a:noFill/>
          <a:ln w="9525">
            <a:noFill/>
            <a:miter lim="800000"/>
            <a:headEnd/>
            <a:tailEnd/>
          </a:ln>
        </p:spPr>
      </p:pic>
      <p:sp>
        <p:nvSpPr>
          <p:cNvPr id="7" name="Rectangle 6"/>
          <p:cNvSpPr/>
          <p:nvPr/>
        </p:nvSpPr>
        <p:spPr>
          <a:xfrm>
            <a:off x="755576" y="4365104"/>
            <a:ext cx="7632848" cy="1077218"/>
          </a:xfrm>
          <a:prstGeom prst="rect">
            <a:avLst/>
          </a:prstGeom>
        </p:spPr>
        <p:txBody>
          <a:bodyPr wrap="square">
            <a:spAutoFit/>
          </a:bodyPr>
          <a:lstStyle/>
          <a:p>
            <a:pPr lvl="0" algn="ctr"/>
            <a:r>
              <a:rPr lang="en-GB" sz="3200" dirty="0" err="1">
                <a:solidFill>
                  <a:prstClr val="black"/>
                </a:solidFill>
              </a:rPr>
              <a:t>Kipi</a:t>
            </a:r>
            <a:r>
              <a:rPr lang="en-GB" sz="3200" dirty="0">
                <a:solidFill>
                  <a:prstClr val="black"/>
                </a:solidFill>
              </a:rPr>
              <a:t> ni kipindi cha </a:t>
            </a:r>
            <a:r>
              <a:rPr lang="en-GB" sz="3200" dirty="0" err="1">
                <a:solidFill>
                  <a:prstClr val="black"/>
                </a:solidFill>
              </a:rPr>
              <a:t>makuzi</a:t>
            </a:r>
            <a:r>
              <a:rPr lang="en-GB" sz="3200" dirty="0">
                <a:solidFill>
                  <a:prstClr val="black"/>
                </a:solidFill>
              </a:rPr>
              <a:t> ya </a:t>
            </a:r>
            <a:r>
              <a:rPr lang="en-GB" sz="3200" dirty="0" err="1">
                <a:solidFill>
                  <a:prstClr val="black"/>
                </a:solidFill>
              </a:rPr>
              <a:t>awali</a:t>
            </a:r>
            <a:r>
              <a:rPr lang="en-GB" sz="3200" dirty="0">
                <a:solidFill>
                  <a:prstClr val="black"/>
                </a:solidFill>
              </a:rPr>
              <a:t> katika maisha ya binadamu? </a:t>
            </a:r>
          </a:p>
        </p:txBody>
      </p:sp>
      <p:pic>
        <p:nvPicPr>
          <p:cNvPr id="8"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5322280"/>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2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fld id="{6E0ECD34-23C0-4043-8BBA-138EE086B764}" type="slidenum">
              <a:rPr lang="en-GB" altLang="en-US" smtClean="0">
                <a:solidFill>
                  <a:srgbClr val="000000"/>
                </a:solidFill>
                <a:latin typeface="Arial" panose="020B0604020202020204" pitchFamily="34" charset="0"/>
              </a:rPr>
              <a:pPr/>
              <a:t>30</a:t>
            </a:fld>
            <a:endParaRPr lang="en-GB" altLang="en-US">
              <a:solidFill>
                <a:srgbClr val="000000"/>
              </a:solidFill>
              <a:latin typeface="Arial" panose="020B0604020202020204" pitchFamily="34" charset="0"/>
            </a:endParaRPr>
          </a:p>
        </p:txBody>
      </p:sp>
      <p:sp>
        <p:nvSpPr>
          <p:cNvPr id="20483" name="Title 7"/>
          <p:cNvSpPr>
            <a:spLocks noGrp="1"/>
          </p:cNvSpPr>
          <p:nvPr>
            <p:ph type="title"/>
          </p:nvPr>
        </p:nvSpPr>
        <p:spPr bwMode="auto">
          <a:xfrm>
            <a:off x="539750" y="369888"/>
            <a:ext cx="6659563" cy="720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3200" dirty="0">
                <a:solidFill>
                  <a:srgbClr val="000090"/>
                </a:solidFill>
                <a:latin typeface="Arial Unicode MS" panose="020B0604020202020204" pitchFamily="34" charset="-128"/>
              </a:rPr>
              <a:t>Nurturing care</a:t>
            </a:r>
            <a:endParaRPr lang="en-GB" altLang="en-US" sz="1800" dirty="0">
              <a:solidFill>
                <a:srgbClr val="000090"/>
              </a:solidFill>
              <a:latin typeface="Arial Unicode MS" panose="020B0604020202020204" pitchFamily="34" charset="-128"/>
            </a:endParaRPr>
          </a:p>
        </p:txBody>
      </p:sp>
      <p:pic>
        <p:nvPicPr>
          <p:cNvPr id="2048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828800"/>
            <a:ext cx="8034338" cy="482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TextBox 11"/>
          <p:cNvSpPr txBox="1">
            <a:spLocks noChangeArrowheads="1"/>
          </p:cNvSpPr>
          <p:nvPr/>
        </p:nvSpPr>
        <p:spPr bwMode="auto">
          <a:xfrm>
            <a:off x="468313" y="1130300"/>
            <a:ext cx="7991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r>
              <a:rPr lang="en-GB" altLang="en-US" dirty="0">
                <a:solidFill>
                  <a:srgbClr val="000090"/>
                </a:solidFill>
                <a:latin typeface="Arial Unicode MS" panose="020B0604020202020204" pitchFamily="34" charset="-128"/>
              </a:rPr>
              <a:t>What the child’s brain needs and expects for optimal development </a:t>
            </a:r>
            <a:endParaRPr lang="en-US" altLang="en-US" dirty="0">
              <a:latin typeface="Arial" panose="020B0604020202020204" pitchFamily="34" charset="0"/>
            </a:endParaRPr>
          </a:p>
        </p:txBody>
      </p:sp>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7538" y="5310427"/>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53913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0" y="173038"/>
            <a:ext cx="9182100" cy="808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4000" b="1" dirty="0" err="1" smtClean="0"/>
              <a:t>Huduma</a:t>
            </a:r>
            <a:r>
              <a:rPr lang="en-US" altLang="en-US" sz="4000" b="1" dirty="0" smtClean="0"/>
              <a:t> </a:t>
            </a:r>
            <a:r>
              <a:rPr lang="en-US" altLang="en-US" sz="4000" b="1" dirty="0" err="1" smtClean="0"/>
              <a:t>jumuishi</a:t>
            </a:r>
            <a:r>
              <a:rPr lang="en-US" altLang="en-US" sz="4000" b="1" dirty="0" smtClean="0"/>
              <a:t> </a:t>
            </a:r>
            <a:endParaRPr lang="en-US" altLang="en-US" sz="4000" b="1" dirty="0"/>
          </a:p>
        </p:txBody>
      </p:sp>
      <p:sp>
        <p:nvSpPr>
          <p:cNvPr id="24579" name="Text Box 3"/>
          <p:cNvSpPr txBox="1">
            <a:spLocks noChangeArrowheads="1"/>
          </p:cNvSpPr>
          <p:nvPr/>
        </p:nvSpPr>
        <p:spPr bwMode="auto">
          <a:xfrm>
            <a:off x="2184400" y="2293938"/>
            <a:ext cx="174625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sz="1600">
              <a:solidFill>
                <a:srgbClr val="FFFFFF"/>
              </a:solidFill>
              <a:latin typeface="Trebuchet MS" panose="020B0603020202020204" pitchFamily="34" charset="0"/>
            </a:endParaRPr>
          </a:p>
        </p:txBody>
      </p:sp>
      <p:sp>
        <p:nvSpPr>
          <p:cNvPr id="24580" name="Text Box 4"/>
          <p:cNvSpPr txBox="1">
            <a:spLocks noChangeArrowheads="1"/>
          </p:cNvSpPr>
          <p:nvPr/>
        </p:nvSpPr>
        <p:spPr bwMode="auto">
          <a:xfrm>
            <a:off x="4194175" y="3328988"/>
            <a:ext cx="1744663"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1600">
              <a:solidFill>
                <a:srgbClr val="000000"/>
              </a:solidFill>
              <a:latin typeface="Trebuchet MS" panose="020B0603020202020204" pitchFamily="34" charset="0"/>
            </a:endParaRPr>
          </a:p>
        </p:txBody>
      </p:sp>
      <p:sp>
        <p:nvSpPr>
          <p:cNvPr id="24581" name="Text Box 13"/>
          <p:cNvSpPr txBox="1">
            <a:spLocks noChangeArrowheads="1"/>
          </p:cNvSpPr>
          <p:nvPr/>
        </p:nvSpPr>
        <p:spPr bwMode="auto">
          <a:xfrm>
            <a:off x="3498850" y="2401888"/>
            <a:ext cx="1744663"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1600">
              <a:solidFill>
                <a:srgbClr val="000000"/>
              </a:solidFill>
              <a:latin typeface="Franklin Gothic Book" panose="020B0503020102020204" pitchFamily="34" charset="0"/>
            </a:endParaRPr>
          </a:p>
        </p:txBody>
      </p:sp>
      <p:sp>
        <p:nvSpPr>
          <p:cNvPr id="24582" name="Text Box 15"/>
          <p:cNvSpPr txBox="1">
            <a:spLocks noChangeArrowheads="1"/>
          </p:cNvSpPr>
          <p:nvPr/>
        </p:nvSpPr>
        <p:spPr bwMode="auto">
          <a:xfrm>
            <a:off x="2197100" y="4529138"/>
            <a:ext cx="1746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1600">
              <a:solidFill>
                <a:srgbClr val="000000"/>
              </a:solidFill>
              <a:latin typeface="Trebuchet MS" panose="020B0603020202020204" pitchFamily="34" charset="0"/>
            </a:endParaRPr>
          </a:p>
        </p:txBody>
      </p:sp>
      <p:sp>
        <p:nvSpPr>
          <p:cNvPr id="24583" name="Text Box 16"/>
          <p:cNvSpPr txBox="1">
            <a:spLocks noChangeArrowheads="1"/>
          </p:cNvSpPr>
          <p:nvPr/>
        </p:nvSpPr>
        <p:spPr bwMode="auto">
          <a:xfrm>
            <a:off x="3927475" y="4691063"/>
            <a:ext cx="992188"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1400">
              <a:solidFill>
                <a:srgbClr val="000000"/>
              </a:solidFill>
              <a:latin typeface="Trebuchet MS" panose="020B0603020202020204" pitchFamily="34" charset="0"/>
            </a:endParaRPr>
          </a:p>
        </p:txBody>
      </p:sp>
      <p:sp>
        <p:nvSpPr>
          <p:cNvPr id="24584" name="Text Box 17"/>
          <p:cNvSpPr txBox="1">
            <a:spLocks noChangeArrowheads="1"/>
          </p:cNvSpPr>
          <p:nvPr/>
        </p:nvSpPr>
        <p:spPr bwMode="auto">
          <a:xfrm>
            <a:off x="1835150" y="3429000"/>
            <a:ext cx="1746250"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sz="1600">
              <a:solidFill>
                <a:srgbClr val="000000"/>
              </a:solidFill>
              <a:latin typeface="Trebuchet MS" panose="020B0603020202020204" pitchFamily="34" charset="0"/>
            </a:endParaRPr>
          </a:p>
        </p:txBody>
      </p:sp>
      <p:grpSp>
        <p:nvGrpSpPr>
          <p:cNvPr id="16" name="publicElements"/>
          <p:cNvGrpSpPr>
            <a:grpSpLocks/>
          </p:cNvGrpSpPr>
          <p:nvPr/>
        </p:nvGrpSpPr>
        <p:grpSpPr bwMode="auto">
          <a:xfrm>
            <a:off x="755650" y="981075"/>
            <a:ext cx="8083550" cy="5688013"/>
            <a:chOff x="755650" y="981075"/>
            <a:chExt cx="8083550" cy="5688013"/>
          </a:xfrm>
        </p:grpSpPr>
        <p:sp>
          <p:nvSpPr>
            <p:cNvPr id="24622" name="publicPolicyOval"/>
            <p:cNvSpPr>
              <a:spLocks noChangeArrowheads="1"/>
            </p:cNvSpPr>
            <p:nvPr/>
          </p:nvSpPr>
          <p:spPr bwMode="auto">
            <a:xfrm>
              <a:off x="755650" y="981075"/>
              <a:ext cx="5903913" cy="5688013"/>
            </a:xfrm>
            <a:prstGeom prst="ellipse">
              <a:avLst/>
            </a:prstGeom>
            <a:noFill/>
            <a:ln w="85725">
              <a:solidFill>
                <a:srgbClr val="92DC3B"/>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a:solidFill>
                  <a:srgbClr val="000000"/>
                </a:solidFill>
                <a:latin typeface="Calibri" panose="020F0502020204030204" pitchFamily="34" charset="0"/>
              </a:endParaRPr>
            </a:p>
          </p:txBody>
        </p:sp>
        <p:grpSp>
          <p:nvGrpSpPr>
            <p:cNvPr id="24623" name="publicTextAndLine"/>
            <p:cNvGrpSpPr>
              <a:grpSpLocks/>
            </p:cNvGrpSpPr>
            <p:nvPr/>
          </p:nvGrpSpPr>
          <p:grpSpPr bwMode="auto">
            <a:xfrm>
              <a:off x="6011863" y="5105400"/>
              <a:ext cx="2827337" cy="954088"/>
              <a:chOff x="6011863" y="5105400"/>
              <a:chExt cx="2827337" cy="954088"/>
            </a:xfrm>
          </p:grpSpPr>
          <p:sp>
            <p:nvSpPr>
              <p:cNvPr id="24624" name="publicText"/>
              <p:cNvSpPr txBox="1">
                <a:spLocks noChangeArrowheads="1"/>
              </p:cNvSpPr>
              <p:nvPr/>
            </p:nvSpPr>
            <p:spPr bwMode="auto">
              <a:xfrm>
                <a:off x="6324600" y="5105400"/>
                <a:ext cx="2514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r" eaLnBrk="1" hangingPunct="1">
                  <a:spcBef>
                    <a:spcPct val="50000"/>
                  </a:spcBef>
                </a:pPr>
                <a:r>
                  <a:rPr lang="en-US" altLang="en-US" sz="2800" b="1">
                    <a:solidFill>
                      <a:srgbClr val="92DC3B"/>
                    </a:solidFill>
                    <a:latin typeface="Franklin Gothic Book" panose="020B0503020102020204" pitchFamily="34" charset="0"/>
                  </a:rPr>
                  <a:t>Public policy &amp;  infrastructure</a:t>
                </a:r>
              </a:p>
            </p:txBody>
          </p:sp>
          <p:sp>
            <p:nvSpPr>
              <p:cNvPr id="24625" name="publicLine"/>
              <p:cNvSpPr>
                <a:spLocks noChangeShapeType="1"/>
              </p:cNvSpPr>
              <p:nvPr/>
            </p:nvSpPr>
            <p:spPr bwMode="auto">
              <a:xfrm>
                <a:off x="6011863" y="5589588"/>
                <a:ext cx="2808287" cy="0"/>
              </a:xfrm>
              <a:prstGeom prst="line">
                <a:avLst/>
              </a:prstGeom>
              <a:noFill/>
              <a:ln w="50800">
                <a:solidFill>
                  <a:srgbClr val="92DC3B"/>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19" name="localElements"/>
          <p:cNvGrpSpPr>
            <a:grpSpLocks/>
          </p:cNvGrpSpPr>
          <p:nvPr/>
        </p:nvGrpSpPr>
        <p:grpSpPr bwMode="auto">
          <a:xfrm>
            <a:off x="971550" y="1196975"/>
            <a:ext cx="8477250" cy="5256213"/>
            <a:chOff x="971550" y="1196975"/>
            <a:chExt cx="8477250" cy="5256213"/>
          </a:xfrm>
        </p:grpSpPr>
        <p:sp>
          <p:nvSpPr>
            <p:cNvPr id="24618" name="localDecisionOval"/>
            <p:cNvSpPr>
              <a:spLocks noChangeArrowheads="1"/>
            </p:cNvSpPr>
            <p:nvPr/>
          </p:nvSpPr>
          <p:spPr bwMode="auto">
            <a:xfrm>
              <a:off x="971550" y="1196975"/>
              <a:ext cx="5472113" cy="5256213"/>
            </a:xfrm>
            <a:prstGeom prst="ellipse">
              <a:avLst/>
            </a:prstGeom>
            <a:noFill/>
            <a:ln w="88900">
              <a:solidFill>
                <a:srgbClr val="D6009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a:solidFill>
                  <a:srgbClr val="000000"/>
                </a:solidFill>
                <a:latin typeface="Calibri" panose="020F0502020204030204" pitchFamily="34" charset="0"/>
              </a:endParaRPr>
            </a:p>
          </p:txBody>
        </p:sp>
        <p:grpSp>
          <p:nvGrpSpPr>
            <p:cNvPr id="24619" name="localTextAndLine"/>
            <p:cNvGrpSpPr>
              <a:grpSpLocks/>
            </p:cNvGrpSpPr>
            <p:nvPr/>
          </p:nvGrpSpPr>
          <p:grpSpPr bwMode="auto">
            <a:xfrm>
              <a:off x="6400800" y="3886200"/>
              <a:ext cx="3048000" cy="830263"/>
              <a:chOff x="6400800" y="3886200"/>
              <a:chExt cx="3048000" cy="830263"/>
            </a:xfrm>
          </p:grpSpPr>
          <p:sp>
            <p:nvSpPr>
              <p:cNvPr id="24620" name="localLine"/>
              <p:cNvSpPr>
                <a:spLocks noChangeShapeType="1"/>
              </p:cNvSpPr>
              <p:nvPr/>
            </p:nvSpPr>
            <p:spPr bwMode="auto">
              <a:xfrm flipV="1">
                <a:off x="6400800" y="4343400"/>
                <a:ext cx="2362200" cy="0"/>
              </a:xfrm>
              <a:prstGeom prst="line">
                <a:avLst/>
              </a:prstGeom>
              <a:noFill/>
              <a:ln w="57150">
                <a:solidFill>
                  <a:srgbClr val="D6009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21" name="localText"/>
              <p:cNvSpPr txBox="1">
                <a:spLocks noChangeArrowheads="1"/>
              </p:cNvSpPr>
              <p:nvPr/>
            </p:nvSpPr>
            <p:spPr bwMode="auto">
              <a:xfrm>
                <a:off x="6629400" y="3886200"/>
                <a:ext cx="2819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b="1">
                    <a:solidFill>
                      <a:srgbClr val="D60093"/>
                    </a:solidFill>
                    <a:latin typeface="Arial" panose="020B0604020202020204" pitchFamily="34" charset="0"/>
                  </a:rPr>
                  <a:t>Local decision-making</a:t>
                </a:r>
              </a:p>
            </p:txBody>
          </p:sp>
        </p:grpSp>
      </p:grpSp>
      <p:grpSp>
        <p:nvGrpSpPr>
          <p:cNvPr id="24587" name="bigGreenAndInnerCircles"/>
          <p:cNvGrpSpPr>
            <a:grpSpLocks/>
          </p:cNvGrpSpPr>
          <p:nvPr/>
        </p:nvGrpSpPr>
        <p:grpSpPr bwMode="auto">
          <a:xfrm>
            <a:off x="1676400" y="1828800"/>
            <a:ext cx="4648200" cy="3889375"/>
            <a:chOff x="1676400" y="1828800"/>
            <a:chExt cx="4648200" cy="3889375"/>
          </a:xfrm>
        </p:grpSpPr>
        <p:sp>
          <p:nvSpPr>
            <p:cNvPr id="24598" name="Oval 6"/>
            <p:cNvSpPr>
              <a:spLocks noChangeArrowheads="1"/>
            </p:cNvSpPr>
            <p:nvPr/>
          </p:nvSpPr>
          <p:spPr bwMode="auto">
            <a:xfrm>
              <a:off x="1676400" y="1828800"/>
              <a:ext cx="4081463" cy="3889375"/>
            </a:xfrm>
            <a:prstGeom prst="ellipse">
              <a:avLst/>
            </a:prstGeom>
            <a:solidFill>
              <a:srgbClr val="99FF66"/>
            </a:solidFill>
            <a:ln>
              <a:noFill/>
            </a:ln>
            <a:extLst>
              <a:ext uri="{91240B29-F687-4F45-9708-019B960494DF}">
                <a14:hiddenLine xmlns:a14="http://schemas.microsoft.com/office/drawing/2010/main" w="28575">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sz="1000" b="1">
                <a:solidFill>
                  <a:srgbClr val="FFFFFF"/>
                </a:solidFill>
                <a:latin typeface="Franklin Gothic Book" panose="020B0503020102020204" pitchFamily="34" charset="0"/>
              </a:endParaRPr>
            </a:p>
            <a:p>
              <a:pPr algn="ctr" eaLnBrk="1" hangingPunct="1"/>
              <a:endParaRPr lang="en-US" altLang="en-US" sz="800" b="1">
                <a:solidFill>
                  <a:srgbClr val="FFFFFF"/>
                </a:solidFill>
                <a:latin typeface="Franklin Gothic Book" panose="020B0503020102020204" pitchFamily="34" charset="0"/>
              </a:endParaRPr>
            </a:p>
            <a:p>
              <a:pPr algn="ctr" eaLnBrk="1" hangingPunct="1"/>
              <a:endParaRPr lang="en-US" altLang="en-US" sz="2800">
                <a:solidFill>
                  <a:srgbClr val="000000"/>
                </a:solidFill>
                <a:latin typeface="Franklin Gothic Book" panose="020B0503020102020204" pitchFamily="34" charset="0"/>
              </a:endParaRPr>
            </a:p>
          </p:txBody>
        </p:sp>
        <p:grpSp>
          <p:nvGrpSpPr>
            <p:cNvPr id="24599" name="groupOfCircles"/>
            <p:cNvGrpSpPr>
              <a:grpSpLocks/>
            </p:cNvGrpSpPr>
            <p:nvPr/>
          </p:nvGrpSpPr>
          <p:grpSpPr bwMode="auto">
            <a:xfrm>
              <a:off x="1676400" y="2014538"/>
              <a:ext cx="4648200" cy="3671887"/>
              <a:chOff x="1676400" y="2014538"/>
              <a:chExt cx="4648200" cy="3671887"/>
            </a:xfrm>
          </p:grpSpPr>
          <p:grpSp>
            <p:nvGrpSpPr>
              <p:cNvPr id="24600" name="parentingCircle"/>
              <p:cNvGrpSpPr>
                <a:grpSpLocks/>
              </p:cNvGrpSpPr>
              <p:nvPr/>
            </p:nvGrpSpPr>
            <p:grpSpPr bwMode="auto">
              <a:xfrm>
                <a:off x="2306638" y="2014538"/>
                <a:ext cx="1536700" cy="1458913"/>
                <a:chOff x="2306638" y="2014538"/>
                <a:chExt cx="1536700" cy="1458913"/>
              </a:xfrm>
            </p:grpSpPr>
            <p:sp>
              <p:nvSpPr>
                <p:cNvPr id="24616" name="Oval 7"/>
                <p:cNvSpPr>
                  <a:spLocks noChangeArrowheads="1"/>
                </p:cNvSpPr>
                <p:nvPr/>
              </p:nvSpPr>
              <p:spPr bwMode="auto">
                <a:xfrm>
                  <a:off x="2314575" y="2014538"/>
                  <a:ext cx="1528763" cy="1458912"/>
                </a:xfrm>
                <a:prstGeom prst="ellipse">
                  <a:avLst/>
                </a:prstGeom>
                <a:solidFill>
                  <a:srgbClr val="D5FDAD">
                    <a:alpha val="79999"/>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17" name="Text Box 27"/>
                <p:cNvSpPr txBox="1">
                  <a:spLocks noChangeArrowheads="1"/>
                </p:cNvSpPr>
                <p:nvPr/>
              </p:nvSpPr>
              <p:spPr bwMode="auto">
                <a:xfrm>
                  <a:off x="2306638" y="2387600"/>
                  <a:ext cx="14747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dirty="0">
                      <a:solidFill>
                        <a:srgbClr val="000000"/>
                      </a:solidFill>
                      <a:latin typeface="Calibri" panose="020F0502020204030204" pitchFamily="34" charset="0"/>
                    </a:rPr>
                    <a:t>Parenting</a:t>
                  </a:r>
                </a:p>
                <a:p>
                  <a:pPr eaLnBrk="1" hangingPunct="1">
                    <a:spcBef>
                      <a:spcPct val="50000"/>
                    </a:spcBef>
                  </a:pPr>
                  <a:endParaRPr lang="en-US" altLang="en-US" sz="2400" b="1" dirty="0">
                    <a:solidFill>
                      <a:srgbClr val="000000"/>
                    </a:solidFill>
                    <a:latin typeface="Calibri" panose="020F0502020204030204" pitchFamily="34" charset="0"/>
                  </a:endParaRPr>
                </a:p>
              </p:txBody>
            </p:sp>
          </p:grpSp>
          <p:grpSp>
            <p:nvGrpSpPr>
              <p:cNvPr id="24601" name="prePostCircle"/>
              <p:cNvGrpSpPr>
                <a:grpSpLocks/>
              </p:cNvGrpSpPr>
              <p:nvPr/>
            </p:nvGrpSpPr>
            <p:grpSpPr bwMode="auto">
              <a:xfrm>
                <a:off x="3546475" y="2014538"/>
                <a:ext cx="1601788" cy="1458913"/>
                <a:chOff x="3546475" y="2014538"/>
                <a:chExt cx="1601788" cy="1458913"/>
              </a:xfrm>
            </p:grpSpPr>
            <p:sp>
              <p:nvSpPr>
                <p:cNvPr id="24614" name="Oval 8"/>
                <p:cNvSpPr>
                  <a:spLocks noChangeArrowheads="1"/>
                </p:cNvSpPr>
                <p:nvPr/>
              </p:nvSpPr>
              <p:spPr bwMode="auto">
                <a:xfrm>
                  <a:off x="3546475" y="2014538"/>
                  <a:ext cx="1530350" cy="1458912"/>
                </a:xfrm>
                <a:prstGeom prst="ellipse">
                  <a:avLst/>
                </a:prstGeom>
                <a:solidFill>
                  <a:srgbClr val="99CCFF">
                    <a:alpha val="61960"/>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15" name="Text Box 29"/>
                <p:cNvSpPr txBox="1">
                  <a:spLocks noChangeArrowheads="1"/>
                </p:cNvSpPr>
                <p:nvPr/>
              </p:nvSpPr>
              <p:spPr bwMode="auto">
                <a:xfrm>
                  <a:off x="3659188" y="2276475"/>
                  <a:ext cx="14890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a:solidFill>
                        <a:srgbClr val="000000"/>
                      </a:solidFill>
                      <a:latin typeface="Calibri" panose="020F0502020204030204" pitchFamily="34" charset="0"/>
                    </a:rPr>
                    <a:t>Pre/post-natal</a:t>
                  </a:r>
                </a:p>
              </p:txBody>
            </p:sp>
          </p:grpSp>
          <p:grpSp>
            <p:nvGrpSpPr>
              <p:cNvPr id="24602" name="centreBasedCircle"/>
              <p:cNvGrpSpPr>
                <a:grpSpLocks/>
              </p:cNvGrpSpPr>
              <p:nvPr/>
            </p:nvGrpSpPr>
            <p:grpSpPr bwMode="auto">
              <a:xfrm>
                <a:off x="3546475" y="4097338"/>
                <a:ext cx="2016125" cy="1589087"/>
                <a:chOff x="3546475" y="4097338"/>
                <a:chExt cx="2016125" cy="1589087"/>
              </a:xfrm>
            </p:grpSpPr>
            <p:sp>
              <p:nvSpPr>
                <p:cNvPr id="24612" name="Oval 12"/>
                <p:cNvSpPr>
                  <a:spLocks noChangeArrowheads="1"/>
                </p:cNvSpPr>
                <p:nvPr/>
              </p:nvSpPr>
              <p:spPr bwMode="auto">
                <a:xfrm>
                  <a:off x="3546475" y="4097338"/>
                  <a:ext cx="1530350" cy="1458912"/>
                </a:xfrm>
                <a:prstGeom prst="ellipse">
                  <a:avLst/>
                </a:prstGeom>
                <a:solidFill>
                  <a:srgbClr val="CC99FF">
                    <a:alpha val="61960"/>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13" name="Text Box 30"/>
                <p:cNvSpPr txBox="1">
                  <a:spLocks noChangeArrowheads="1"/>
                </p:cNvSpPr>
                <p:nvPr/>
              </p:nvSpPr>
              <p:spPr bwMode="auto">
                <a:xfrm>
                  <a:off x="3708400" y="4302125"/>
                  <a:ext cx="1854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a:solidFill>
                        <a:srgbClr val="000000"/>
                      </a:solidFill>
                      <a:latin typeface="Calibri" panose="020F0502020204030204" pitchFamily="34" charset="0"/>
                    </a:rPr>
                    <a:t>Centre-based ECE/care</a:t>
                  </a:r>
                </a:p>
                <a:p>
                  <a:pPr eaLnBrk="1" hangingPunct="1">
                    <a:spcBef>
                      <a:spcPct val="50000"/>
                    </a:spcBef>
                  </a:pPr>
                  <a:endParaRPr lang="en-US" altLang="en-US" sz="2400" b="1">
                    <a:solidFill>
                      <a:srgbClr val="000000"/>
                    </a:solidFill>
                    <a:latin typeface="Calibri" panose="020F0502020204030204" pitchFamily="34" charset="0"/>
                  </a:endParaRPr>
                </a:p>
              </p:txBody>
            </p:sp>
          </p:grpSp>
          <p:grpSp>
            <p:nvGrpSpPr>
              <p:cNvPr id="24603" name="nutritionCircle"/>
              <p:cNvGrpSpPr>
                <a:grpSpLocks/>
              </p:cNvGrpSpPr>
              <p:nvPr/>
            </p:nvGrpSpPr>
            <p:grpSpPr bwMode="auto">
              <a:xfrm>
                <a:off x="2197100" y="4122738"/>
                <a:ext cx="1646238" cy="1457325"/>
                <a:chOff x="2197100" y="4122738"/>
                <a:chExt cx="1646238" cy="1457325"/>
              </a:xfrm>
            </p:grpSpPr>
            <p:sp>
              <p:nvSpPr>
                <p:cNvPr id="24610" name="Oval 11"/>
                <p:cNvSpPr>
                  <a:spLocks noChangeArrowheads="1"/>
                </p:cNvSpPr>
                <p:nvPr/>
              </p:nvSpPr>
              <p:spPr bwMode="auto">
                <a:xfrm>
                  <a:off x="2314575" y="4122738"/>
                  <a:ext cx="1528763" cy="1457325"/>
                </a:xfrm>
                <a:prstGeom prst="ellipse">
                  <a:avLst/>
                </a:prstGeom>
                <a:solidFill>
                  <a:srgbClr val="FFCC66">
                    <a:alpha val="72156"/>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11" name="Text Box 31"/>
                <p:cNvSpPr txBox="1">
                  <a:spLocks noChangeArrowheads="1"/>
                </p:cNvSpPr>
                <p:nvPr/>
              </p:nvSpPr>
              <p:spPr bwMode="auto">
                <a:xfrm>
                  <a:off x="2197100" y="4456113"/>
                  <a:ext cx="1584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r>
                    <a:rPr lang="en-US" altLang="en-US" sz="2400">
                      <a:solidFill>
                        <a:srgbClr val="000000"/>
                      </a:solidFill>
                      <a:latin typeface="Calibri" panose="020F0502020204030204" pitchFamily="34" charset="0"/>
                    </a:rPr>
                    <a:t>Nutrition</a:t>
                  </a:r>
                </a:p>
              </p:txBody>
            </p:sp>
          </p:grpSp>
          <p:grpSp>
            <p:nvGrpSpPr>
              <p:cNvPr id="24604" name="homeVisitingCircle"/>
              <p:cNvGrpSpPr>
                <a:grpSpLocks/>
              </p:cNvGrpSpPr>
              <p:nvPr/>
            </p:nvGrpSpPr>
            <p:grpSpPr bwMode="auto">
              <a:xfrm>
                <a:off x="1676400" y="3149600"/>
                <a:ext cx="1982788" cy="1458913"/>
                <a:chOff x="1676400" y="3149600"/>
                <a:chExt cx="1982788" cy="1458913"/>
              </a:xfrm>
            </p:grpSpPr>
            <p:sp>
              <p:nvSpPr>
                <p:cNvPr id="24608" name="Oval 10"/>
                <p:cNvSpPr>
                  <a:spLocks noChangeArrowheads="1"/>
                </p:cNvSpPr>
                <p:nvPr/>
              </p:nvSpPr>
              <p:spPr bwMode="auto">
                <a:xfrm>
                  <a:off x="1676400" y="3149600"/>
                  <a:ext cx="1530350" cy="1458913"/>
                </a:xfrm>
                <a:prstGeom prst="ellipse">
                  <a:avLst/>
                </a:prstGeom>
                <a:solidFill>
                  <a:srgbClr val="FF6699">
                    <a:alpha val="72156"/>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09" name="Text Box 33"/>
                <p:cNvSpPr txBox="1">
                  <a:spLocks noChangeArrowheads="1"/>
                </p:cNvSpPr>
                <p:nvPr/>
              </p:nvSpPr>
              <p:spPr bwMode="auto">
                <a:xfrm>
                  <a:off x="1676400" y="3470275"/>
                  <a:ext cx="1982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400">
                      <a:solidFill>
                        <a:srgbClr val="000000"/>
                      </a:solidFill>
                      <a:latin typeface="Calibri" panose="020F0502020204030204" pitchFamily="34" charset="0"/>
                    </a:rPr>
                    <a:t>Home-visiting</a:t>
                  </a:r>
                </a:p>
              </p:txBody>
            </p:sp>
          </p:grpSp>
          <p:grpSp>
            <p:nvGrpSpPr>
              <p:cNvPr id="24605" name="childhealthCircle"/>
              <p:cNvGrpSpPr>
                <a:grpSpLocks/>
              </p:cNvGrpSpPr>
              <p:nvPr/>
            </p:nvGrpSpPr>
            <p:grpSpPr bwMode="auto">
              <a:xfrm>
                <a:off x="4227513" y="2995613"/>
                <a:ext cx="2097087" cy="1460500"/>
                <a:chOff x="4227513" y="2995613"/>
                <a:chExt cx="2097087" cy="1460500"/>
              </a:xfrm>
            </p:grpSpPr>
            <p:sp>
              <p:nvSpPr>
                <p:cNvPr id="24606" name="Oval 9"/>
                <p:cNvSpPr>
                  <a:spLocks noChangeArrowheads="1"/>
                </p:cNvSpPr>
                <p:nvPr/>
              </p:nvSpPr>
              <p:spPr bwMode="auto">
                <a:xfrm>
                  <a:off x="4227513" y="2995613"/>
                  <a:ext cx="1530350" cy="1460500"/>
                </a:xfrm>
                <a:prstGeom prst="ellipse">
                  <a:avLst/>
                </a:prstGeom>
                <a:solidFill>
                  <a:srgbClr val="FFFF99">
                    <a:alpha val="92940"/>
                  </a:srgbClr>
                </a:solidFill>
                <a:ln>
                  <a:noFill/>
                </a:ln>
                <a:extLst>
                  <a:ext uri="{91240B29-F687-4F45-9708-019B960494DF}">
                    <a14:hiddenLine xmlns:a14="http://schemas.microsoft.com/office/drawing/2010/main" w="6350">
                      <a:solidFill>
                        <a:srgbClr val="000000"/>
                      </a:solidFill>
                      <a:round/>
                      <a:headEnd/>
                      <a:tailEnd/>
                    </a14:hiddenLine>
                  </a:ext>
                </a:extLst>
              </p:spPr>
              <p:txBody>
                <a:bodyPr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algn="ctr" eaLnBrk="1" hangingPunct="1"/>
                  <a:endParaRPr lang="en-US" altLang="en-US" sz="900">
                    <a:solidFill>
                      <a:srgbClr val="FFFFFF"/>
                    </a:solidFill>
                    <a:latin typeface="Franklin Gothic Book" panose="020B0503020102020204" pitchFamily="34" charset="0"/>
                  </a:endParaRPr>
                </a:p>
                <a:p>
                  <a:pPr algn="ctr" eaLnBrk="1" hangingPunct="1"/>
                  <a:endParaRPr lang="en-US" altLang="en-US">
                    <a:solidFill>
                      <a:srgbClr val="FFFFFF"/>
                    </a:solidFill>
                    <a:latin typeface="Franklin Gothic Book" panose="020B0503020102020204" pitchFamily="34" charset="0"/>
                  </a:endParaRPr>
                </a:p>
              </p:txBody>
            </p:sp>
            <p:sp>
              <p:nvSpPr>
                <p:cNvPr id="24607" name="Text Box 33"/>
                <p:cNvSpPr txBox="1">
                  <a:spLocks noChangeArrowheads="1"/>
                </p:cNvSpPr>
                <p:nvPr/>
              </p:nvSpPr>
              <p:spPr bwMode="auto">
                <a:xfrm>
                  <a:off x="4292600" y="3240088"/>
                  <a:ext cx="2032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r>
                    <a:rPr lang="en-US" altLang="en-US" sz="2400">
                      <a:solidFill>
                        <a:srgbClr val="000000"/>
                      </a:solidFill>
                      <a:latin typeface="Calibri" panose="020F0502020204030204" pitchFamily="34" charset="0"/>
                    </a:rPr>
                    <a:t>Child health</a:t>
                  </a:r>
                </a:p>
                <a:p>
                  <a:pPr eaLnBrk="1" hangingPunct="1"/>
                  <a:r>
                    <a:rPr lang="en-US" altLang="en-US" sz="2400">
                      <a:solidFill>
                        <a:srgbClr val="000000"/>
                      </a:solidFill>
                      <a:latin typeface="Calibri" panose="020F0502020204030204" pitchFamily="34" charset="0"/>
                    </a:rPr>
                    <a:t>services</a:t>
                  </a:r>
                </a:p>
              </p:txBody>
            </p:sp>
          </p:grpSp>
        </p:grpSp>
      </p:grpSp>
      <p:grpSp>
        <p:nvGrpSpPr>
          <p:cNvPr id="18" name="neighborhoodElements"/>
          <p:cNvGrpSpPr>
            <a:grpSpLocks/>
          </p:cNvGrpSpPr>
          <p:nvPr/>
        </p:nvGrpSpPr>
        <p:grpSpPr bwMode="auto">
          <a:xfrm>
            <a:off x="1257300" y="1320800"/>
            <a:ext cx="7954963" cy="4824413"/>
            <a:chOff x="1257300" y="1320800"/>
            <a:chExt cx="7954963" cy="4824413"/>
          </a:xfrm>
        </p:grpSpPr>
        <p:sp>
          <p:nvSpPr>
            <p:cNvPr id="24594" name="neighborhoodOval"/>
            <p:cNvSpPr>
              <a:spLocks noChangeArrowheads="1"/>
            </p:cNvSpPr>
            <p:nvPr/>
          </p:nvSpPr>
          <p:spPr bwMode="auto">
            <a:xfrm>
              <a:off x="1257300" y="1320800"/>
              <a:ext cx="4968875" cy="4824413"/>
            </a:xfrm>
            <a:prstGeom prst="ellipse">
              <a:avLst/>
            </a:prstGeom>
            <a:noFill/>
            <a:ln w="88900">
              <a:solidFill>
                <a:srgbClr val="58CAD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endParaRPr lang="en-US" altLang="en-US">
                <a:solidFill>
                  <a:srgbClr val="000000"/>
                </a:solidFill>
                <a:latin typeface="Calibri" panose="020F0502020204030204" pitchFamily="34" charset="0"/>
              </a:endParaRPr>
            </a:p>
          </p:txBody>
        </p:sp>
        <p:grpSp>
          <p:nvGrpSpPr>
            <p:cNvPr id="24595" name="neigbhorhoodTextAndLine"/>
            <p:cNvGrpSpPr>
              <a:grpSpLocks/>
            </p:cNvGrpSpPr>
            <p:nvPr/>
          </p:nvGrpSpPr>
          <p:grpSpPr bwMode="auto">
            <a:xfrm>
              <a:off x="6172200" y="2895600"/>
              <a:ext cx="3040063" cy="954088"/>
              <a:chOff x="6172200" y="2895600"/>
              <a:chExt cx="3040063" cy="954088"/>
            </a:xfrm>
          </p:grpSpPr>
          <p:sp>
            <p:nvSpPr>
              <p:cNvPr id="24596" name="neighborhoodText"/>
              <p:cNvSpPr txBox="1">
                <a:spLocks noChangeArrowheads="1"/>
              </p:cNvSpPr>
              <p:nvPr/>
            </p:nvSpPr>
            <p:spPr bwMode="auto">
              <a:xfrm>
                <a:off x="6553200" y="2895600"/>
                <a:ext cx="26590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800" b="1">
                    <a:solidFill>
                      <a:srgbClr val="58CAD8"/>
                    </a:solidFill>
                    <a:latin typeface="Franklin Gothic Book" panose="020B0503020102020204" pitchFamily="34" charset="0"/>
                  </a:rPr>
                  <a:t>Neighborhood/ community </a:t>
                </a:r>
              </a:p>
            </p:txBody>
          </p:sp>
          <p:sp>
            <p:nvSpPr>
              <p:cNvPr id="24597" name="neighborhoodLine"/>
              <p:cNvSpPr>
                <a:spLocks noChangeShapeType="1"/>
              </p:cNvSpPr>
              <p:nvPr/>
            </p:nvSpPr>
            <p:spPr bwMode="auto">
              <a:xfrm>
                <a:off x="6172200" y="3352800"/>
                <a:ext cx="2667000" cy="0"/>
              </a:xfrm>
              <a:prstGeom prst="line">
                <a:avLst/>
              </a:prstGeom>
              <a:noFill/>
              <a:ln w="50800">
                <a:solidFill>
                  <a:srgbClr val="58CAD8"/>
                </a:solidFill>
                <a:round/>
                <a:headEnd/>
                <a:tailEnd/>
              </a:ln>
              <a:extLst>
                <a:ext uri="{909E8E84-426E-40DD-AFC4-6F175D3DCCD1}">
                  <a14:hiddenFill xmlns:a14="http://schemas.microsoft.com/office/drawing/2010/main">
                    <a:noFill/>
                  </a14:hiddenFill>
                </a:ext>
              </a:extLst>
            </p:spPr>
            <p:txBody>
              <a:bodyPr/>
              <a:lstStyle/>
              <a:p>
                <a:endParaRPr lang="en-US"/>
              </a:p>
            </p:txBody>
          </p:sp>
        </p:grpSp>
      </p:grpSp>
      <p:grpSp>
        <p:nvGrpSpPr>
          <p:cNvPr id="15" name="schoolComm-elements"/>
          <p:cNvGrpSpPr>
            <a:grpSpLocks/>
          </p:cNvGrpSpPr>
          <p:nvPr/>
        </p:nvGrpSpPr>
        <p:grpSpPr bwMode="auto">
          <a:xfrm>
            <a:off x="1447800" y="1600200"/>
            <a:ext cx="7764463" cy="4343400"/>
            <a:chOff x="1447800" y="1600200"/>
            <a:chExt cx="7764463" cy="4343400"/>
          </a:xfrm>
        </p:grpSpPr>
        <p:sp>
          <p:nvSpPr>
            <p:cNvPr id="34" name="schoolCommOval"/>
            <p:cNvSpPr>
              <a:spLocks noChangeArrowheads="1"/>
            </p:cNvSpPr>
            <p:nvPr/>
          </p:nvSpPr>
          <p:spPr bwMode="auto">
            <a:xfrm>
              <a:off x="1447800" y="1600200"/>
              <a:ext cx="4495800" cy="4343400"/>
            </a:xfrm>
            <a:prstGeom prst="ellipse">
              <a:avLst/>
            </a:prstGeom>
            <a:noFill/>
            <a:ln w="88900">
              <a:solidFill>
                <a:schemeClr val="accent4">
                  <a:lumMod val="75000"/>
                </a:schemeClr>
              </a:solidFill>
              <a:round/>
              <a:headEnd/>
              <a:tailEnd/>
            </a:ln>
            <a:effectLst/>
          </p:spPr>
          <p:txBody>
            <a:bodyPr wrap="none" anchor="ctr"/>
            <a:lstStyle>
              <a:lvl1pPr>
                <a:defRPr>
                  <a:solidFill>
                    <a:schemeClr val="tx1"/>
                  </a:solidFill>
                  <a:latin typeface="Century Gothic" pitchFamily="34" charset="0"/>
                  <a:ea typeface="MS PGothic" pitchFamily="34" charset="-128"/>
                </a:defRPr>
              </a:lvl1pPr>
              <a:lvl2pPr marL="742950" indent="-285750">
                <a:defRPr>
                  <a:solidFill>
                    <a:schemeClr val="tx1"/>
                  </a:solidFill>
                  <a:latin typeface="Century Gothic" pitchFamily="34" charset="0"/>
                  <a:ea typeface="MS PGothic" pitchFamily="34" charset="-128"/>
                </a:defRPr>
              </a:lvl2pPr>
              <a:lvl3pPr marL="1143000" indent="-228600">
                <a:defRPr>
                  <a:solidFill>
                    <a:schemeClr val="tx1"/>
                  </a:solidFill>
                  <a:latin typeface="Century Gothic" pitchFamily="34" charset="0"/>
                  <a:ea typeface="MS PGothic" pitchFamily="34" charset="-128"/>
                </a:defRPr>
              </a:lvl3pPr>
              <a:lvl4pPr marL="1600200" indent="-228600">
                <a:defRPr>
                  <a:solidFill>
                    <a:schemeClr val="tx1"/>
                  </a:solidFill>
                  <a:latin typeface="Century Gothic" pitchFamily="34" charset="0"/>
                  <a:ea typeface="MS PGothic" pitchFamily="34" charset="-128"/>
                </a:defRPr>
              </a:lvl4pPr>
              <a:lvl5pPr marL="2057400" indent="-228600">
                <a:defRPr>
                  <a:solidFill>
                    <a:schemeClr val="tx1"/>
                  </a:solidFill>
                  <a:latin typeface="Century Gothic"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entury Gothic" pitchFamily="34" charset="0"/>
                  <a:ea typeface="MS PGothic" pitchFamily="34" charset="-128"/>
                </a:defRPr>
              </a:lvl9pPr>
            </a:lstStyle>
            <a:p>
              <a:pPr eaLnBrk="1" hangingPunct="1">
                <a:defRPr/>
              </a:pPr>
              <a:endParaRPr lang="en-US" altLang="en-US">
                <a:solidFill>
                  <a:srgbClr val="000000"/>
                </a:solidFill>
                <a:latin typeface="Calibri" pitchFamily="34" charset="0"/>
              </a:endParaRPr>
            </a:p>
          </p:txBody>
        </p:sp>
        <p:grpSp>
          <p:nvGrpSpPr>
            <p:cNvPr id="24591" name="schoolComTextAndLine"/>
            <p:cNvGrpSpPr>
              <a:grpSpLocks/>
            </p:cNvGrpSpPr>
            <p:nvPr/>
          </p:nvGrpSpPr>
          <p:grpSpPr bwMode="auto">
            <a:xfrm>
              <a:off x="5334000" y="1798638"/>
              <a:ext cx="3878263" cy="955675"/>
              <a:chOff x="5334000" y="1798638"/>
              <a:chExt cx="3878263" cy="955675"/>
            </a:xfrm>
          </p:grpSpPr>
          <p:sp>
            <p:nvSpPr>
              <p:cNvPr id="35" name="schoolComLine"/>
              <p:cNvSpPr>
                <a:spLocks noChangeShapeType="1"/>
              </p:cNvSpPr>
              <p:nvPr/>
            </p:nvSpPr>
            <p:spPr bwMode="auto">
              <a:xfrm flipV="1">
                <a:off x="5334000" y="2286000"/>
                <a:ext cx="2057400" cy="0"/>
              </a:xfrm>
              <a:prstGeom prst="line">
                <a:avLst/>
              </a:prstGeom>
              <a:noFill/>
              <a:ln w="57150">
                <a:solidFill>
                  <a:schemeClr val="accent4">
                    <a:lumMod val="75000"/>
                  </a:schemeClr>
                </a:solidFill>
                <a:round/>
                <a:headEnd/>
                <a:tailEnd/>
              </a:ln>
              <a:effectLst/>
            </p:spPr>
            <p:txBody>
              <a:bodyPr/>
              <a:lstStyle/>
              <a:p>
                <a:pPr eaLnBrk="1" fontAlgn="auto" hangingPunct="1">
                  <a:spcBef>
                    <a:spcPts val="0"/>
                  </a:spcBef>
                  <a:spcAft>
                    <a:spcPts val="0"/>
                  </a:spcAft>
                  <a:defRPr/>
                </a:pPr>
                <a:endParaRPr lang="en-US">
                  <a:solidFill>
                    <a:prstClr val="black"/>
                  </a:solidFill>
                  <a:latin typeface="Calibri"/>
                  <a:ea typeface="+mn-ea"/>
                </a:endParaRPr>
              </a:p>
            </p:txBody>
          </p:sp>
          <p:sp>
            <p:nvSpPr>
              <p:cNvPr id="24593" name="schoolComText"/>
              <p:cNvSpPr txBox="1">
                <a:spLocks noChangeArrowheads="1"/>
              </p:cNvSpPr>
              <p:nvPr/>
            </p:nvSpPr>
            <p:spPr bwMode="auto">
              <a:xfrm>
                <a:off x="5757863" y="1798638"/>
                <a:ext cx="34544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S PGothic" panose="020B0600070205080204" pitchFamily="34" charset="-128"/>
                  </a:defRPr>
                </a:lvl1pPr>
                <a:lvl2pPr marL="742950" indent="-285750">
                  <a:defRPr>
                    <a:solidFill>
                      <a:schemeClr val="tx1"/>
                    </a:solidFill>
                    <a:latin typeface="Century Gothic" panose="020B0502020202020204" pitchFamily="34" charset="0"/>
                    <a:ea typeface="MS PGothic" panose="020B0600070205080204" pitchFamily="34" charset="-128"/>
                  </a:defRPr>
                </a:lvl2pPr>
                <a:lvl3pPr marL="1143000" indent="-228600">
                  <a:defRPr>
                    <a:solidFill>
                      <a:schemeClr val="tx1"/>
                    </a:solidFill>
                    <a:latin typeface="Century Gothic" panose="020B0502020202020204" pitchFamily="34" charset="0"/>
                    <a:ea typeface="MS PGothic" panose="020B0600070205080204" pitchFamily="34" charset="-128"/>
                  </a:defRPr>
                </a:lvl3pPr>
                <a:lvl4pPr marL="1600200" indent="-228600">
                  <a:defRPr>
                    <a:solidFill>
                      <a:schemeClr val="tx1"/>
                    </a:solidFill>
                    <a:latin typeface="Century Gothic" panose="020B0502020202020204" pitchFamily="34" charset="0"/>
                    <a:ea typeface="MS PGothic" panose="020B0600070205080204" pitchFamily="34" charset="-128"/>
                  </a:defRPr>
                </a:lvl4pPr>
                <a:lvl5pPr marL="2057400" indent="-228600">
                  <a:defRPr>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entury Gothic" panose="020B0502020202020204" pitchFamily="34" charset="0"/>
                    <a:ea typeface="MS PGothic" panose="020B0600070205080204" pitchFamily="34" charset="-128"/>
                  </a:defRPr>
                </a:lvl9pPr>
              </a:lstStyle>
              <a:p>
                <a:pPr eaLnBrk="1" hangingPunct="1">
                  <a:spcBef>
                    <a:spcPct val="50000"/>
                  </a:spcBef>
                </a:pPr>
                <a:r>
                  <a:rPr lang="en-US" altLang="en-US" sz="2800" b="1">
                    <a:solidFill>
                      <a:srgbClr val="604A7B"/>
                    </a:solidFill>
                    <a:latin typeface="Franklin Gothic Book" panose="020B0503020102020204" pitchFamily="34" charset="0"/>
                  </a:rPr>
                  <a:t>School/community centre/health clinic</a:t>
                </a:r>
              </a:p>
            </p:txBody>
          </p:sp>
        </p:grpSp>
      </p:grpSp>
    </p:spTree>
    <p:extLst>
      <p:ext uri="{BB962C8B-B14F-4D97-AF65-F5344CB8AC3E}">
        <p14:creationId xmlns:p14="http://schemas.microsoft.com/office/powerpoint/2010/main" val="32546436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3000"/>
                                        <p:tgtEl>
                                          <p:spTgt spid="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3000"/>
                                        <p:tgtEl>
                                          <p:spTgt spid="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32</a:t>
            </a:fld>
            <a:endParaRPr lang="en-GB"/>
          </a:p>
        </p:txBody>
      </p:sp>
      <p:sp>
        <p:nvSpPr>
          <p:cNvPr id="5" name="Content Placeholder 2"/>
          <p:cNvSpPr txBox="1">
            <a:spLocks/>
          </p:cNvSpPr>
          <p:nvPr/>
        </p:nvSpPr>
        <p:spPr bwMode="auto">
          <a:xfrm>
            <a:off x="798230" y="1772816"/>
            <a:ext cx="7470016"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entury Gothic" charset="0"/>
                <a:ea typeface="MS PGothic" charset="0"/>
                <a:cs typeface="MS PGothic" charset="0"/>
              </a:defRPr>
            </a:lvl1pPr>
            <a:lvl2pPr marL="742950" indent="-285750" eaLnBrk="0" hangingPunct="0">
              <a:defRPr>
                <a:solidFill>
                  <a:schemeClr val="tx1"/>
                </a:solidFill>
                <a:latin typeface="Century Gothic" charset="0"/>
                <a:ea typeface="MS PGothic" charset="0"/>
                <a:cs typeface="MS PGothic" charset="0"/>
              </a:defRPr>
            </a:lvl2pPr>
            <a:lvl3pPr marL="1143000" indent="-228600" eaLnBrk="0" hangingPunct="0">
              <a:defRPr>
                <a:solidFill>
                  <a:schemeClr val="tx1"/>
                </a:solidFill>
                <a:latin typeface="Century Gothic" charset="0"/>
                <a:ea typeface="MS PGothic" charset="0"/>
                <a:cs typeface="MS PGothic" charset="0"/>
              </a:defRPr>
            </a:lvl3pPr>
            <a:lvl4pPr marL="1600200" indent="-228600" eaLnBrk="0" hangingPunct="0">
              <a:defRPr>
                <a:solidFill>
                  <a:schemeClr val="tx1"/>
                </a:solidFill>
                <a:latin typeface="Century Gothic" charset="0"/>
                <a:ea typeface="MS PGothic" charset="0"/>
                <a:cs typeface="MS PGothic" charset="0"/>
              </a:defRPr>
            </a:lvl4pPr>
            <a:lvl5pPr marL="2057400" indent="-228600" eaLnBrk="0" hangingPunct="0">
              <a:defRPr>
                <a:solidFill>
                  <a:schemeClr val="tx1"/>
                </a:solidFill>
                <a:latin typeface="Century Gothic"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Century Gothic"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Century Gothic"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Century Gothic"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Century Gothic" charset="0"/>
                <a:ea typeface="MS PGothic" charset="0"/>
                <a:cs typeface="MS PGothic" charset="0"/>
              </a:defRPr>
            </a:lvl9pPr>
          </a:lstStyle>
          <a:p>
            <a:pPr marL="514350" lvl="0" indent="-514350" defTabSz="457200" eaLnBrk="1" fontAlgn="base" hangingPunct="1">
              <a:spcBef>
                <a:spcPct val="0"/>
              </a:spcBef>
              <a:spcAft>
                <a:spcPct val="0"/>
              </a:spcAft>
              <a:buFont typeface="Arial" charset="0"/>
              <a:buAutoNum type="arabicPeriod"/>
              <a:defRPr/>
            </a:pPr>
            <a:r>
              <a:rPr lang="en-US" sz="3200" kern="0" dirty="0">
                <a:solidFill>
                  <a:srgbClr val="000000"/>
                </a:solidFill>
              </a:rPr>
              <a:t>Kuna </a:t>
            </a:r>
            <a:r>
              <a:rPr lang="en-US" sz="3200" kern="0" dirty="0" err="1">
                <a:solidFill>
                  <a:srgbClr val="000000"/>
                </a:solidFill>
              </a:rPr>
              <a:t>faida</a:t>
            </a:r>
            <a:r>
              <a:rPr lang="en-US" sz="3200" kern="0" dirty="0">
                <a:solidFill>
                  <a:srgbClr val="000000"/>
                </a:solidFill>
              </a:rPr>
              <a:t> </a:t>
            </a:r>
            <a:r>
              <a:rPr lang="en-US" sz="3200" kern="0" dirty="0" err="1">
                <a:solidFill>
                  <a:srgbClr val="000000"/>
                </a:solidFill>
              </a:rPr>
              <a:t>yoyote</a:t>
            </a:r>
            <a:r>
              <a:rPr lang="en-US" sz="3200" kern="0" dirty="0">
                <a:solidFill>
                  <a:srgbClr val="000000"/>
                </a:solidFill>
              </a:rPr>
              <a:t> </a:t>
            </a:r>
            <a:r>
              <a:rPr lang="en-US" sz="3200" kern="0" dirty="0" err="1">
                <a:solidFill>
                  <a:srgbClr val="000000"/>
                </a:solidFill>
              </a:rPr>
              <a:t>unayoona</a:t>
            </a:r>
            <a:r>
              <a:rPr lang="en-US" sz="3200" kern="0" dirty="0">
                <a:solidFill>
                  <a:srgbClr val="000000"/>
                </a:solidFill>
              </a:rPr>
              <a:t> ya kuwa na Programu jumuishi ya </a:t>
            </a:r>
            <a:r>
              <a:rPr lang="en-US" sz="3200" kern="0" dirty="0" smtClean="0">
                <a:solidFill>
                  <a:srgbClr val="000000"/>
                </a:solidFill>
              </a:rPr>
              <a:t>MMMAM</a:t>
            </a:r>
            <a:r>
              <a:rPr lang="en-US" sz="3200" kern="0" dirty="0" smtClean="0">
                <a:solidFill>
                  <a:srgbClr val="000000"/>
                </a:solidFill>
              </a:rPr>
              <a:t>?</a:t>
            </a:r>
            <a:endParaRPr lang="en-US" sz="3200" kern="0" dirty="0">
              <a:solidFill>
                <a:srgbClr val="000000"/>
              </a:solidFill>
            </a:endParaRPr>
          </a:p>
          <a:p>
            <a:pPr marL="514350" marR="0" lvl="0" indent="-514350" defTabSz="457200" eaLnBrk="1" fontAlgn="base" latinLnBrk="0" hangingPunct="1">
              <a:lnSpc>
                <a:spcPct val="100000"/>
              </a:lnSpc>
              <a:spcBef>
                <a:spcPct val="0"/>
              </a:spcBef>
              <a:spcAft>
                <a:spcPct val="0"/>
              </a:spcAft>
              <a:buClrTx/>
              <a:buSzTx/>
              <a:buFont typeface="Arial" charset="0"/>
              <a:buAutoNum type="arabicPeriod"/>
              <a:tabLst/>
              <a:defRPr/>
            </a:pPr>
            <a:r>
              <a:rPr kumimoji="0" lang="en-US" sz="3200" i="0" u="none" strike="noStrike" kern="0" cap="none" spc="0" normalizeH="0" baseline="0" noProof="0" dirty="0">
                <a:ln>
                  <a:noFill/>
                </a:ln>
                <a:solidFill>
                  <a:srgbClr val="000000"/>
                </a:solidFill>
                <a:effectLst/>
                <a:uLnTx/>
                <a:uFillTx/>
              </a:rPr>
              <a:t>Kwa </a:t>
            </a:r>
            <a:r>
              <a:rPr kumimoji="0" lang="en-US" sz="3200" i="0" u="none" strike="noStrike" kern="0" cap="none" spc="0" normalizeH="0" baseline="0" noProof="0" dirty="0" err="1">
                <a:ln>
                  <a:noFill/>
                </a:ln>
                <a:solidFill>
                  <a:srgbClr val="000000"/>
                </a:solidFill>
                <a:effectLst/>
                <a:uLnTx/>
                <a:uFillTx/>
              </a:rPr>
              <a:t>nini</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unadhani</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ni</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muhimu</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kuwa</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na</a:t>
            </a:r>
            <a:r>
              <a:rPr kumimoji="0" lang="en-US" sz="3200" i="0" u="none" strike="noStrike" kern="0" cap="none" spc="0" normalizeH="0" baseline="0" noProof="0" dirty="0">
                <a:ln>
                  <a:noFill/>
                </a:ln>
                <a:solidFill>
                  <a:srgbClr val="000000"/>
                </a:solidFill>
                <a:effectLst/>
                <a:uLnTx/>
                <a:uFillTx/>
              </a:rPr>
              <a:t> program </a:t>
            </a:r>
            <a:r>
              <a:rPr kumimoji="0" lang="en-US" sz="3200" i="0" u="none" strike="noStrike" kern="0" cap="none" spc="0" normalizeH="0" baseline="0" noProof="0" dirty="0" err="1">
                <a:ln>
                  <a:noFill/>
                </a:ln>
                <a:solidFill>
                  <a:srgbClr val="000000"/>
                </a:solidFill>
                <a:effectLst/>
                <a:uLnTx/>
                <a:uFillTx/>
              </a:rPr>
              <a:t>kama</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hizi</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kwenye</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jamii</a:t>
            </a:r>
            <a:r>
              <a:rPr kumimoji="0" lang="en-US" sz="3200" i="0" u="none" strike="noStrike" kern="0" cap="none" spc="0" normalizeH="0" baseline="0" noProof="0" dirty="0">
                <a:ln>
                  <a:noFill/>
                </a:ln>
                <a:solidFill>
                  <a:srgbClr val="000000"/>
                </a:solidFill>
                <a:effectLst/>
                <a:uLnTx/>
                <a:uFillTx/>
              </a:rPr>
              <a:t> </a:t>
            </a:r>
            <a:r>
              <a:rPr kumimoji="0" lang="en-US" sz="3200" i="0" u="none" strike="noStrike" kern="0" cap="none" spc="0" normalizeH="0" baseline="0" noProof="0" dirty="0" err="1">
                <a:ln>
                  <a:noFill/>
                </a:ln>
                <a:solidFill>
                  <a:srgbClr val="000000"/>
                </a:solidFill>
                <a:effectLst/>
                <a:uLnTx/>
                <a:uFillTx/>
              </a:rPr>
              <a:t>yetu</a:t>
            </a:r>
            <a:r>
              <a:rPr kumimoji="0" lang="en-US" sz="3200" i="0" u="none" strike="noStrike" kern="0" cap="none" spc="0" normalizeH="0" baseline="0" noProof="0" dirty="0">
                <a:ln>
                  <a:noFill/>
                </a:ln>
                <a:solidFill>
                  <a:srgbClr val="000000"/>
                </a:solidFill>
                <a:effectLst/>
                <a:uLnTx/>
                <a:uFillTx/>
              </a:rPr>
              <a:t>?</a:t>
            </a:r>
          </a:p>
          <a:p>
            <a:pPr marL="514350" marR="0" lvl="0" indent="-514350" defTabSz="457200" eaLnBrk="1" fontAlgn="base" latinLnBrk="0" hangingPunct="1">
              <a:lnSpc>
                <a:spcPct val="100000"/>
              </a:lnSpc>
              <a:spcBef>
                <a:spcPct val="0"/>
              </a:spcBef>
              <a:spcAft>
                <a:spcPct val="0"/>
              </a:spcAft>
              <a:buClrTx/>
              <a:buSzTx/>
              <a:buFont typeface="Arial" charset="0"/>
              <a:buAutoNum type="arabicPeriod"/>
              <a:tabLst/>
              <a:defRPr/>
            </a:pPr>
            <a:r>
              <a:rPr lang="en-US" sz="3200" kern="0" dirty="0" smtClean="0">
                <a:solidFill>
                  <a:srgbClr val="000000"/>
                </a:solidFill>
              </a:rPr>
              <a:t>Huduma</a:t>
            </a:r>
            <a:r>
              <a:rPr lang="en-US" sz="3200" kern="0" dirty="0" smtClean="0">
                <a:solidFill>
                  <a:srgbClr val="000000"/>
                </a:solidFill>
              </a:rPr>
              <a:t> </a:t>
            </a:r>
            <a:r>
              <a:rPr lang="en-US" sz="3200" kern="0" dirty="0">
                <a:solidFill>
                  <a:srgbClr val="000000"/>
                </a:solidFill>
              </a:rPr>
              <a:t>za </a:t>
            </a:r>
            <a:r>
              <a:rPr lang="en-US" sz="3200" kern="0" dirty="0" smtClean="0">
                <a:solidFill>
                  <a:srgbClr val="000000"/>
                </a:solidFill>
              </a:rPr>
              <a:t>MMMAM </a:t>
            </a:r>
            <a:r>
              <a:rPr lang="en-US" sz="3200" kern="0" dirty="0" err="1" smtClean="0">
                <a:solidFill>
                  <a:srgbClr val="000000"/>
                </a:solidFill>
              </a:rPr>
              <a:t>zipo</a:t>
            </a:r>
            <a:r>
              <a:rPr lang="en-US" sz="3200" kern="0" dirty="0" smtClean="0">
                <a:solidFill>
                  <a:srgbClr val="000000"/>
                </a:solidFill>
              </a:rPr>
              <a:t> </a:t>
            </a:r>
            <a:r>
              <a:rPr lang="en-US" sz="3200" kern="0" dirty="0">
                <a:solidFill>
                  <a:srgbClr val="000000"/>
                </a:solidFill>
              </a:rPr>
              <a:t>kwenye </a:t>
            </a:r>
            <a:r>
              <a:rPr lang="en-US" sz="3200" kern="0" dirty="0" err="1">
                <a:solidFill>
                  <a:srgbClr val="000000"/>
                </a:solidFill>
              </a:rPr>
              <a:t>jamii</a:t>
            </a:r>
            <a:r>
              <a:rPr lang="en-US" sz="3200" kern="0" dirty="0">
                <a:solidFill>
                  <a:srgbClr val="000000"/>
                </a:solidFill>
              </a:rPr>
              <a:t> </a:t>
            </a:r>
            <a:r>
              <a:rPr lang="en-US" sz="3200" kern="0" dirty="0" err="1" smtClean="0">
                <a:solidFill>
                  <a:srgbClr val="000000"/>
                </a:solidFill>
              </a:rPr>
              <a:t>unayoishi</a:t>
            </a:r>
            <a:r>
              <a:rPr lang="en-US" sz="3200" kern="0" dirty="0" smtClean="0">
                <a:solidFill>
                  <a:srgbClr val="000000"/>
                </a:solidFill>
              </a:rPr>
              <a:t>?</a:t>
            </a:r>
            <a:endParaRPr kumimoji="0" lang="en-US" sz="3200" i="0" u="none" strike="noStrike" kern="0" cap="none" spc="0" normalizeH="0" baseline="0" noProof="0" dirty="0">
              <a:ln>
                <a:noFill/>
              </a:ln>
              <a:solidFill>
                <a:srgbClr val="000000"/>
              </a:solidFill>
              <a:effectLst/>
              <a:uLnTx/>
              <a:uFillTx/>
            </a:endParaRPr>
          </a:p>
        </p:txBody>
      </p:sp>
      <p:pic>
        <p:nvPicPr>
          <p:cNvPr id="7" name="Picture 9" descr="URT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1273" y="5216013"/>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6444208" y="540402"/>
            <a:ext cx="18240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92413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285440" y="1105617"/>
            <a:ext cx="3706580" cy="495278"/>
          </a:xfrm>
        </p:spPr>
        <p:txBody>
          <a:bodyPr>
            <a:normAutofit fontScale="90000"/>
          </a:bodyPr>
          <a:lstStyle/>
          <a:p>
            <a:pPr algn="ctr"/>
            <a:r>
              <a:rPr lang="en-GB" b="1" dirty="0" smtClean="0"/>
              <a:t>Asanteni</a:t>
            </a:r>
            <a:r>
              <a:rPr lang="en-GB" b="1" dirty="0"/>
              <a:t>.. </a:t>
            </a:r>
            <a:r>
              <a:rPr lang="en-GB" b="1" dirty="0" smtClean="0"/>
              <a:t/>
            </a:r>
            <a:br>
              <a:rPr lang="en-GB" b="1" dirty="0" smtClean="0"/>
            </a:br>
            <a:r>
              <a:rPr lang="en-GB" b="1" dirty="0" smtClean="0"/>
              <a:t>Mtoto Kwanza!</a:t>
            </a:r>
            <a:endParaRPr lang="en-GB" b="1" dirty="0"/>
          </a:p>
        </p:txBody>
      </p:sp>
      <p:pic>
        <p:nvPicPr>
          <p:cNvPr id="4" name="Picture 3"/>
          <p:cNvPicPr>
            <a:picLocks noChangeAspect="1"/>
          </p:cNvPicPr>
          <p:nvPr/>
        </p:nvPicPr>
        <p:blipFill>
          <a:blip r:embed="rId2"/>
          <a:stretch>
            <a:fillRect/>
          </a:stretch>
        </p:blipFill>
        <p:spPr>
          <a:xfrm>
            <a:off x="251520" y="2285846"/>
            <a:ext cx="8669708" cy="4383514"/>
          </a:xfrm>
          <a:prstGeom prst="rect">
            <a:avLst/>
          </a:prstGeom>
        </p:spPr>
      </p:pic>
      <p:pic>
        <p:nvPicPr>
          <p:cNvPr id="6" name="Picture 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7292784" y="27704"/>
            <a:ext cx="18240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574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4</a:t>
            </a:fld>
            <a:endParaRPr lang="en-GB"/>
          </a:p>
        </p:txBody>
      </p:sp>
      <p:sp>
        <p:nvSpPr>
          <p:cNvPr id="6" name="TextBox 5"/>
          <p:cNvSpPr txBox="1"/>
          <p:nvPr/>
        </p:nvSpPr>
        <p:spPr>
          <a:xfrm>
            <a:off x="539552" y="980728"/>
            <a:ext cx="6894836" cy="523220"/>
          </a:xfrm>
          <a:prstGeom prst="rect">
            <a:avLst/>
          </a:prstGeom>
          <a:noFill/>
        </p:spPr>
        <p:txBody>
          <a:bodyPr wrap="square" rtlCol="0">
            <a:spAutoFit/>
          </a:bodyPr>
          <a:lstStyle/>
          <a:p>
            <a:pPr algn="ctr"/>
            <a:r>
              <a:rPr lang="en-GB" sz="2800" dirty="0" err="1"/>
              <a:t>Hatua</a:t>
            </a:r>
            <a:r>
              <a:rPr lang="en-GB" sz="2800" dirty="0"/>
              <a:t> </a:t>
            </a:r>
            <a:r>
              <a:rPr lang="en-GB" sz="2800" dirty="0" err="1"/>
              <a:t>za</a:t>
            </a:r>
            <a:r>
              <a:rPr lang="en-GB" sz="2800" dirty="0"/>
              <a:t> </a:t>
            </a:r>
            <a:r>
              <a:rPr lang="en-GB" sz="2800" dirty="0" err="1"/>
              <a:t>awali</a:t>
            </a:r>
            <a:r>
              <a:rPr lang="en-GB" sz="2800" dirty="0"/>
              <a:t> </a:t>
            </a:r>
            <a:r>
              <a:rPr lang="en-GB" sz="2800" dirty="0" err="1"/>
              <a:t>katika</a:t>
            </a:r>
            <a:r>
              <a:rPr lang="en-GB" sz="2800" dirty="0"/>
              <a:t> </a:t>
            </a:r>
            <a:r>
              <a:rPr lang="en-GB" sz="2800" dirty="0" err="1"/>
              <a:t>makuzi</a:t>
            </a:r>
            <a:r>
              <a:rPr lang="en-GB" sz="2800" dirty="0"/>
              <a:t>:</a:t>
            </a:r>
          </a:p>
        </p:txBody>
      </p:sp>
      <p:sp>
        <p:nvSpPr>
          <p:cNvPr id="7" name="TextBox 6"/>
          <p:cNvSpPr txBox="1"/>
          <p:nvPr/>
        </p:nvSpPr>
        <p:spPr>
          <a:xfrm>
            <a:off x="179512" y="5085184"/>
            <a:ext cx="7776864" cy="523220"/>
          </a:xfrm>
          <a:prstGeom prst="rect">
            <a:avLst/>
          </a:prstGeom>
          <a:noFill/>
        </p:spPr>
        <p:txBody>
          <a:bodyPr wrap="square" rtlCol="0">
            <a:spAutoFit/>
          </a:bodyPr>
          <a:lstStyle/>
          <a:p>
            <a:r>
              <a:rPr lang="en-GB" sz="2800" b="1" dirty="0"/>
              <a:t>              </a:t>
            </a:r>
            <a:r>
              <a:rPr lang="en-GB" sz="2800" b="1" dirty="0" err="1"/>
              <a:t>kuzaliwa</a:t>
            </a:r>
            <a:r>
              <a:rPr lang="en-GB" sz="2800" b="1" dirty="0"/>
              <a:t>                                                            8</a:t>
            </a:r>
          </a:p>
        </p:txBody>
      </p:sp>
      <p:cxnSp>
        <p:nvCxnSpPr>
          <p:cNvPr id="9" name="Straight Arrow Connector 8"/>
          <p:cNvCxnSpPr/>
          <p:nvPr/>
        </p:nvCxnSpPr>
        <p:spPr>
          <a:xfrm>
            <a:off x="3059832" y="5373216"/>
            <a:ext cx="4032448" cy="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179512" y="5373216"/>
            <a:ext cx="1080120" cy="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pic>
        <p:nvPicPr>
          <p:cNvPr id="19" name="Picture 18" descr="Image result for foetus at 20 weeks clip art black and white"/>
          <p:cNvPicPr/>
          <p:nvPr/>
        </p:nvPicPr>
        <p:blipFill>
          <a:blip r:embed="rId3" cstate="print">
            <a:grayscl/>
          </a:blip>
          <a:srcRect b="3947"/>
          <a:stretch>
            <a:fillRect/>
          </a:stretch>
        </p:blipFill>
        <p:spPr bwMode="auto">
          <a:xfrm>
            <a:off x="251520" y="3861048"/>
            <a:ext cx="792088" cy="826963"/>
          </a:xfrm>
          <a:prstGeom prst="rect">
            <a:avLst/>
          </a:prstGeom>
          <a:noFill/>
          <a:ln w="9525">
            <a:noFill/>
            <a:miter lim="800000"/>
            <a:headEnd/>
            <a:tailEnd/>
          </a:ln>
        </p:spPr>
      </p:pic>
      <p:pic>
        <p:nvPicPr>
          <p:cNvPr id="22" name="Picture 2" descr="Image result for children growth"/>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31640" y="2204864"/>
            <a:ext cx="6696744" cy="2686265"/>
          </a:xfrm>
          <a:prstGeom prst="rect">
            <a:avLst/>
          </a:prstGeom>
          <a:noFill/>
        </p:spPr>
      </p:pic>
      <p:pic>
        <p:nvPicPr>
          <p:cNvPr id="11" name="Picture 9" descr="URT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5</a:t>
            </a:fld>
            <a:endParaRPr lang="en-GB"/>
          </a:p>
        </p:txBody>
      </p:sp>
      <p:sp>
        <p:nvSpPr>
          <p:cNvPr id="5" name="TextBox 4"/>
          <p:cNvSpPr txBox="1"/>
          <p:nvPr/>
        </p:nvSpPr>
        <p:spPr>
          <a:xfrm>
            <a:off x="208572" y="3515369"/>
            <a:ext cx="8424936" cy="2062103"/>
          </a:xfrm>
          <a:prstGeom prst="rect">
            <a:avLst/>
          </a:prstGeom>
          <a:noFill/>
        </p:spPr>
        <p:txBody>
          <a:bodyPr wrap="square" rtlCol="0">
            <a:spAutoFit/>
          </a:bodyPr>
          <a:lstStyle/>
          <a:p>
            <a:endParaRPr lang="en-GB" sz="2400" dirty="0"/>
          </a:p>
          <a:p>
            <a:pPr algn="ctr"/>
            <a:r>
              <a:rPr lang="en-GB" sz="3200" dirty="0" err="1"/>
              <a:t>Kipindi</a:t>
            </a:r>
            <a:r>
              <a:rPr lang="en-GB" sz="3200" dirty="0"/>
              <a:t> cha </a:t>
            </a:r>
            <a:r>
              <a:rPr lang="en-GB" sz="3200" dirty="0" err="1"/>
              <a:t>Awali</a:t>
            </a:r>
            <a:r>
              <a:rPr lang="en-GB" sz="3200" dirty="0"/>
              <a:t> </a:t>
            </a:r>
            <a:r>
              <a:rPr lang="en-GB" sz="3200" dirty="0" err="1"/>
              <a:t>ni</a:t>
            </a:r>
            <a:r>
              <a:rPr lang="en-GB" sz="3200" dirty="0"/>
              <a:t> </a:t>
            </a:r>
            <a:r>
              <a:rPr lang="en-GB" sz="3200" dirty="0" err="1"/>
              <a:t>wakati</a:t>
            </a:r>
            <a:r>
              <a:rPr lang="en-GB" sz="3200" dirty="0"/>
              <a:t> </a:t>
            </a:r>
            <a:r>
              <a:rPr lang="en-GB" sz="3200" dirty="0" err="1"/>
              <a:t>msingi</a:t>
            </a:r>
            <a:r>
              <a:rPr lang="en-GB" sz="3200" dirty="0"/>
              <a:t> </a:t>
            </a:r>
            <a:r>
              <a:rPr lang="en-GB" sz="3200" dirty="0" err="1"/>
              <a:t>wa</a:t>
            </a:r>
            <a:r>
              <a:rPr lang="en-GB" sz="3200" dirty="0"/>
              <a:t> </a:t>
            </a:r>
            <a:r>
              <a:rPr lang="en-GB" sz="3200" dirty="0" err="1"/>
              <a:t>maisha</a:t>
            </a:r>
            <a:r>
              <a:rPr lang="en-GB" sz="3200" dirty="0"/>
              <a:t> </a:t>
            </a:r>
            <a:r>
              <a:rPr lang="en-GB" sz="3200" dirty="0" err="1"/>
              <a:t>unapochukua</a:t>
            </a:r>
            <a:r>
              <a:rPr lang="en-GB" sz="3200" dirty="0"/>
              <a:t> </a:t>
            </a:r>
            <a:r>
              <a:rPr lang="en-GB" sz="3200" dirty="0" err="1"/>
              <a:t>nafasi</a:t>
            </a:r>
            <a:r>
              <a:rPr lang="en-GB" sz="3200" dirty="0"/>
              <a:t> </a:t>
            </a:r>
            <a:r>
              <a:rPr lang="en-GB" sz="3200" dirty="0" err="1"/>
              <a:t>yake</a:t>
            </a:r>
            <a:r>
              <a:rPr lang="en-GB" sz="3200" dirty="0"/>
              <a:t> </a:t>
            </a:r>
            <a:r>
              <a:rPr lang="en-GB" sz="3600" b="1" dirty="0" err="1"/>
              <a:t>Kiakili</a:t>
            </a:r>
            <a:r>
              <a:rPr lang="en-GB" sz="3600" b="1" dirty="0"/>
              <a:t>, </a:t>
            </a:r>
            <a:r>
              <a:rPr lang="en-GB" sz="3600" b="1" dirty="0" err="1"/>
              <a:t>Kimwili</a:t>
            </a:r>
            <a:r>
              <a:rPr lang="en-GB" sz="3600" b="1" dirty="0"/>
              <a:t>, </a:t>
            </a:r>
            <a:r>
              <a:rPr lang="en-GB" sz="3600" b="1" dirty="0" err="1"/>
              <a:t>Kijamii</a:t>
            </a:r>
            <a:r>
              <a:rPr lang="en-GB" sz="3600" b="1" dirty="0"/>
              <a:t> </a:t>
            </a:r>
            <a:r>
              <a:rPr lang="en-GB" sz="3600" b="1" dirty="0" err="1"/>
              <a:t>na</a:t>
            </a:r>
            <a:r>
              <a:rPr lang="en-GB" sz="3600" b="1" dirty="0"/>
              <a:t> </a:t>
            </a:r>
            <a:r>
              <a:rPr lang="en-GB" sz="3600" b="1" dirty="0" err="1"/>
              <a:t>Kihisia</a:t>
            </a:r>
            <a:r>
              <a:rPr lang="en-GB" sz="3200" dirty="0"/>
              <a:t>.</a:t>
            </a:r>
          </a:p>
        </p:txBody>
      </p:sp>
      <p:sp>
        <p:nvSpPr>
          <p:cNvPr id="6" name="TextBox 5"/>
          <p:cNvSpPr txBox="1"/>
          <p:nvPr/>
        </p:nvSpPr>
        <p:spPr>
          <a:xfrm>
            <a:off x="403920" y="917104"/>
            <a:ext cx="8424936" cy="2000548"/>
          </a:xfrm>
          <a:prstGeom prst="rect">
            <a:avLst/>
          </a:prstGeom>
          <a:noFill/>
        </p:spPr>
        <p:txBody>
          <a:bodyPr wrap="square" rtlCol="0">
            <a:spAutoFit/>
          </a:bodyPr>
          <a:lstStyle/>
          <a:p>
            <a:r>
              <a:rPr lang="en-GB" sz="3600" b="1" dirty="0"/>
              <a:t>Kwa </a:t>
            </a:r>
            <a:r>
              <a:rPr lang="en-GB" sz="3600" b="1" dirty="0" err="1"/>
              <a:t>nini</a:t>
            </a:r>
            <a:r>
              <a:rPr lang="en-GB" sz="3600" b="1" dirty="0"/>
              <a:t> 0 </a:t>
            </a:r>
            <a:r>
              <a:rPr lang="en-GB" sz="3600" b="1" dirty="0" err="1"/>
              <a:t>hadi</a:t>
            </a:r>
            <a:r>
              <a:rPr lang="en-GB" sz="3600" b="1" dirty="0"/>
              <a:t> 8?</a:t>
            </a:r>
          </a:p>
          <a:p>
            <a:endParaRPr lang="en-GB" sz="2400" dirty="0"/>
          </a:p>
          <a:p>
            <a:pPr algn="ctr"/>
            <a:r>
              <a:rPr lang="en-GB" sz="3200" dirty="0"/>
              <a:t>Ni kipindi ambacho ukuaji na </a:t>
            </a:r>
            <a:r>
              <a:rPr lang="en-GB" sz="3200" dirty="0" err="1"/>
              <a:t>ujifunzaji</a:t>
            </a:r>
            <a:r>
              <a:rPr lang="en-GB" sz="3200" dirty="0"/>
              <a:t> </a:t>
            </a:r>
            <a:r>
              <a:rPr lang="en-GB" sz="3200" dirty="0" err="1"/>
              <a:t>huchukua</a:t>
            </a:r>
            <a:r>
              <a:rPr lang="en-GB" sz="3200" dirty="0"/>
              <a:t> nafasi kwa </a:t>
            </a:r>
            <a:r>
              <a:rPr lang="en-GB" sz="3200" dirty="0" err="1"/>
              <a:t>kiasi</a:t>
            </a:r>
            <a:r>
              <a:rPr lang="en-GB" sz="3200" dirty="0"/>
              <a:t> </a:t>
            </a:r>
            <a:r>
              <a:rPr lang="en-GB" sz="3200" dirty="0" err="1"/>
              <a:t>kikubwa</a:t>
            </a:r>
            <a:r>
              <a:rPr lang="en-GB" sz="3200" dirty="0"/>
              <a:t>.</a:t>
            </a:r>
          </a:p>
        </p:txBody>
      </p:sp>
      <p:pic>
        <p:nvPicPr>
          <p:cNvPr id="7"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6</a:t>
            </a:fld>
            <a:endParaRPr lang="en-GB"/>
          </a:p>
        </p:txBody>
      </p:sp>
      <p:sp>
        <p:nvSpPr>
          <p:cNvPr id="6" name="TextBox 5"/>
          <p:cNvSpPr txBox="1"/>
          <p:nvPr/>
        </p:nvSpPr>
        <p:spPr>
          <a:xfrm>
            <a:off x="899592" y="620688"/>
            <a:ext cx="7669728" cy="584775"/>
          </a:xfrm>
          <a:prstGeom prst="rect">
            <a:avLst/>
          </a:prstGeom>
          <a:noFill/>
        </p:spPr>
        <p:txBody>
          <a:bodyPr wrap="none" rtlCol="0">
            <a:spAutoFit/>
          </a:bodyPr>
          <a:lstStyle/>
          <a:p>
            <a:r>
              <a:rPr lang="en-GB" sz="3200" dirty="0" err="1"/>
              <a:t>Makuzi</a:t>
            </a:r>
            <a:r>
              <a:rPr lang="en-GB" sz="3200" dirty="0"/>
              <a:t> </a:t>
            </a:r>
            <a:r>
              <a:rPr lang="en-GB" sz="3200" dirty="0" err="1"/>
              <a:t>ya</a:t>
            </a:r>
            <a:r>
              <a:rPr lang="en-GB" sz="3200" dirty="0"/>
              <a:t> </a:t>
            </a:r>
            <a:r>
              <a:rPr lang="en-GB" sz="3200" dirty="0" err="1"/>
              <a:t>awali</a:t>
            </a:r>
            <a:r>
              <a:rPr lang="en-GB" sz="3200" dirty="0"/>
              <a:t> </a:t>
            </a:r>
            <a:r>
              <a:rPr lang="en-GB" sz="3200" dirty="0" err="1"/>
              <a:t>ni</a:t>
            </a:r>
            <a:r>
              <a:rPr lang="en-GB" sz="3200" dirty="0"/>
              <a:t> </a:t>
            </a:r>
            <a:r>
              <a:rPr lang="en-GB" sz="3200" dirty="0" err="1"/>
              <a:t>msingi</a:t>
            </a:r>
            <a:r>
              <a:rPr lang="en-GB" sz="3200" dirty="0"/>
              <a:t> </a:t>
            </a:r>
            <a:r>
              <a:rPr lang="en-GB" sz="3200" dirty="0" err="1"/>
              <a:t>katika</a:t>
            </a:r>
            <a:r>
              <a:rPr lang="en-GB" sz="3200" dirty="0"/>
              <a:t> </a:t>
            </a:r>
            <a:r>
              <a:rPr lang="en-GB" sz="3200" dirty="0" err="1"/>
              <a:t>maisha</a:t>
            </a:r>
            <a:r>
              <a:rPr lang="en-GB" sz="3200" dirty="0"/>
              <a:t> </a:t>
            </a:r>
            <a:r>
              <a:rPr lang="en-GB" sz="3200" dirty="0" err="1"/>
              <a:t>yote</a:t>
            </a:r>
            <a:r>
              <a:rPr lang="en-GB" sz="2400" dirty="0"/>
              <a:t>.</a:t>
            </a:r>
          </a:p>
        </p:txBody>
      </p:sp>
      <p:sp>
        <p:nvSpPr>
          <p:cNvPr id="7" name="TextBox 6"/>
          <p:cNvSpPr txBox="1"/>
          <p:nvPr/>
        </p:nvSpPr>
        <p:spPr>
          <a:xfrm>
            <a:off x="255989" y="5157192"/>
            <a:ext cx="8736046" cy="523220"/>
          </a:xfrm>
          <a:prstGeom prst="rect">
            <a:avLst/>
          </a:prstGeom>
          <a:noFill/>
        </p:spPr>
        <p:txBody>
          <a:bodyPr wrap="none" rtlCol="0">
            <a:spAutoFit/>
          </a:bodyPr>
          <a:lstStyle/>
          <a:p>
            <a:r>
              <a:rPr lang="en-GB" sz="2800" dirty="0" err="1"/>
              <a:t>Tunajenga</a:t>
            </a:r>
            <a:r>
              <a:rPr lang="en-GB" sz="2800" dirty="0"/>
              <a:t> </a:t>
            </a:r>
            <a:r>
              <a:rPr lang="en-GB" sz="2800" dirty="0" err="1"/>
              <a:t>maisha</a:t>
            </a:r>
            <a:r>
              <a:rPr lang="en-GB" sz="2800" dirty="0"/>
              <a:t> </a:t>
            </a:r>
            <a:r>
              <a:rPr lang="en-GB" sz="2800" dirty="0" err="1"/>
              <a:t>kupitia</a:t>
            </a:r>
            <a:r>
              <a:rPr lang="en-GB" sz="2800" dirty="0"/>
              <a:t> </a:t>
            </a:r>
            <a:r>
              <a:rPr lang="en-GB" sz="2800" dirty="0" err="1"/>
              <a:t>nguzo</a:t>
            </a:r>
            <a:r>
              <a:rPr lang="en-GB" sz="2800" dirty="0"/>
              <a:t> </a:t>
            </a:r>
            <a:r>
              <a:rPr lang="en-GB" sz="2800" dirty="0" err="1"/>
              <a:t>imara</a:t>
            </a:r>
            <a:r>
              <a:rPr lang="en-GB" sz="2800" dirty="0"/>
              <a:t> </a:t>
            </a:r>
            <a:r>
              <a:rPr lang="en-GB" sz="2800" dirty="0" err="1"/>
              <a:t>za</a:t>
            </a:r>
            <a:r>
              <a:rPr lang="en-GB" sz="2800" dirty="0"/>
              <a:t> </a:t>
            </a:r>
            <a:r>
              <a:rPr lang="en-GB" sz="2800" dirty="0" err="1"/>
              <a:t>makuzi</a:t>
            </a:r>
            <a:r>
              <a:rPr lang="en-GB" sz="2800" dirty="0"/>
              <a:t> </a:t>
            </a:r>
            <a:r>
              <a:rPr lang="en-GB" sz="2800" dirty="0" err="1"/>
              <a:t>ya</a:t>
            </a:r>
            <a:r>
              <a:rPr lang="en-GB" sz="2800" dirty="0"/>
              <a:t> </a:t>
            </a:r>
            <a:r>
              <a:rPr lang="en-GB" sz="2800" dirty="0" err="1"/>
              <a:t>awali</a:t>
            </a:r>
            <a:r>
              <a:rPr lang="en-GB" sz="2800" dirty="0"/>
              <a:t> .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1640" y="1198657"/>
            <a:ext cx="6433008" cy="3961905"/>
          </a:xfrm>
          <a:prstGeom prst="rect">
            <a:avLst/>
          </a:prstGeom>
        </p:spPr>
      </p:pic>
      <p:pic>
        <p:nvPicPr>
          <p:cNvPr id="9"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95254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7</a:t>
            </a:fld>
            <a:endParaRPr lang="en-GB"/>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30687"/>
            <a:ext cx="4260850" cy="635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9749" y="2780928"/>
            <a:ext cx="4384739" cy="954107"/>
          </a:xfrm>
          <a:prstGeom prst="rect">
            <a:avLst/>
          </a:prstGeom>
        </p:spPr>
        <p:txBody>
          <a:bodyPr wrap="square">
            <a:spAutoFit/>
          </a:bodyPr>
          <a:lstStyle/>
          <a:p>
            <a:pPr lvl="0" defTabSz="457200" fontAlgn="base">
              <a:spcBef>
                <a:spcPct val="0"/>
              </a:spcBef>
              <a:spcAft>
                <a:spcPct val="0"/>
              </a:spcAft>
              <a:defRPr/>
            </a:pPr>
            <a:r>
              <a:rPr lang="en-US" sz="2800" kern="0" dirty="0" err="1">
                <a:solidFill>
                  <a:prstClr val="black"/>
                </a:solidFill>
                <a:latin typeface="Century Gothic" charset="0"/>
                <a:ea typeface="MS PGothic" charset="0"/>
              </a:rPr>
              <a:t>Ubongo</a:t>
            </a:r>
            <a:r>
              <a:rPr lang="en-US" sz="2800" kern="0" dirty="0">
                <a:solidFill>
                  <a:prstClr val="black"/>
                </a:solidFill>
                <a:latin typeface="Century Gothic" charset="0"/>
                <a:ea typeface="MS PGothic" charset="0"/>
              </a:rPr>
              <a:t> </a:t>
            </a:r>
            <a:r>
              <a:rPr lang="en-US" sz="2800" kern="0" dirty="0" err="1">
                <a:solidFill>
                  <a:prstClr val="black"/>
                </a:solidFill>
                <a:latin typeface="Century Gothic" charset="0"/>
                <a:ea typeface="MS PGothic" charset="0"/>
              </a:rPr>
              <a:t>huanza</a:t>
            </a:r>
            <a:r>
              <a:rPr lang="en-US" sz="2800" kern="0" dirty="0">
                <a:solidFill>
                  <a:prstClr val="black"/>
                </a:solidFill>
                <a:latin typeface="Century Gothic" charset="0"/>
                <a:ea typeface="MS PGothic" charset="0"/>
              </a:rPr>
              <a:t> </a:t>
            </a:r>
            <a:r>
              <a:rPr lang="en-US" sz="2800" kern="0" dirty="0" err="1">
                <a:solidFill>
                  <a:prstClr val="black"/>
                </a:solidFill>
                <a:latin typeface="Century Gothic" charset="0"/>
                <a:ea typeface="MS PGothic" charset="0"/>
              </a:rPr>
              <a:t>kukua</a:t>
            </a:r>
            <a:r>
              <a:rPr lang="en-US" sz="2800" kern="0" dirty="0">
                <a:solidFill>
                  <a:prstClr val="black"/>
                </a:solidFill>
                <a:latin typeface="Century Gothic" charset="0"/>
                <a:ea typeface="MS PGothic" charset="0"/>
              </a:rPr>
              <a:t> </a:t>
            </a:r>
            <a:r>
              <a:rPr lang="en-US" sz="2800" kern="0" dirty="0" err="1">
                <a:solidFill>
                  <a:prstClr val="black"/>
                </a:solidFill>
                <a:latin typeface="Century Gothic" charset="0"/>
                <a:ea typeface="MS PGothic" charset="0"/>
              </a:rPr>
              <a:t>kabla</a:t>
            </a:r>
            <a:r>
              <a:rPr lang="en-US" sz="2800" kern="0" dirty="0">
                <a:solidFill>
                  <a:prstClr val="black"/>
                </a:solidFill>
                <a:latin typeface="Century Gothic" charset="0"/>
                <a:ea typeface="MS PGothic" charset="0"/>
              </a:rPr>
              <a:t> </a:t>
            </a:r>
            <a:r>
              <a:rPr lang="en-US" sz="2800" kern="0" dirty="0" err="1">
                <a:solidFill>
                  <a:prstClr val="black"/>
                </a:solidFill>
                <a:latin typeface="Century Gothic" charset="0"/>
                <a:ea typeface="MS PGothic" charset="0"/>
              </a:rPr>
              <a:t>hatujazaliwa</a:t>
            </a:r>
            <a:endParaRPr lang="en-US" sz="3000" kern="0" dirty="0">
              <a:solidFill>
                <a:srgbClr val="000000"/>
              </a:solidFill>
              <a:latin typeface="Century Gothic" charset="0"/>
              <a:ea typeface="MS PGothic" charset="0"/>
            </a:endParaRPr>
          </a:p>
        </p:txBody>
      </p:sp>
      <p:pic>
        <p:nvPicPr>
          <p:cNvPr id="6" name="Picture 9" descr="UR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86009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8</a:t>
            </a:fld>
            <a:endParaRPr lang="en-GB"/>
          </a:p>
        </p:txBody>
      </p:sp>
      <p:pic>
        <p:nvPicPr>
          <p:cNvPr id="7" name="Picture 2" descr="http://2.bp.blogspot.com/-SrcJqVrTOCY/Ujz5gxm0_vI/AAAAAAAAB3E/M27nfL2SR_I/s1600/Brain+sizes+from+born+to+adult+copy.jpg"/>
          <p:cNvPicPr>
            <a:picLocks noChangeAspect="1" noChangeArrowheads="1"/>
          </p:cNvPicPr>
          <p:nvPr/>
        </p:nvPicPr>
        <p:blipFill>
          <a:blip r:embed="rId3" cstate="print"/>
          <a:srcRect/>
          <a:stretch>
            <a:fillRect/>
          </a:stretch>
        </p:blipFill>
        <p:spPr bwMode="auto">
          <a:xfrm>
            <a:off x="251520" y="2060848"/>
            <a:ext cx="6094119" cy="2160240"/>
          </a:xfrm>
          <a:prstGeom prst="rect">
            <a:avLst/>
          </a:prstGeom>
          <a:noFill/>
        </p:spPr>
      </p:pic>
      <p:sp>
        <p:nvSpPr>
          <p:cNvPr id="8" name="TextBox 7"/>
          <p:cNvSpPr txBox="1"/>
          <p:nvPr/>
        </p:nvSpPr>
        <p:spPr>
          <a:xfrm>
            <a:off x="251520" y="294074"/>
            <a:ext cx="8352928" cy="1384995"/>
          </a:xfrm>
          <a:prstGeom prst="rect">
            <a:avLst/>
          </a:prstGeom>
          <a:noFill/>
        </p:spPr>
        <p:txBody>
          <a:bodyPr wrap="square" rtlCol="0">
            <a:spAutoFit/>
          </a:bodyPr>
          <a:lstStyle/>
          <a:p>
            <a:r>
              <a:rPr lang="en-GB" sz="2800" dirty="0" err="1"/>
              <a:t>Ubongo</a:t>
            </a:r>
            <a:r>
              <a:rPr lang="en-GB" sz="2800" dirty="0"/>
              <a:t> </a:t>
            </a:r>
            <a:r>
              <a:rPr lang="en-GB" sz="2800" dirty="0" err="1"/>
              <a:t>hukua</a:t>
            </a:r>
            <a:r>
              <a:rPr lang="en-GB" sz="2800" dirty="0"/>
              <a:t> </a:t>
            </a:r>
            <a:r>
              <a:rPr lang="en-GB" sz="2800" dirty="0" err="1"/>
              <a:t>kwa</a:t>
            </a:r>
            <a:r>
              <a:rPr lang="en-GB" sz="2800" dirty="0"/>
              <a:t> </a:t>
            </a:r>
            <a:r>
              <a:rPr lang="en-GB" sz="2800" dirty="0" err="1"/>
              <a:t>kasi</a:t>
            </a:r>
            <a:r>
              <a:rPr lang="en-GB" sz="2800" dirty="0"/>
              <a:t> </a:t>
            </a:r>
            <a:r>
              <a:rPr lang="en-GB" sz="2800" dirty="0" err="1"/>
              <a:t>zaidi</a:t>
            </a:r>
            <a:r>
              <a:rPr lang="en-GB" sz="2800" dirty="0"/>
              <a:t> </a:t>
            </a:r>
            <a:r>
              <a:rPr lang="en-GB" sz="2800" dirty="0" err="1"/>
              <a:t>katika</a:t>
            </a:r>
            <a:r>
              <a:rPr lang="en-GB" sz="2800" dirty="0"/>
              <a:t> </a:t>
            </a:r>
            <a:r>
              <a:rPr lang="en-GB" sz="2800" dirty="0" err="1"/>
              <a:t>kipindi</a:t>
            </a:r>
            <a:r>
              <a:rPr lang="en-GB" sz="2800" dirty="0"/>
              <a:t> cha </a:t>
            </a:r>
            <a:r>
              <a:rPr lang="en-GB" sz="2800" dirty="0" err="1"/>
              <a:t>makuzi</a:t>
            </a:r>
            <a:r>
              <a:rPr lang="en-GB" sz="2800" dirty="0"/>
              <a:t> </a:t>
            </a:r>
            <a:r>
              <a:rPr lang="en-GB" sz="2800" dirty="0" err="1"/>
              <a:t>ya</a:t>
            </a:r>
            <a:r>
              <a:rPr lang="en-GB" sz="2800" dirty="0"/>
              <a:t> </a:t>
            </a:r>
            <a:r>
              <a:rPr lang="en-GB" sz="2800" dirty="0" err="1"/>
              <a:t>awali</a:t>
            </a:r>
            <a:r>
              <a:rPr lang="en-GB" sz="2800" dirty="0"/>
              <a:t>:</a:t>
            </a:r>
            <a:endParaRPr lang="en-GB" sz="2800" b="1" dirty="0"/>
          </a:p>
          <a:p>
            <a:r>
              <a:rPr lang="en-GB" sz="2800" b="1" dirty="0"/>
              <a:t>1</a:t>
            </a:r>
            <a:r>
              <a:rPr lang="en-GB" sz="2800" dirty="0"/>
              <a:t>. </a:t>
            </a:r>
            <a:r>
              <a:rPr lang="en-GB" sz="2800" dirty="0" err="1"/>
              <a:t>Kiumbo</a:t>
            </a:r>
            <a:endParaRPr lang="en-GB" sz="2800" dirty="0"/>
          </a:p>
        </p:txBody>
      </p:sp>
      <p:sp>
        <p:nvSpPr>
          <p:cNvPr id="11" name="TextBox 10"/>
          <p:cNvSpPr txBox="1"/>
          <p:nvPr/>
        </p:nvSpPr>
        <p:spPr>
          <a:xfrm>
            <a:off x="251520" y="4779149"/>
            <a:ext cx="6624736" cy="954107"/>
          </a:xfrm>
          <a:prstGeom prst="rect">
            <a:avLst/>
          </a:prstGeom>
          <a:noFill/>
        </p:spPr>
        <p:txBody>
          <a:bodyPr wrap="square" rtlCol="0">
            <a:spAutoFit/>
          </a:bodyPr>
          <a:lstStyle/>
          <a:p>
            <a:r>
              <a:rPr lang="en-GB" sz="2400" b="1" dirty="0"/>
              <a:t>2</a:t>
            </a:r>
            <a:r>
              <a:rPr lang="en-GB" sz="2400" dirty="0"/>
              <a:t>. </a:t>
            </a:r>
            <a:r>
              <a:rPr lang="en-GB" sz="2800" dirty="0" err="1"/>
              <a:t>Idadi</a:t>
            </a:r>
            <a:r>
              <a:rPr lang="en-GB" sz="2800" dirty="0"/>
              <a:t> </a:t>
            </a:r>
            <a:r>
              <a:rPr lang="en-GB" sz="2800" dirty="0" err="1"/>
              <a:t>ya</a:t>
            </a:r>
            <a:r>
              <a:rPr lang="en-GB" sz="2800" dirty="0"/>
              <a:t> </a:t>
            </a:r>
            <a:r>
              <a:rPr lang="en-GB" sz="2800" dirty="0" err="1"/>
              <a:t>seli</a:t>
            </a:r>
            <a:r>
              <a:rPr lang="en-GB" sz="2800" dirty="0"/>
              <a:t> za </a:t>
            </a:r>
            <a:r>
              <a:rPr lang="en-GB" sz="2800" dirty="0" err="1"/>
              <a:t>ubongo</a:t>
            </a:r>
            <a:r>
              <a:rPr lang="en-GB" sz="2800" dirty="0"/>
              <a:t> </a:t>
            </a:r>
            <a:r>
              <a:rPr lang="en-GB" sz="2800" dirty="0" err="1"/>
              <a:t>na</a:t>
            </a:r>
            <a:r>
              <a:rPr lang="en-GB" sz="2800" dirty="0"/>
              <a:t> </a:t>
            </a:r>
            <a:r>
              <a:rPr lang="en-GB" sz="2800" dirty="0" err="1"/>
              <a:t>muunganiko</a:t>
            </a:r>
            <a:r>
              <a:rPr lang="en-GB" sz="2800" dirty="0"/>
              <a:t> wake</a:t>
            </a:r>
            <a:endParaRPr lang="en-GB" sz="2400" dirty="0"/>
          </a:p>
        </p:txBody>
      </p:sp>
      <p:pic>
        <p:nvPicPr>
          <p:cNvPr id="10" name="Picture 9" descr="C:\Users\Claire\Pictures\Les Photos de Claire\2015\ECD pictures\Change in Brain synapsis density.PNG"/>
          <p:cNvPicPr/>
          <p:nvPr/>
        </p:nvPicPr>
        <p:blipFill>
          <a:blip r:embed="rId4" cstate="print"/>
          <a:srcRect l="10440" t="15143" r="38365" b="13898"/>
          <a:stretch>
            <a:fillRect/>
          </a:stretch>
        </p:blipFill>
        <p:spPr bwMode="auto">
          <a:xfrm>
            <a:off x="6516214" y="2074564"/>
            <a:ext cx="2275747" cy="3730699"/>
          </a:xfrm>
          <a:prstGeom prst="rect">
            <a:avLst/>
          </a:prstGeom>
          <a:noFill/>
          <a:ln w="9525">
            <a:noFill/>
            <a:miter lim="800000"/>
            <a:headEnd/>
            <a:tailEnd/>
          </a:ln>
        </p:spPr>
      </p:pic>
      <p:pic>
        <p:nvPicPr>
          <p:cNvPr id="12" name="Picture 9" descr="URT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6586" y="5733256"/>
            <a:ext cx="1492250" cy="10292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005D609-0C9E-491C-BBB5-BD8174A7DE92}" type="slidenum">
              <a:rPr lang="en-GB" smtClean="0"/>
              <a:pPr/>
              <a:t>9</a:t>
            </a:fld>
            <a:endParaRPr lang="en-GB"/>
          </a:p>
        </p:txBody>
      </p:sp>
      <p:pic>
        <p:nvPicPr>
          <p:cNvPr id="7" name="Picture 6" descr="http://cliparts.co/cliparts/Lcd/oyp/Lcdoypy9i.jpg"/>
          <p:cNvPicPr/>
          <p:nvPr/>
        </p:nvPicPr>
        <p:blipFill>
          <a:blip r:embed="rId3" cstate="print"/>
          <a:srcRect/>
          <a:stretch>
            <a:fillRect/>
          </a:stretch>
        </p:blipFill>
        <p:spPr bwMode="auto">
          <a:xfrm>
            <a:off x="1835696" y="2204864"/>
            <a:ext cx="5143500" cy="3674388"/>
          </a:xfrm>
          <a:prstGeom prst="rect">
            <a:avLst/>
          </a:prstGeom>
          <a:noFill/>
          <a:ln w="9525">
            <a:noFill/>
            <a:miter lim="800000"/>
            <a:headEnd/>
            <a:tailEnd/>
          </a:ln>
        </p:spPr>
      </p:pic>
      <p:sp>
        <p:nvSpPr>
          <p:cNvPr id="8" name="TextBox 7"/>
          <p:cNvSpPr txBox="1"/>
          <p:nvPr/>
        </p:nvSpPr>
        <p:spPr>
          <a:xfrm>
            <a:off x="179512" y="332656"/>
            <a:ext cx="8640960" cy="1077218"/>
          </a:xfrm>
          <a:prstGeom prst="rect">
            <a:avLst/>
          </a:prstGeom>
          <a:noFill/>
        </p:spPr>
        <p:txBody>
          <a:bodyPr wrap="square" rtlCol="0">
            <a:spAutoFit/>
          </a:bodyPr>
          <a:lstStyle/>
          <a:p>
            <a:r>
              <a:rPr lang="en-GB" sz="3200" dirty="0"/>
              <a:t>Miaka 0- 8 Ukuaji na </a:t>
            </a:r>
            <a:r>
              <a:rPr lang="en-GB" sz="3200" dirty="0" err="1"/>
              <a:t>ujifunzaji</a:t>
            </a:r>
            <a:r>
              <a:rPr lang="en-GB" sz="3200" dirty="0"/>
              <a:t> wa watoto kwanza </a:t>
            </a:r>
            <a:r>
              <a:rPr lang="en-GB" sz="3200" dirty="0" err="1"/>
              <a:t>hutokea</a:t>
            </a:r>
            <a:r>
              <a:rPr lang="en-GB" sz="3200" dirty="0"/>
              <a:t> kupitia </a:t>
            </a:r>
            <a:r>
              <a:rPr lang="en-GB" sz="3200" dirty="0" err="1"/>
              <a:t>milango</a:t>
            </a:r>
            <a:r>
              <a:rPr lang="en-GB" sz="3200" dirty="0"/>
              <a:t> </a:t>
            </a:r>
            <a:r>
              <a:rPr lang="en-GB" sz="3200" dirty="0" err="1"/>
              <a:t>yao</a:t>
            </a:r>
            <a:r>
              <a:rPr lang="en-GB" sz="3200" dirty="0"/>
              <a:t> ya </a:t>
            </a:r>
            <a:r>
              <a:rPr lang="en-GB" sz="3200" dirty="0" err="1"/>
              <a:t>fahamu</a:t>
            </a:r>
            <a:r>
              <a:rPr lang="en-GB" sz="3200" dirty="0"/>
              <a:t>...</a:t>
            </a:r>
          </a:p>
        </p:txBody>
      </p:sp>
      <p:pic>
        <p:nvPicPr>
          <p:cNvPr id="6" name="Picture 9" descr="URT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586" y="5608404"/>
            <a:ext cx="1492250" cy="1154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4712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GUID" val="b6c0e792-076e-4ddf-8635-c1be31072d92"/>
  <p:tag name="ARTICULATE_SLIDE_NAV"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1711BB9C-7CA1-4480-BA83-AB1EB68CA2C7}" vid="{166FF470-F3E4-419E-9728-7750942BE6C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4790</TotalTime>
  <Words>1627</Words>
  <Application>Microsoft Office PowerPoint</Application>
  <PresentationFormat>On-screen Show (4:3)</PresentationFormat>
  <Paragraphs>190</Paragraphs>
  <Slides>33</Slides>
  <Notes>12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33</vt:i4>
      </vt:variant>
    </vt:vector>
  </HeadingPairs>
  <TitlesOfParts>
    <vt:vector size="44" baseType="lpstr">
      <vt:lpstr>Arial Unicode MS</vt:lpstr>
      <vt:lpstr>ＭＳ Ｐゴシック</vt:lpstr>
      <vt:lpstr>ＭＳ Ｐゴシック</vt:lpstr>
      <vt:lpstr>Arial</vt:lpstr>
      <vt:lpstr>Calibri</vt:lpstr>
      <vt:lpstr>Candara</vt:lpstr>
      <vt:lpstr>Century Gothic</vt:lpstr>
      <vt:lpstr>Franklin Gothic Book</vt:lpstr>
      <vt:lpstr>Trebuchet MS</vt:lpstr>
      <vt:lpstr>Office Theme</vt:lpstr>
      <vt:lpstr>1_Office Theme</vt:lpstr>
      <vt:lpstr>Makuzi ya Awali katika ukuaji wa binadamu</vt:lpstr>
      <vt:lpstr>Did you know?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Building the brain</vt:lpstr>
      <vt:lpstr>PowerPoint Presentation</vt:lpstr>
      <vt:lpstr>PowerPoint Presentation</vt:lpstr>
      <vt:lpstr>PowerPoint Presentation</vt:lpstr>
      <vt:lpstr>PowerPoint Presentation</vt:lpstr>
      <vt:lpstr>Nurturing care</vt:lpstr>
      <vt:lpstr>Huduma jumuishi </vt:lpstr>
      <vt:lpstr>PowerPoint Presentation</vt:lpstr>
      <vt:lpstr>Asanteni..  Mtoto Kwanza!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Claire</dc:creator>
  <cp:lastModifiedBy>Microsoft account</cp:lastModifiedBy>
  <cp:revision>201</cp:revision>
  <dcterms:created xsi:type="dcterms:W3CDTF">2015-03-21T13:31:28Z</dcterms:created>
  <dcterms:modified xsi:type="dcterms:W3CDTF">2023-05-03T11:34:04Z</dcterms:modified>
</cp:coreProperties>
</file>